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8" r:id="rId2"/>
    <p:sldId id="289" r:id="rId3"/>
    <p:sldId id="290" r:id="rId4"/>
    <p:sldId id="296" r:id="rId5"/>
    <p:sldId id="310" r:id="rId6"/>
    <p:sldId id="298" r:id="rId7"/>
    <p:sldId id="300" r:id="rId8"/>
    <p:sldId id="301" r:id="rId9"/>
    <p:sldId id="291" r:id="rId10"/>
    <p:sldId id="299" r:id="rId11"/>
    <p:sldId id="313" r:id="rId12"/>
    <p:sldId id="309" r:id="rId13"/>
    <p:sldId id="312" r:id="rId14"/>
    <p:sldId id="305" r:id="rId15"/>
    <p:sldId id="292" r:id="rId16"/>
    <p:sldId id="297" r:id="rId17"/>
    <p:sldId id="311" r:id="rId18"/>
    <p:sldId id="302" r:id="rId19"/>
    <p:sldId id="304" r:id="rId20"/>
    <p:sldId id="303" r:id="rId21"/>
    <p:sldId id="293" r:id="rId22"/>
    <p:sldId id="294" r:id="rId23"/>
    <p:sldId id="295" r:id="rId24"/>
    <p:sldId id="306" r:id="rId25"/>
    <p:sldId id="307" r:id="rId26"/>
    <p:sldId id="308" r:id="rId27"/>
    <p:sldId id="314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884"/>
    <a:srgbClr val="A1CF6B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073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4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0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0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7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2210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314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30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575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24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698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002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552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792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962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194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918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060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00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741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64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33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127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1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38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469900"/>
            <a:ext cx="9143244" cy="4483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266700"/>
            <a:ext cx="3365500" cy="444500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00B050"/>
                </a:solidFill>
              </a:rPr>
              <a:t>单击此处添加文字标题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2017/6/25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jpe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6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1100" y="2012118"/>
            <a:ext cx="4471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早</a:t>
            </a:r>
            <a:r>
              <a:rPr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教机构招新动态</a:t>
            </a:r>
            <a:r>
              <a:rPr lang="en-US" altLang="zh-CN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18243" y="1588925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2017POWERPOINT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8788" y="2657958"/>
            <a:ext cx="530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汇报人：千库网   汇报时间：</a:t>
            </a:r>
            <a:r>
              <a:rPr lang="en-US" altLang="zh-CN" sz="1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201X</a:t>
            </a:r>
            <a:r>
              <a:rPr lang="zh-CN" altLang="en-US" sz="1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8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8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4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99584" y="1168401"/>
            <a:ext cx="7087758" cy="3150180"/>
            <a:chOff x="2115741" y="1531144"/>
            <a:chExt cx="5455444" cy="2424693"/>
          </a:xfrm>
        </p:grpSpPr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4387454" y="2812257"/>
              <a:ext cx="750094" cy="983456"/>
            </a:xfrm>
            <a:custGeom>
              <a:avLst/>
              <a:gdLst>
                <a:gd name="T0" fmla="*/ 26 w 111"/>
                <a:gd name="T1" fmla="*/ 3 h 145"/>
                <a:gd name="T2" fmla="*/ 12 w 111"/>
                <a:gd name="T3" fmla="*/ 68 h 145"/>
                <a:gd name="T4" fmla="*/ 81 w 111"/>
                <a:gd name="T5" fmla="*/ 143 h 145"/>
                <a:gd name="T6" fmla="*/ 93 w 111"/>
                <a:gd name="T7" fmla="*/ 78 h 145"/>
                <a:gd name="T8" fmla="*/ 26 w 111"/>
                <a:gd name="T9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45">
                  <a:moveTo>
                    <a:pt x="26" y="3"/>
                  </a:moveTo>
                  <a:cubicBezTo>
                    <a:pt x="14" y="0"/>
                    <a:pt x="0" y="30"/>
                    <a:pt x="12" y="68"/>
                  </a:cubicBezTo>
                  <a:cubicBezTo>
                    <a:pt x="26" y="112"/>
                    <a:pt x="50" y="142"/>
                    <a:pt x="81" y="143"/>
                  </a:cubicBezTo>
                  <a:cubicBezTo>
                    <a:pt x="110" y="145"/>
                    <a:pt x="111" y="119"/>
                    <a:pt x="93" y="78"/>
                  </a:cubicBezTo>
                  <a:cubicBezTo>
                    <a:pt x="76" y="43"/>
                    <a:pt x="38" y="5"/>
                    <a:pt x="26" y="3"/>
                  </a:cubicBezTo>
                  <a:close/>
                </a:path>
              </a:pathLst>
            </a:custGeom>
            <a:solidFill>
              <a:srgbClr val="EC6063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719637" y="2749153"/>
              <a:ext cx="825104" cy="651272"/>
            </a:xfrm>
            <a:custGeom>
              <a:avLst/>
              <a:gdLst>
                <a:gd name="T0" fmla="*/ 2 w 122"/>
                <a:gd name="T1" fmla="*/ 5 h 96"/>
                <a:gd name="T2" fmla="*/ 69 w 122"/>
                <a:gd name="T3" fmla="*/ 74 h 96"/>
                <a:gd name="T4" fmla="*/ 119 w 122"/>
                <a:gd name="T5" fmla="*/ 75 h 96"/>
                <a:gd name="T6" fmla="*/ 67 w 122"/>
                <a:gd name="T7" fmla="*/ 19 h 96"/>
                <a:gd name="T8" fmla="*/ 24 w 122"/>
                <a:gd name="T9" fmla="*/ 2 h 96"/>
                <a:gd name="T10" fmla="*/ 2 w 122"/>
                <a:gd name="T11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96">
                  <a:moveTo>
                    <a:pt x="2" y="5"/>
                  </a:moveTo>
                  <a:cubicBezTo>
                    <a:pt x="0" y="13"/>
                    <a:pt x="34" y="53"/>
                    <a:pt x="69" y="74"/>
                  </a:cubicBezTo>
                  <a:cubicBezTo>
                    <a:pt x="103" y="94"/>
                    <a:pt x="122" y="96"/>
                    <a:pt x="119" y="75"/>
                  </a:cubicBezTo>
                  <a:cubicBezTo>
                    <a:pt x="116" y="55"/>
                    <a:pt x="97" y="37"/>
                    <a:pt x="67" y="19"/>
                  </a:cubicBezTo>
                  <a:cubicBezTo>
                    <a:pt x="52" y="10"/>
                    <a:pt x="36" y="4"/>
                    <a:pt x="24" y="2"/>
                  </a:cubicBezTo>
                  <a:cubicBezTo>
                    <a:pt x="11" y="0"/>
                    <a:pt x="2" y="1"/>
                    <a:pt x="2" y="5"/>
                  </a:cubicBezTo>
                  <a:close/>
                </a:path>
              </a:pathLst>
            </a:custGeom>
            <a:solidFill>
              <a:srgbClr val="3ABFA8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4070747" y="1931194"/>
              <a:ext cx="547688" cy="590550"/>
            </a:xfrm>
            <a:custGeom>
              <a:avLst/>
              <a:gdLst>
                <a:gd name="T0" fmla="*/ 62 w 81"/>
                <a:gd name="T1" fmla="*/ 84 h 87"/>
                <a:gd name="T2" fmla="*/ 71 w 81"/>
                <a:gd name="T3" fmla="*/ 45 h 87"/>
                <a:gd name="T4" fmla="*/ 27 w 81"/>
                <a:gd name="T5" fmla="*/ 6 h 87"/>
                <a:gd name="T6" fmla="*/ 8 w 81"/>
                <a:gd name="T7" fmla="*/ 29 h 87"/>
                <a:gd name="T8" fmla="*/ 62 w 81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7">
                  <a:moveTo>
                    <a:pt x="62" y="84"/>
                  </a:moveTo>
                  <a:cubicBezTo>
                    <a:pt x="73" y="87"/>
                    <a:pt x="81" y="66"/>
                    <a:pt x="71" y="45"/>
                  </a:cubicBezTo>
                  <a:cubicBezTo>
                    <a:pt x="60" y="24"/>
                    <a:pt x="47" y="12"/>
                    <a:pt x="27" y="6"/>
                  </a:cubicBezTo>
                  <a:cubicBezTo>
                    <a:pt x="6" y="0"/>
                    <a:pt x="0" y="8"/>
                    <a:pt x="8" y="29"/>
                  </a:cubicBezTo>
                  <a:cubicBezTo>
                    <a:pt x="16" y="50"/>
                    <a:pt x="50" y="82"/>
                    <a:pt x="62" y="84"/>
                  </a:cubicBezTo>
                  <a:close/>
                </a:path>
              </a:pathLst>
            </a:custGeom>
            <a:solidFill>
              <a:srgbClr val="6BD2D5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3402806" y="2013347"/>
              <a:ext cx="934641" cy="589359"/>
            </a:xfrm>
            <a:custGeom>
              <a:avLst/>
              <a:gdLst>
                <a:gd name="T0" fmla="*/ 135 w 138"/>
                <a:gd name="T1" fmla="*/ 83 h 87"/>
                <a:gd name="T2" fmla="*/ 79 w 138"/>
                <a:gd name="T3" fmla="*/ 25 h 87"/>
                <a:gd name="T4" fmla="*/ 13 w 138"/>
                <a:gd name="T5" fmla="*/ 12 h 87"/>
                <a:gd name="T6" fmla="*/ 52 w 138"/>
                <a:gd name="T7" fmla="*/ 64 h 87"/>
                <a:gd name="T8" fmla="*/ 107 w 138"/>
                <a:gd name="T9" fmla="*/ 84 h 87"/>
                <a:gd name="T10" fmla="*/ 135 w 138"/>
                <a:gd name="T1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87">
                  <a:moveTo>
                    <a:pt x="135" y="83"/>
                  </a:moveTo>
                  <a:cubicBezTo>
                    <a:pt x="138" y="76"/>
                    <a:pt x="111" y="43"/>
                    <a:pt x="79" y="25"/>
                  </a:cubicBezTo>
                  <a:cubicBezTo>
                    <a:pt x="48" y="6"/>
                    <a:pt x="25" y="0"/>
                    <a:pt x="13" y="12"/>
                  </a:cubicBezTo>
                  <a:cubicBezTo>
                    <a:pt x="0" y="25"/>
                    <a:pt x="16" y="43"/>
                    <a:pt x="52" y="64"/>
                  </a:cubicBezTo>
                  <a:cubicBezTo>
                    <a:pt x="71" y="75"/>
                    <a:pt x="91" y="81"/>
                    <a:pt x="107" y="84"/>
                  </a:cubicBezTo>
                  <a:cubicBezTo>
                    <a:pt x="123" y="87"/>
                    <a:pt x="134" y="87"/>
                    <a:pt x="135" y="83"/>
                  </a:cubicBezTo>
                  <a:close/>
                </a:path>
              </a:pathLst>
            </a:custGeom>
            <a:solidFill>
              <a:srgbClr val="FCCB00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4575572" y="2284810"/>
              <a:ext cx="556022" cy="421481"/>
            </a:xfrm>
            <a:custGeom>
              <a:avLst/>
              <a:gdLst>
                <a:gd name="T0" fmla="*/ 7 w 82"/>
                <a:gd name="T1" fmla="*/ 44 h 62"/>
                <a:gd name="T2" fmla="*/ 36 w 82"/>
                <a:gd name="T3" fmla="*/ 57 h 62"/>
                <a:gd name="T4" fmla="*/ 69 w 82"/>
                <a:gd name="T5" fmla="*/ 56 h 62"/>
                <a:gd name="T6" fmla="*/ 64 w 82"/>
                <a:gd name="T7" fmla="*/ 20 h 62"/>
                <a:gd name="T8" fmla="*/ 16 w 82"/>
                <a:gd name="T9" fmla="*/ 5 h 62"/>
                <a:gd name="T10" fmla="*/ 7 w 82"/>
                <a:gd name="T11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7" y="44"/>
                  </a:moveTo>
                  <a:cubicBezTo>
                    <a:pt x="14" y="51"/>
                    <a:pt x="24" y="54"/>
                    <a:pt x="36" y="57"/>
                  </a:cubicBezTo>
                  <a:cubicBezTo>
                    <a:pt x="49" y="59"/>
                    <a:pt x="58" y="62"/>
                    <a:pt x="69" y="56"/>
                  </a:cubicBezTo>
                  <a:cubicBezTo>
                    <a:pt x="80" y="50"/>
                    <a:pt x="82" y="37"/>
                    <a:pt x="64" y="20"/>
                  </a:cubicBezTo>
                  <a:cubicBezTo>
                    <a:pt x="47" y="4"/>
                    <a:pt x="32" y="0"/>
                    <a:pt x="16" y="5"/>
                  </a:cubicBezTo>
                  <a:cubicBezTo>
                    <a:pt x="0" y="10"/>
                    <a:pt x="0" y="37"/>
                    <a:pt x="7" y="44"/>
                  </a:cubicBezTo>
                  <a:close/>
                </a:path>
              </a:pathLst>
            </a:custGeom>
            <a:solidFill>
              <a:srgbClr val="EC6063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479007" y="2630091"/>
              <a:ext cx="959644" cy="656034"/>
            </a:xfrm>
            <a:custGeom>
              <a:avLst/>
              <a:gdLst>
                <a:gd name="T0" fmla="*/ 132 w 142"/>
                <a:gd name="T1" fmla="*/ 19 h 97"/>
                <a:gd name="T2" fmla="*/ 98 w 142"/>
                <a:gd name="T3" fmla="*/ 5 h 97"/>
                <a:gd name="T4" fmla="*/ 47 w 142"/>
                <a:gd name="T5" fmla="*/ 5 h 97"/>
                <a:gd name="T6" fmla="*/ 22 w 142"/>
                <a:gd name="T7" fmla="*/ 63 h 97"/>
                <a:gd name="T8" fmla="*/ 110 w 142"/>
                <a:gd name="T9" fmla="*/ 80 h 97"/>
                <a:gd name="T10" fmla="*/ 132 w 142"/>
                <a:gd name="T11" fmla="*/ 1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97">
                  <a:moveTo>
                    <a:pt x="132" y="19"/>
                  </a:moveTo>
                  <a:cubicBezTo>
                    <a:pt x="127" y="14"/>
                    <a:pt x="114" y="8"/>
                    <a:pt x="98" y="5"/>
                  </a:cubicBezTo>
                  <a:cubicBezTo>
                    <a:pt x="82" y="1"/>
                    <a:pt x="62" y="0"/>
                    <a:pt x="47" y="5"/>
                  </a:cubicBezTo>
                  <a:cubicBezTo>
                    <a:pt x="13" y="15"/>
                    <a:pt x="0" y="34"/>
                    <a:pt x="22" y="63"/>
                  </a:cubicBezTo>
                  <a:cubicBezTo>
                    <a:pt x="46" y="94"/>
                    <a:pt x="78" y="97"/>
                    <a:pt x="110" y="80"/>
                  </a:cubicBezTo>
                  <a:cubicBezTo>
                    <a:pt x="138" y="66"/>
                    <a:pt x="142" y="30"/>
                    <a:pt x="132" y="19"/>
                  </a:cubicBezTo>
                  <a:close/>
                </a:path>
              </a:pathLst>
            </a:custGeom>
            <a:solidFill>
              <a:srgbClr val="6BD2D5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3323" name="直接箭头连接符 46"/>
            <p:cNvCxnSpPr>
              <a:cxnSpLocks noChangeShapeType="1"/>
            </p:cNvCxnSpPr>
            <p:nvPr/>
          </p:nvCxnSpPr>
          <p:spPr bwMode="auto">
            <a:xfrm flipV="1">
              <a:off x="4973241" y="2227660"/>
              <a:ext cx="844153" cy="269081"/>
            </a:xfrm>
            <a:prstGeom prst="straightConnector1">
              <a:avLst/>
            </a:prstGeom>
            <a:noFill/>
            <a:ln w="12700">
              <a:solidFill>
                <a:srgbClr val="ADBACA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直接箭头连接符 50"/>
            <p:cNvCxnSpPr>
              <a:cxnSpLocks noChangeShapeType="1"/>
            </p:cNvCxnSpPr>
            <p:nvPr/>
          </p:nvCxnSpPr>
          <p:spPr bwMode="auto">
            <a:xfrm flipV="1">
              <a:off x="4348163" y="1731169"/>
              <a:ext cx="789385" cy="289322"/>
            </a:xfrm>
            <a:prstGeom prst="straightConnector1">
              <a:avLst/>
            </a:prstGeom>
            <a:noFill/>
            <a:ln w="12700">
              <a:solidFill>
                <a:srgbClr val="ADBACA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5" name="直接箭头连接符 52"/>
            <p:cNvCxnSpPr>
              <a:cxnSpLocks noChangeShapeType="1"/>
            </p:cNvCxnSpPr>
            <p:nvPr/>
          </p:nvCxnSpPr>
          <p:spPr bwMode="auto">
            <a:xfrm flipH="1" flipV="1">
              <a:off x="3075385" y="1952626"/>
              <a:ext cx="729853" cy="250031"/>
            </a:xfrm>
            <a:prstGeom prst="straightConnector1">
              <a:avLst/>
            </a:prstGeom>
            <a:noFill/>
            <a:ln w="12700">
              <a:solidFill>
                <a:srgbClr val="ADBACA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直接箭头连接符 54"/>
            <p:cNvCxnSpPr>
              <a:cxnSpLocks noChangeShapeType="1"/>
            </p:cNvCxnSpPr>
            <p:nvPr/>
          </p:nvCxnSpPr>
          <p:spPr bwMode="auto">
            <a:xfrm flipH="1">
              <a:off x="3075385" y="2894410"/>
              <a:ext cx="883444" cy="436959"/>
            </a:xfrm>
            <a:prstGeom prst="straightConnector1">
              <a:avLst/>
            </a:prstGeom>
            <a:noFill/>
            <a:ln w="12700">
              <a:solidFill>
                <a:srgbClr val="ADBACA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直接箭头连接符 56"/>
            <p:cNvCxnSpPr>
              <a:cxnSpLocks noChangeShapeType="1"/>
            </p:cNvCxnSpPr>
            <p:nvPr/>
          </p:nvCxnSpPr>
          <p:spPr bwMode="auto">
            <a:xfrm>
              <a:off x="4962525" y="3651647"/>
              <a:ext cx="757238" cy="0"/>
            </a:xfrm>
            <a:prstGeom prst="straightConnector1">
              <a:avLst/>
            </a:prstGeom>
            <a:noFill/>
            <a:ln w="12700">
              <a:solidFill>
                <a:srgbClr val="ADBACA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3"/>
            <p:cNvSpPr txBox="1"/>
            <p:nvPr/>
          </p:nvSpPr>
          <p:spPr>
            <a:xfrm>
              <a:off x="2115741" y="1614488"/>
              <a:ext cx="719138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29" name="TextBox 13"/>
            <p:cNvSpPr txBox="1">
              <a:spLocks noChangeArrowheads="1"/>
            </p:cNvSpPr>
            <p:nvPr/>
          </p:nvSpPr>
          <p:spPr bwMode="auto">
            <a:xfrm>
              <a:off x="2120504" y="1779985"/>
              <a:ext cx="1312069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2115741" y="3262313"/>
              <a:ext cx="719138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31" name="TextBox 13"/>
            <p:cNvSpPr txBox="1">
              <a:spLocks noChangeArrowheads="1"/>
            </p:cNvSpPr>
            <p:nvPr/>
          </p:nvSpPr>
          <p:spPr bwMode="auto">
            <a:xfrm>
              <a:off x="2120504" y="3427810"/>
              <a:ext cx="1312069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5174456" y="1531144"/>
              <a:ext cx="719138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33" name="TextBox 13"/>
            <p:cNvSpPr txBox="1">
              <a:spLocks noChangeArrowheads="1"/>
            </p:cNvSpPr>
            <p:nvPr/>
          </p:nvSpPr>
          <p:spPr bwMode="auto">
            <a:xfrm>
              <a:off x="5178029" y="1696641"/>
              <a:ext cx="1313259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5893594" y="2088357"/>
              <a:ext cx="720329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35" name="TextBox 13"/>
            <p:cNvSpPr txBox="1">
              <a:spLocks noChangeArrowheads="1"/>
            </p:cNvSpPr>
            <p:nvPr/>
          </p:nvSpPr>
          <p:spPr bwMode="auto">
            <a:xfrm>
              <a:off x="5898357" y="2253854"/>
              <a:ext cx="13132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5893594" y="3582592"/>
              <a:ext cx="720329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37" name="TextBox 13"/>
            <p:cNvSpPr txBox="1">
              <a:spLocks noChangeArrowheads="1"/>
            </p:cNvSpPr>
            <p:nvPr/>
          </p:nvSpPr>
          <p:spPr bwMode="auto">
            <a:xfrm>
              <a:off x="5898357" y="3748088"/>
              <a:ext cx="13132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6253162" y="2894410"/>
              <a:ext cx="720329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39" name="TextBox 13"/>
            <p:cNvSpPr txBox="1">
              <a:spLocks noChangeArrowheads="1"/>
            </p:cNvSpPr>
            <p:nvPr/>
          </p:nvSpPr>
          <p:spPr bwMode="auto">
            <a:xfrm>
              <a:off x="6257925" y="3059907"/>
              <a:ext cx="1313260" cy="207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340" name="直接箭头连接符 56"/>
            <p:cNvCxnSpPr>
              <a:cxnSpLocks noChangeShapeType="1"/>
            </p:cNvCxnSpPr>
            <p:nvPr/>
          </p:nvCxnSpPr>
          <p:spPr bwMode="auto">
            <a:xfrm>
              <a:off x="5357812" y="3073004"/>
              <a:ext cx="757238" cy="0"/>
            </a:xfrm>
            <a:prstGeom prst="straightConnector1">
              <a:avLst/>
            </a:prstGeom>
            <a:noFill/>
            <a:ln w="12700">
              <a:solidFill>
                <a:srgbClr val="ADBACA"/>
              </a:solidFill>
              <a:prstDash val="sysDot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6689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59"/>
          <p:cNvGrpSpPr>
            <a:grpSpLocks/>
          </p:cNvGrpSpPr>
          <p:nvPr userDrawn="1"/>
        </p:nvGrpSpPr>
        <p:grpSpPr bwMode="auto">
          <a:xfrm>
            <a:off x="4665845" y="2058841"/>
            <a:ext cx="1949054" cy="676275"/>
            <a:chOff x="2437" y="1458"/>
            <a:chExt cx="1637" cy="568"/>
          </a:xfrm>
        </p:grpSpPr>
        <p:sp>
          <p:nvSpPr>
            <p:cNvPr id="58" name="Freeform 60"/>
            <p:cNvSpPr>
              <a:spLocks/>
            </p:cNvSpPr>
            <p:nvPr userDrawn="1"/>
          </p:nvSpPr>
          <p:spPr bwMode="gray">
            <a:xfrm>
              <a:off x="2482" y="1458"/>
              <a:ext cx="1592" cy="568"/>
            </a:xfrm>
            <a:custGeom>
              <a:avLst/>
              <a:gdLst/>
              <a:ahLst/>
              <a:cxnLst>
                <a:cxn ang="0">
                  <a:pos x="1" y="189"/>
                </a:cxn>
                <a:cxn ang="0">
                  <a:pos x="0" y="568"/>
                </a:cxn>
                <a:cxn ang="0">
                  <a:pos x="1489" y="329"/>
                </a:cxn>
                <a:cxn ang="0">
                  <a:pos x="1592" y="152"/>
                </a:cxn>
                <a:cxn ang="0">
                  <a:pos x="1477" y="0"/>
                </a:cxn>
                <a:cxn ang="0">
                  <a:pos x="1" y="189"/>
                </a:cxn>
              </a:cxnLst>
              <a:rect l="0" t="0" r="r" b="b"/>
              <a:pathLst>
                <a:path w="1592" h="568">
                  <a:moveTo>
                    <a:pt x="1" y="189"/>
                  </a:moveTo>
                  <a:lnTo>
                    <a:pt x="0" y="568"/>
                  </a:lnTo>
                  <a:lnTo>
                    <a:pt x="1489" y="329"/>
                  </a:lnTo>
                  <a:lnTo>
                    <a:pt x="1592" y="152"/>
                  </a:lnTo>
                  <a:lnTo>
                    <a:pt x="1477" y="0"/>
                  </a:lnTo>
                  <a:lnTo>
                    <a:pt x="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EAEAEA">
                    <a:gamma/>
                    <a:shade val="92157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61"/>
            <p:cNvSpPr>
              <a:spLocks/>
            </p:cNvSpPr>
            <p:nvPr userDrawn="1"/>
          </p:nvSpPr>
          <p:spPr bwMode="gray">
            <a:xfrm>
              <a:off x="2515" y="1500"/>
              <a:ext cx="1517" cy="476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" y="476"/>
                </a:cxn>
                <a:cxn ang="0">
                  <a:pos x="1420" y="254"/>
                </a:cxn>
                <a:cxn ang="0">
                  <a:pos x="1509" y="117"/>
                </a:cxn>
                <a:cxn ang="0">
                  <a:pos x="1413" y="0"/>
                </a:cxn>
                <a:cxn ang="0">
                  <a:pos x="0" y="184"/>
                </a:cxn>
              </a:cxnLst>
              <a:rect l="0" t="0" r="r" b="b"/>
              <a:pathLst>
                <a:path w="1509" h="476">
                  <a:moveTo>
                    <a:pt x="0" y="184"/>
                  </a:moveTo>
                  <a:lnTo>
                    <a:pt x="1" y="476"/>
                  </a:lnTo>
                  <a:lnTo>
                    <a:pt x="1420" y="254"/>
                  </a:lnTo>
                  <a:lnTo>
                    <a:pt x="1509" y="117"/>
                  </a:lnTo>
                  <a:lnTo>
                    <a:pt x="1413" y="0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AutoShape 62"/>
            <p:cNvSpPr>
              <a:spLocks noChangeArrowheads="1"/>
            </p:cNvSpPr>
            <p:nvPr userDrawn="1"/>
          </p:nvSpPr>
          <p:spPr bwMode="gray">
            <a:xfrm rot="16200000" flipH="1">
              <a:off x="2317" y="1822"/>
              <a:ext cx="288" cy="47"/>
            </a:xfrm>
            <a:prstGeom prst="parallelogram">
              <a:avLst>
                <a:gd name="adj" fmla="val 23376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3" name="Group 65"/>
          <p:cNvGrpSpPr>
            <a:grpSpLocks/>
          </p:cNvGrpSpPr>
          <p:nvPr userDrawn="1"/>
        </p:nvGrpSpPr>
        <p:grpSpPr bwMode="auto">
          <a:xfrm>
            <a:off x="2579870" y="2468416"/>
            <a:ext cx="1947863" cy="676275"/>
            <a:chOff x="697" y="1704"/>
            <a:chExt cx="1636" cy="568"/>
          </a:xfrm>
        </p:grpSpPr>
        <p:sp>
          <p:nvSpPr>
            <p:cNvPr id="51" name="Freeform 66"/>
            <p:cNvSpPr>
              <a:spLocks/>
            </p:cNvSpPr>
            <p:nvPr userDrawn="1"/>
          </p:nvSpPr>
          <p:spPr bwMode="gray">
            <a:xfrm>
              <a:off x="697" y="1704"/>
              <a:ext cx="1591" cy="568"/>
            </a:xfrm>
            <a:custGeom>
              <a:avLst/>
              <a:gdLst/>
              <a:ahLst/>
              <a:cxnLst>
                <a:cxn ang="0">
                  <a:pos x="1591" y="189"/>
                </a:cxn>
                <a:cxn ang="0">
                  <a:pos x="1591" y="568"/>
                </a:cxn>
                <a:cxn ang="0">
                  <a:pos x="103" y="329"/>
                </a:cxn>
                <a:cxn ang="0">
                  <a:pos x="0" y="152"/>
                </a:cxn>
                <a:cxn ang="0">
                  <a:pos x="115" y="0"/>
                </a:cxn>
                <a:cxn ang="0">
                  <a:pos x="1591" y="189"/>
                </a:cxn>
              </a:cxnLst>
              <a:rect l="0" t="0" r="r" b="b"/>
              <a:pathLst>
                <a:path w="1591" h="568">
                  <a:moveTo>
                    <a:pt x="1591" y="189"/>
                  </a:moveTo>
                  <a:lnTo>
                    <a:pt x="1591" y="568"/>
                  </a:lnTo>
                  <a:lnTo>
                    <a:pt x="103" y="329"/>
                  </a:lnTo>
                  <a:lnTo>
                    <a:pt x="0" y="152"/>
                  </a:lnTo>
                  <a:lnTo>
                    <a:pt x="115" y="0"/>
                  </a:lnTo>
                  <a:lnTo>
                    <a:pt x="1591" y="189"/>
                  </a:lnTo>
                  <a:close/>
                </a:path>
              </a:pathLst>
            </a:custGeom>
            <a:gradFill rotWithShape="1">
              <a:gsLst>
                <a:gs pos="0">
                  <a:srgbClr val="EAEAEA">
                    <a:gamma/>
                    <a:shade val="89020"/>
                    <a:invGamma/>
                  </a:srgbClr>
                </a:gs>
                <a:gs pos="100000">
                  <a:srgbClr val="EAEAEA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67"/>
            <p:cNvSpPr>
              <a:spLocks/>
            </p:cNvSpPr>
            <p:nvPr userDrawn="1"/>
          </p:nvSpPr>
          <p:spPr bwMode="gray">
            <a:xfrm>
              <a:off x="737" y="1746"/>
              <a:ext cx="1517" cy="476"/>
            </a:xfrm>
            <a:custGeom>
              <a:avLst/>
              <a:gdLst/>
              <a:ahLst/>
              <a:cxnLst>
                <a:cxn ang="0">
                  <a:pos x="1298" y="158"/>
                </a:cxn>
                <a:cxn ang="0">
                  <a:pos x="1297" y="409"/>
                </a:cxn>
                <a:cxn ang="0">
                  <a:pos x="70" y="218"/>
                </a:cxn>
                <a:cxn ang="0">
                  <a:pos x="0" y="96"/>
                </a:cxn>
                <a:cxn ang="0">
                  <a:pos x="76" y="0"/>
                </a:cxn>
                <a:cxn ang="0">
                  <a:pos x="1298" y="158"/>
                </a:cxn>
              </a:cxnLst>
              <a:rect l="0" t="0" r="r" b="b"/>
              <a:pathLst>
                <a:path w="1298" h="409">
                  <a:moveTo>
                    <a:pt x="1298" y="158"/>
                  </a:moveTo>
                  <a:lnTo>
                    <a:pt x="1297" y="409"/>
                  </a:lnTo>
                  <a:lnTo>
                    <a:pt x="70" y="218"/>
                  </a:lnTo>
                  <a:lnTo>
                    <a:pt x="0" y="96"/>
                  </a:lnTo>
                  <a:lnTo>
                    <a:pt x="76" y="0"/>
                  </a:lnTo>
                  <a:lnTo>
                    <a:pt x="1298" y="15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AutoShape 68"/>
            <p:cNvSpPr>
              <a:spLocks noChangeArrowheads="1"/>
            </p:cNvSpPr>
            <p:nvPr userDrawn="1"/>
          </p:nvSpPr>
          <p:spPr bwMode="gray">
            <a:xfrm rot="5400000">
              <a:off x="2166" y="2067"/>
              <a:ext cx="288" cy="47"/>
            </a:xfrm>
            <a:prstGeom prst="parallelogram">
              <a:avLst>
                <a:gd name="adj" fmla="val 19149"/>
              </a:avLst>
            </a:prstGeom>
            <a:gradFill rotWithShape="1">
              <a:gsLst>
                <a:gs pos="0">
                  <a:srgbClr val="DDDDDD">
                    <a:gamma/>
                    <a:shade val="82353"/>
                    <a:invGamma/>
                  </a:srgbClr>
                </a:gs>
                <a:gs pos="100000">
                  <a:srgbClr val="DDDDDD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78"/>
          <p:cNvGrpSpPr>
            <a:grpSpLocks/>
          </p:cNvGrpSpPr>
          <p:nvPr/>
        </p:nvGrpSpPr>
        <p:grpSpPr bwMode="auto">
          <a:xfrm>
            <a:off x="4512255" y="1049191"/>
            <a:ext cx="171450" cy="3584972"/>
            <a:chOff x="3391" y="1309"/>
            <a:chExt cx="144" cy="3011"/>
          </a:xfrm>
        </p:grpSpPr>
        <p:sp>
          <p:nvSpPr>
            <p:cNvPr id="49" name="AutoShape 79"/>
            <p:cNvSpPr>
              <a:spLocks noChangeArrowheads="1"/>
            </p:cNvSpPr>
            <p:nvPr userDrawn="1"/>
          </p:nvSpPr>
          <p:spPr bwMode="gray">
            <a:xfrm>
              <a:off x="3393" y="1309"/>
              <a:ext cx="142" cy="3011"/>
            </a:xfrm>
            <a:prstGeom prst="can">
              <a:avLst>
                <a:gd name="adj" fmla="val 55367"/>
              </a:avLst>
            </a:prstGeom>
            <a:gradFill rotWithShape="1">
              <a:gsLst>
                <a:gs pos="0">
                  <a:srgbClr val="B8B8B8"/>
                </a:gs>
                <a:gs pos="50000">
                  <a:srgbClr val="FFFFFF"/>
                </a:gs>
                <a:gs pos="100000">
                  <a:sysClr val="window" lastClr="FFFFFF">
                    <a:lumMod val="50000"/>
                  </a:sys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val 80"/>
            <p:cNvSpPr>
              <a:spLocks noChangeArrowheads="1"/>
            </p:cNvSpPr>
            <p:nvPr userDrawn="1"/>
          </p:nvSpPr>
          <p:spPr bwMode="gray">
            <a:xfrm>
              <a:off x="3391" y="1309"/>
              <a:ext cx="144" cy="7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92157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92157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2" name="Group 81"/>
          <p:cNvGrpSpPr>
            <a:grpSpLocks/>
          </p:cNvGrpSpPr>
          <p:nvPr/>
        </p:nvGrpSpPr>
        <p:grpSpPr bwMode="auto">
          <a:xfrm>
            <a:off x="3313295" y="1833813"/>
            <a:ext cx="1243013" cy="660797"/>
            <a:chOff x="2384" y="1968"/>
            <a:chExt cx="1044" cy="555"/>
          </a:xfrm>
        </p:grpSpPr>
        <p:sp>
          <p:nvSpPr>
            <p:cNvPr id="46" name="AutoShape 82"/>
            <p:cNvSpPr>
              <a:spLocks noChangeArrowheads="1"/>
            </p:cNvSpPr>
            <p:nvPr userDrawn="1"/>
          </p:nvSpPr>
          <p:spPr bwMode="gray">
            <a:xfrm rot="5400000" flipH="1">
              <a:off x="3236" y="2086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417">
                  <a:srgbClr val="999999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83"/>
            <p:cNvSpPr>
              <a:spLocks/>
            </p:cNvSpPr>
            <p:nvPr userDrawn="1"/>
          </p:nvSpPr>
          <p:spPr bwMode="gray">
            <a:xfrm>
              <a:off x="2384" y="1968"/>
              <a:ext cx="975" cy="555"/>
            </a:xfrm>
            <a:custGeom>
              <a:avLst/>
              <a:gdLst/>
              <a:ahLst/>
              <a:cxnLst>
                <a:cxn ang="0">
                  <a:pos x="837" y="0"/>
                </a:cxn>
                <a:cxn ang="0">
                  <a:pos x="837" y="317"/>
                </a:cxn>
                <a:cxn ang="0">
                  <a:pos x="116" y="476"/>
                </a:cxn>
                <a:cxn ang="0">
                  <a:pos x="0" y="304"/>
                </a:cxn>
                <a:cxn ang="0">
                  <a:pos x="110" y="100"/>
                </a:cxn>
                <a:cxn ang="0">
                  <a:pos x="837" y="0"/>
                </a:cxn>
              </a:cxnLst>
              <a:rect l="0" t="0" r="r" b="b"/>
              <a:pathLst>
                <a:path w="837" h="476">
                  <a:moveTo>
                    <a:pt x="837" y="0"/>
                  </a:moveTo>
                  <a:lnTo>
                    <a:pt x="837" y="317"/>
                  </a:lnTo>
                  <a:lnTo>
                    <a:pt x="116" y="476"/>
                  </a:lnTo>
                  <a:lnTo>
                    <a:pt x="0" y="304"/>
                  </a:lnTo>
                  <a:lnTo>
                    <a:pt x="110" y="100"/>
                  </a:lnTo>
                  <a:lnTo>
                    <a:pt x="83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b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gray">
            <a:xfrm>
              <a:off x="2421" y="2007"/>
              <a:ext cx="905" cy="461"/>
            </a:xfrm>
            <a:custGeom>
              <a:avLst/>
              <a:gdLst/>
              <a:ahLst/>
              <a:cxnLst>
                <a:cxn ang="0">
                  <a:pos x="786" y="0"/>
                </a:cxn>
                <a:cxn ang="0">
                  <a:pos x="786" y="252"/>
                </a:cxn>
                <a:cxn ang="0">
                  <a:pos x="92" y="396"/>
                </a:cxn>
                <a:cxn ang="0">
                  <a:pos x="0" y="266"/>
                </a:cxn>
                <a:cxn ang="0">
                  <a:pos x="88" y="112"/>
                </a:cxn>
                <a:cxn ang="0">
                  <a:pos x="786" y="0"/>
                </a:cxn>
              </a:cxnLst>
              <a:rect l="0" t="0" r="r" b="b"/>
              <a:pathLst>
                <a:path w="786" h="396">
                  <a:moveTo>
                    <a:pt x="786" y="0"/>
                  </a:moveTo>
                  <a:lnTo>
                    <a:pt x="786" y="252"/>
                  </a:lnTo>
                  <a:lnTo>
                    <a:pt x="92" y="396"/>
                  </a:lnTo>
                  <a:lnTo>
                    <a:pt x="0" y="266"/>
                  </a:lnTo>
                  <a:lnTo>
                    <a:pt x="88" y="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roup 86"/>
          <p:cNvGrpSpPr>
            <a:grpSpLocks/>
          </p:cNvGrpSpPr>
          <p:nvPr/>
        </p:nvGrpSpPr>
        <p:grpSpPr bwMode="auto">
          <a:xfrm>
            <a:off x="2239351" y="3480448"/>
            <a:ext cx="2300288" cy="604838"/>
            <a:chOff x="1482" y="3351"/>
            <a:chExt cx="1932" cy="508"/>
          </a:xfrm>
        </p:grpSpPr>
        <p:sp>
          <p:nvSpPr>
            <p:cNvPr id="43" name="AutoShape 87"/>
            <p:cNvSpPr>
              <a:spLocks noChangeArrowheads="1"/>
            </p:cNvSpPr>
            <p:nvPr userDrawn="1"/>
          </p:nvSpPr>
          <p:spPr bwMode="gray">
            <a:xfrm rot="5400000" flipH="1">
              <a:off x="3237" y="3499"/>
              <a:ext cx="288" cy="66"/>
            </a:xfrm>
            <a:prstGeom prst="parallelogram">
              <a:avLst>
                <a:gd name="adj" fmla="val 4525"/>
              </a:avLst>
            </a:prstGeom>
            <a:gradFill rotWithShape="1">
              <a:gsLst>
                <a:gs pos="1250">
                  <a:srgbClr val="949494"/>
                </a:gs>
                <a:gs pos="700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88"/>
            <p:cNvSpPr>
              <a:spLocks/>
            </p:cNvSpPr>
            <p:nvPr userDrawn="1"/>
          </p:nvSpPr>
          <p:spPr bwMode="gray">
            <a:xfrm>
              <a:off x="1482" y="3351"/>
              <a:ext cx="1883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89"/>
            <p:cNvSpPr>
              <a:spLocks/>
            </p:cNvSpPr>
            <p:nvPr userDrawn="1"/>
          </p:nvSpPr>
          <p:spPr bwMode="gray">
            <a:xfrm>
              <a:off x="1528" y="3394"/>
              <a:ext cx="1812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4" name="Group 92"/>
          <p:cNvGrpSpPr>
            <a:grpSpLocks/>
          </p:cNvGrpSpPr>
          <p:nvPr userDrawn="1"/>
        </p:nvGrpSpPr>
        <p:grpSpPr bwMode="auto">
          <a:xfrm>
            <a:off x="4650366" y="3091113"/>
            <a:ext cx="2461023" cy="604838"/>
            <a:chOff x="3496" y="3024"/>
            <a:chExt cx="2183" cy="508"/>
          </a:xfrm>
        </p:grpSpPr>
        <p:sp>
          <p:nvSpPr>
            <p:cNvPr id="40" name="AutoShape 93"/>
            <p:cNvSpPr>
              <a:spLocks noChangeArrowheads="1"/>
            </p:cNvSpPr>
            <p:nvPr userDrawn="1"/>
          </p:nvSpPr>
          <p:spPr bwMode="gray">
            <a:xfrm rot="-5400000">
              <a:off x="3389" y="3170"/>
              <a:ext cx="288" cy="75"/>
            </a:xfrm>
            <a:prstGeom prst="parallelogram">
              <a:avLst>
                <a:gd name="adj" fmla="val 3982"/>
              </a:avLst>
            </a:prstGeom>
            <a:gradFill rotWithShape="1">
              <a:gsLst>
                <a:gs pos="417">
                  <a:srgbClr val="9F9F9F"/>
                </a:gs>
                <a:gs pos="7000">
                  <a:srgbClr val="B8B8B8"/>
                </a:gs>
                <a:gs pos="100000">
                  <a:srgbClr val="EAEAE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94"/>
            <p:cNvSpPr>
              <a:spLocks/>
            </p:cNvSpPr>
            <p:nvPr userDrawn="1"/>
          </p:nvSpPr>
          <p:spPr bwMode="gray">
            <a:xfrm flipH="1">
              <a:off x="3553" y="3024"/>
              <a:ext cx="2126" cy="508"/>
            </a:xfrm>
            <a:custGeom>
              <a:avLst/>
              <a:gdLst/>
              <a:ahLst/>
              <a:cxnLst>
                <a:cxn ang="0">
                  <a:pos x="2085" y="0"/>
                </a:cxn>
                <a:cxn ang="0">
                  <a:pos x="2085" y="312"/>
                </a:cxn>
                <a:cxn ang="0">
                  <a:pos x="171" y="436"/>
                </a:cxn>
                <a:cxn ang="0">
                  <a:pos x="0" y="277"/>
                </a:cxn>
                <a:cxn ang="0">
                  <a:pos x="178" y="88"/>
                </a:cxn>
                <a:cxn ang="0">
                  <a:pos x="2085" y="0"/>
                </a:cxn>
              </a:cxnLst>
              <a:rect l="0" t="0" r="r" b="b"/>
              <a:pathLst>
                <a:path w="2085" h="436">
                  <a:moveTo>
                    <a:pt x="2085" y="0"/>
                  </a:moveTo>
                  <a:lnTo>
                    <a:pt x="2085" y="312"/>
                  </a:lnTo>
                  <a:lnTo>
                    <a:pt x="171" y="436"/>
                  </a:lnTo>
                  <a:lnTo>
                    <a:pt x="0" y="277"/>
                  </a:lnTo>
                  <a:lnTo>
                    <a:pt x="178" y="88"/>
                  </a:lnTo>
                  <a:lnTo>
                    <a:pt x="2085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85882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5882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95"/>
            <p:cNvSpPr>
              <a:spLocks/>
            </p:cNvSpPr>
            <p:nvPr userDrawn="1"/>
          </p:nvSpPr>
          <p:spPr bwMode="gray">
            <a:xfrm flipH="1">
              <a:off x="3580" y="3067"/>
              <a:ext cx="2047" cy="419"/>
            </a:xfrm>
            <a:custGeom>
              <a:avLst/>
              <a:gdLst/>
              <a:ahLst/>
              <a:cxnLst>
                <a:cxn ang="0">
                  <a:pos x="2004" y="0"/>
                </a:cxn>
                <a:cxn ang="0">
                  <a:pos x="2003" y="250"/>
                </a:cxn>
                <a:cxn ang="0">
                  <a:pos x="130" y="360"/>
                </a:cxn>
                <a:cxn ang="0">
                  <a:pos x="0" y="234"/>
                </a:cxn>
                <a:cxn ang="0">
                  <a:pos x="138" y="92"/>
                </a:cxn>
                <a:cxn ang="0">
                  <a:pos x="2004" y="0"/>
                </a:cxn>
              </a:cxnLst>
              <a:rect l="0" t="0" r="r" b="b"/>
              <a:pathLst>
                <a:path w="2004" h="360">
                  <a:moveTo>
                    <a:pt x="2004" y="0"/>
                  </a:moveTo>
                  <a:lnTo>
                    <a:pt x="2003" y="250"/>
                  </a:lnTo>
                  <a:lnTo>
                    <a:pt x="130" y="360"/>
                  </a:lnTo>
                  <a:lnTo>
                    <a:pt x="0" y="234"/>
                  </a:lnTo>
                  <a:lnTo>
                    <a:pt x="138" y="92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5" name="Group 98"/>
          <p:cNvGrpSpPr>
            <a:grpSpLocks/>
          </p:cNvGrpSpPr>
          <p:nvPr userDrawn="1"/>
        </p:nvGrpSpPr>
        <p:grpSpPr bwMode="auto">
          <a:xfrm>
            <a:off x="4650367" y="1411141"/>
            <a:ext cx="1328738" cy="660797"/>
            <a:chOff x="2345" y="1092"/>
            <a:chExt cx="1116" cy="555"/>
          </a:xfrm>
        </p:grpSpPr>
        <p:sp>
          <p:nvSpPr>
            <p:cNvPr id="36" name="AutoShape 99"/>
            <p:cNvSpPr>
              <a:spLocks noChangeArrowheads="1"/>
            </p:cNvSpPr>
            <p:nvPr/>
          </p:nvSpPr>
          <p:spPr bwMode="gray">
            <a:xfrm rot="-5400000">
              <a:off x="2249" y="1222"/>
              <a:ext cx="288" cy="96"/>
            </a:xfrm>
            <a:prstGeom prst="parallelogram">
              <a:avLst>
                <a:gd name="adj" fmla="val 18736"/>
              </a:avLst>
            </a:prstGeom>
            <a:gradFill rotWithShape="1">
              <a:gsLst>
                <a:gs pos="0">
                  <a:srgbClr val="EAEAEA">
                    <a:gamma/>
                    <a:shade val="85882"/>
                    <a:invGamma/>
                  </a:srgbClr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365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37" name="Group 100"/>
            <p:cNvGrpSpPr>
              <a:grpSpLocks/>
            </p:cNvGrpSpPr>
            <p:nvPr/>
          </p:nvGrpSpPr>
          <p:grpSpPr bwMode="auto">
            <a:xfrm>
              <a:off x="2414" y="1092"/>
              <a:ext cx="1047" cy="555"/>
              <a:chOff x="2414" y="1104"/>
              <a:chExt cx="975" cy="555"/>
            </a:xfrm>
          </p:grpSpPr>
          <p:sp>
            <p:nvSpPr>
              <p:cNvPr id="38" name="Freeform 101"/>
              <p:cNvSpPr>
                <a:spLocks/>
              </p:cNvSpPr>
              <p:nvPr/>
            </p:nvSpPr>
            <p:spPr bwMode="gray">
              <a:xfrm flipH="1">
                <a:off x="2414" y="1104"/>
                <a:ext cx="975" cy="555"/>
              </a:xfrm>
              <a:custGeom>
                <a:avLst/>
                <a:gdLst/>
                <a:ahLst/>
                <a:cxnLst>
                  <a:cxn ang="0">
                    <a:pos x="837" y="0"/>
                  </a:cxn>
                  <a:cxn ang="0">
                    <a:pos x="837" y="317"/>
                  </a:cxn>
                  <a:cxn ang="0">
                    <a:pos x="116" y="476"/>
                  </a:cxn>
                  <a:cxn ang="0">
                    <a:pos x="0" y="304"/>
                  </a:cxn>
                  <a:cxn ang="0">
                    <a:pos x="110" y="100"/>
                  </a:cxn>
                  <a:cxn ang="0">
                    <a:pos x="837" y="0"/>
                  </a:cxn>
                </a:cxnLst>
                <a:rect l="0" t="0" r="r" b="b"/>
                <a:pathLst>
                  <a:path w="837" h="476">
                    <a:moveTo>
                      <a:pt x="837" y="0"/>
                    </a:moveTo>
                    <a:lnTo>
                      <a:pt x="837" y="317"/>
                    </a:lnTo>
                    <a:lnTo>
                      <a:pt x="116" y="476"/>
                    </a:lnTo>
                    <a:lnTo>
                      <a:pt x="0" y="304"/>
                    </a:lnTo>
                    <a:lnTo>
                      <a:pt x="110" y="100"/>
                    </a:lnTo>
                    <a:lnTo>
                      <a:pt x="8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85882"/>
                      <a:invGamma/>
                    </a:srgb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b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>
                <a:flatTx/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102"/>
              <p:cNvSpPr>
                <a:spLocks/>
              </p:cNvSpPr>
              <p:nvPr/>
            </p:nvSpPr>
            <p:spPr bwMode="gray">
              <a:xfrm flipH="1">
                <a:off x="2447" y="1143"/>
                <a:ext cx="905" cy="461"/>
              </a:xfrm>
              <a:custGeom>
                <a:avLst/>
                <a:gdLst/>
                <a:ahLst/>
                <a:cxnLst>
                  <a:cxn ang="0">
                    <a:pos x="786" y="0"/>
                  </a:cxn>
                  <a:cxn ang="0">
                    <a:pos x="786" y="252"/>
                  </a:cxn>
                  <a:cxn ang="0">
                    <a:pos x="92" y="396"/>
                  </a:cxn>
                  <a:cxn ang="0">
                    <a:pos x="0" y="266"/>
                  </a:cxn>
                  <a:cxn ang="0">
                    <a:pos x="88" y="112"/>
                  </a:cxn>
                  <a:cxn ang="0">
                    <a:pos x="786" y="0"/>
                  </a:cxn>
                </a:cxnLst>
                <a:rect l="0" t="0" r="r" b="b"/>
                <a:pathLst>
                  <a:path w="786" h="396">
                    <a:moveTo>
                      <a:pt x="786" y="0"/>
                    </a:moveTo>
                    <a:lnTo>
                      <a:pt x="786" y="252"/>
                    </a:lnTo>
                    <a:lnTo>
                      <a:pt x="92" y="396"/>
                    </a:lnTo>
                    <a:lnTo>
                      <a:pt x="0" y="266"/>
                    </a:lnTo>
                    <a:lnTo>
                      <a:pt x="88" y="112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 rot="508654">
            <a:off x="4707517" y="1571620"/>
            <a:ext cx="113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 rot="20923364">
            <a:off x="3337872" y="2007892"/>
            <a:ext cx="113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 rot="21168563">
            <a:off x="4958051" y="2253523"/>
            <a:ext cx="1133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 rot="354631">
            <a:off x="2963283" y="2648037"/>
            <a:ext cx="135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 rot="21362588">
            <a:off x="2746334" y="3636975"/>
            <a:ext cx="1347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 rot="229781">
            <a:off x="5255227" y="3260572"/>
            <a:ext cx="15098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b="1" dirty="0" smtClean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月份</a:t>
            </a:r>
            <a:endParaRPr lang="zh-CN" altLang="en-US" sz="1200" b="1" dirty="0">
              <a:solidFill>
                <a:schemeClr val="bg1">
                  <a:lumMod val="9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Rectangle 69"/>
          <p:cNvSpPr/>
          <p:nvPr/>
        </p:nvSpPr>
        <p:spPr>
          <a:xfrm>
            <a:off x="179512" y="3578845"/>
            <a:ext cx="210335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62" name="Rectangle 70"/>
          <p:cNvSpPr/>
          <p:nvPr/>
        </p:nvSpPr>
        <p:spPr>
          <a:xfrm>
            <a:off x="454839" y="2363986"/>
            <a:ext cx="210335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63" name="Rectangle 71"/>
          <p:cNvSpPr/>
          <p:nvPr/>
        </p:nvSpPr>
        <p:spPr>
          <a:xfrm>
            <a:off x="6663715" y="1969888"/>
            <a:ext cx="2339869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64" name="Rectangle 72"/>
          <p:cNvSpPr/>
          <p:nvPr/>
        </p:nvSpPr>
        <p:spPr>
          <a:xfrm>
            <a:off x="7141828" y="3151820"/>
            <a:ext cx="1861756" cy="74635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52" name="Rectangle 70"/>
          <p:cNvSpPr/>
          <p:nvPr/>
        </p:nvSpPr>
        <p:spPr>
          <a:xfrm>
            <a:off x="1998600" y="1282926"/>
            <a:ext cx="210335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53" name="Rectangle 71"/>
          <p:cNvSpPr/>
          <p:nvPr/>
        </p:nvSpPr>
        <p:spPr>
          <a:xfrm>
            <a:off x="5979105" y="1270477"/>
            <a:ext cx="2339869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76248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>
            <a:fillRect/>
          </a:stretch>
        </p:blipFill>
        <p:spPr bwMode="auto">
          <a:xfrm>
            <a:off x="894558" y="1415777"/>
            <a:ext cx="4052311" cy="255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413710" y="904067"/>
            <a:ext cx="1188882" cy="1188881"/>
            <a:chOff x="4413710" y="904067"/>
            <a:chExt cx="1188882" cy="1188881"/>
          </a:xfrm>
        </p:grpSpPr>
        <p:sp>
          <p:nvSpPr>
            <p:cNvPr id="9" name="Oval 47"/>
            <p:cNvSpPr/>
            <p:nvPr/>
          </p:nvSpPr>
          <p:spPr bwMode="auto">
            <a:xfrm>
              <a:off x="4413710" y="904067"/>
              <a:ext cx="1188882" cy="1188881"/>
            </a:xfrm>
            <a:prstGeom prst="ellipse">
              <a:avLst/>
            </a:prstGeom>
            <a:solidFill>
              <a:srgbClr val="EC60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13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791665" y="1231560"/>
              <a:ext cx="449301" cy="534569"/>
              <a:chOff x="6542088" y="2519364"/>
              <a:chExt cx="217488" cy="258763"/>
            </a:xfrm>
            <a:solidFill>
              <a:schemeClr val="bg1"/>
            </a:solidFill>
          </p:grpSpPr>
          <p:sp>
            <p:nvSpPr>
              <p:cNvPr id="11" name="Freeform 102"/>
              <p:cNvSpPr>
                <a:spLocks noEditPoints="1"/>
              </p:cNvSpPr>
              <p:nvPr/>
            </p:nvSpPr>
            <p:spPr bwMode="auto">
              <a:xfrm>
                <a:off x="6542088" y="2519364"/>
                <a:ext cx="217488" cy="258763"/>
              </a:xfrm>
              <a:custGeom>
                <a:avLst/>
                <a:gdLst>
                  <a:gd name="T0" fmla="*/ 139 w 242"/>
                  <a:gd name="T1" fmla="*/ 47 h 287"/>
                  <a:gd name="T2" fmla="*/ 139 w 242"/>
                  <a:gd name="T3" fmla="*/ 23 h 287"/>
                  <a:gd name="T4" fmla="*/ 152 w 242"/>
                  <a:gd name="T5" fmla="*/ 23 h 287"/>
                  <a:gd name="T6" fmla="*/ 163 w 242"/>
                  <a:gd name="T7" fmla="*/ 11 h 287"/>
                  <a:gd name="T8" fmla="*/ 152 w 242"/>
                  <a:gd name="T9" fmla="*/ 0 h 287"/>
                  <a:gd name="T10" fmla="*/ 91 w 242"/>
                  <a:gd name="T11" fmla="*/ 0 h 287"/>
                  <a:gd name="T12" fmla="*/ 79 w 242"/>
                  <a:gd name="T13" fmla="*/ 11 h 287"/>
                  <a:gd name="T14" fmla="*/ 91 w 242"/>
                  <a:gd name="T15" fmla="*/ 23 h 287"/>
                  <a:gd name="T16" fmla="*/ 103 w 242"/>
                  <a:gd name="T17" fmla="*/ 23 h 287"/>
                  <a:gd name="T18" fmla="*/ 103 w 242"/>
                  <a:gd name="T19" fmla="*/ 47 h 287"/>
                  <a:gd name="T20" fmla="*/ 0 w 242"/>
                  <a:gd name="T21" fmla="*/ 166 h 287"/>
                  <a:gd name="T22" fmla="*/ 121 w 242"/>
                  <a:gd name="T23" fmla="*/ 287 h 287"/>
                  <a:gd name="T24" fmla="*/ 242 w 242"/>
                  <a:gd name="T25" fmla="*/ 166 h 287"/>
                  <a:gd name="T26" fmla="*/ 139 w 242"/>
                  <a:gd name="T27" fmla="*/ 47 h 287"/>
                  <a:gd name="T28" fmla="*/ 121 w 242"/>
                  <a:gd name="T29" fmla="*/ 257 h 287"/>
                  <a:gd name="T30" fmla="*/ 30 w 242"/>
                  <a:gd name="T31" fmla="*/ 166 h 287"/>
                  <a:gd name="T32" fmla="*/ 121 w 242"/>
                  <a:gd name="T33" fmla="*/ 75 h 287"/>
                  <a:gd name="T34" fmla="*/ 212 w 242"/>
                  <a:gd name="T35" fmla="*/ 166 h 287"/>
                  <a:gd name="T36" fmla="*/ 121 w 242"/>
                  <a:gd name="T37" fmla="*/ 25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2" h="287">
                    <a:moveTo>
                      <a:pt x="139" y="47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52" y="23"/>
                      <a:pt x="152" y="23"/>
                      <a:pt x="152" y="23"/>
                    </a:cubicBezTo>
                    <a:cubicBezTo>
                      <a:pt x="158" y="23"/>
                      <a:pt x="163" y="18"/>
                      <a:pt x="163" y="11"/>
                    </a:cubicBezTo>
                    <a:cubicBezTo>
                      <a:pt x="163" y="5"/>
                      <a:pt x="158" y="0"/>
                      <a:pt x="15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4" y="0"/>
                      <a:pt x="79" y="5"/>
                      <a:pt x="79" y="11"/>
                    </a:cubicBezTo>
                    <a:cubicBezTo>
                      <a:pt x="79" y="18"/>
                      <a:pt x="84" y="23"/>
                      <a:pt x="91" y="23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45" y="55"/>
                      <a:pt x="0" y="106"/>
                      <a:pt x="0" y="166"/>
                    </a:cubicBezTo>
                    <a:cubicBezTo>
                      <a:pt x="0" y="233"/>
                      <a:pt x="54" y="287"/>
                      <a:pt x="121" y="287"/>
                    </a:cubicBezTo>
                    <a:cubicBezTo>
                      <a:pt x="188" y="287"/>
                      <a:pt x="242" y="233"/>
                      <a:pt x="242" y="166"/>
                    </a:cubicBezTo>
                    <a:cubicBezTo>
                      <a:pt x="242" y="105"/>
                      <a:pt x="197" y="55"/>
                      <a:pt x="139" y="47"/>
                    </a:cubicBezTo>
                    <a:close/>
                    <a:moveTo>
                      <a:pt x="121" y="257"/>
                    </a:moveTo>
                    <a:cubicBezTo>
                      <a:pt x="71" y="257"/>
                      <a:pt x="30" y="216"/>
                      <a:pt x="30" y="166"/>
                    </a:cubicBezTo>
                    <a:cubicBezTo>
                      <a:pt x="30" y="116"/>
                      <a:pt x="71" y="75"/>
                      <a:pt x="121" y="75"/>
                    </a:cubicBezTo>
                    <a:cubicBezTo>
                      <a:pt x="171" y="75"/>
                      <a:pt x="212" y="116"/>
                      <a:pt x="212" y="166"/>
                    </a:cubicBezTo>
                    <a:cubicBezTo>
                      <a:pt x="212" y="216"/>
                      <a:pt x="171" y="257"/>
                      <a:pt x="121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/>
              </a:p>
            </p:txBody>
          </p:sp>
          <p:sp>
            <p:nvSpPr>
              <p:cNvPr id="12" name="Freeform 103"/>
              <p:cNvSpPr>
                <a:spLocks/>
              </p:cNvSpPr>
              <p:nvPr/>
            </p:nvSpPr>
            <p:spPr bwMode="auto">
              <a:xfrm>
                <a:off x="6640513" y="2608264"/>
                <a:ext cx="66675" cy="103188"/>
              </a:xfrm>
              <a:custGeom>
                <a:avLst/>
                <a:gdLst>
                  <a:gd name="T0" fmla="*/ 71 w 74"/>
                  <a:gd name="T1" fmla="*/ 93 h 114"/>
                  <a:gd name="T2" fmla="*/ 23 w 74"/>
                  <a:gd name="T3" fmla="*/ 61 h 114"/>
                  <a:gd name="T4" fmla="*/ 23 w 74"/>
                  <a:gd name="T5" fmla="*/ 5 h 114"/>
                  <a:gd name="T6" fmla="*/ 21 w 74"/>
                  <a:gd name="T7" fmla="*/ 2 h 114"/>
                  <a:gd name="T8" fmla="*/ 18 w 74"/>
                  <a:gd name="T9" fmla="*/ 0 h 114"/>
                  <a:gd name="T10" fmla="*/ 5 w 74"/>
                  <a:gd name="T11" fmla="*/ 0 h 114"/>
                  <a:gd name="T12" fmla="*/ 1 w 74"/>
                  <a:gd name="T13" fmla="*/ 2 h 114"/>
                  <a:gd name="T14" fmla="*/ 0 w 74"/>
                  <a:gd name="T15" fmla="*/ 5 h 114"/>
                  <a:gd name="T16" fmla="*/ 0 w 74"/>
                  <a:gd name="T17" fmla="*/ 71 h 114"/>
                  <a:gd name="T18" fmla="*/ 1 w 74"/>
                  <a:gd name="T19" fmla="*/ 75 h 114"/>
                  <a:gd name="T20" fmla="*/ 2 w 74"/>
                  <a:gd name="T21" fmla="*/ 75 h 114"/>
                  <a:gd name="T22" fmla="*/ 58 w 74"/>
                  <a:gd name="T23" fmla="*/ 113 h 114"/>
                  <a:gd name="T24" fmla="*/ 61 w 74"/>
                  <a:gd name="T25" fmla="*/ 114 h 114"/>
                  <a:gd name="T26" fmla="*/ 62 w 74"/>
                  <a:gd name="T27" fmla="*/ 114 h 114"/>
                  <a:gd name="T28" fmla="*/ 65 w 74"/>
                  <a:gd name="T29" fmla="*/ 111 h 114"/>
                  <a:gd name="T30" fmla="*/ 72 w 74"/>
                  <a:gd name="T31" fmla="*/ 100 h 114"/>
                  <a:gd name="T32" fmla="*/ 71 w 74"/>
                  <a:gd name="T33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4">
                    <a:moveTo>
                      <a:pt x="71" y="93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4"/>
                      <a:pt x="22" y="3"/>
                      <a:pt x="21" y="2"/>
                    </a:cubicBezTo>
                    <a:cubicBezTo>
                      <a:pt x="21" y="1"/>
                      <a:pt x="19" y="0"/>
                      <a:pt x="1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4"/>
                      <a:pt x="1" y="75"/>
                    </a:cubicBezTo>
                    <a:cubicBezTo>
                      <a:pt x="1" y="75"/>
                      <a:pt x="2" y="75"/>
                      <a:pt x="2" y="75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60" y="114"/>
                      <a:pt x="61" y="114"/>
                    </a:cubicBezTo>
                    <a:cubicBezTo>
                      <a:pt x="61" y="114"/>
                      <a:pt x="62" y="114"/>
                      <a:pt x="62" y="114"/>
                    </a:cubicBezTo>
                    <a:cubicBezTo>
                      <a:pt x="63" y="113"/>
                      <a:pt x="64" y="112"/>
                      <a:pt x="65" y="111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4" y="98"/>
                      <a:pt x="73" y="95"/>
                      <a:pt x="7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/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5602594" y="3148539"/>
            <a:ext cx="2728606" cy="75918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844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05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05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602592" y="2510384"/>
            <a:ext cx="199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zh-CN" altLang="en-US" sz="24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0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6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518260" y="1252165"/>
            <a:ext cx="1023937" cy="2614612"/>
            <a:chOff x="6518260" y="1252165"/>
            <a:chExt cx="1023937" cy="2614612"/>
          </a:xfrm>
          <a:solidFill>
            <a:srgbClr val="4F81BD"/>
          </a:solidFill>
        </p:grpSpPr>
        <p:sp>
          <p:nvSpPr>
            <p:cNvPr id="150" name="Freeform 5"/>
            <p:cNvSpPr>
              <a:spLocks noChangeArrowheads="1"/>
            </p:cNvSpPr>
            <p:nvPr/>
          </p:nvSpPr>
          <p:spPr bwMode="auto">
            <a:xfrm>
              <a:off x="6518260" y="1703015"/>
              <a:ext cx="1023937" cy="2163762"/>
            </a:xfrm>
            <a:custGeom>
              <a:avLst/>
              <a:gdLst>
                <a:gd name="T0" fmla="*/ 207 w 273"/>
                <a:gd name="T1" fmla="*/ 0 h 577"/>
                <a:gd name="T2" fmla="*/ 70 w 273"/>
                <a:gd name="T3" fmla="*/ 0 h 577"/>
                <a:gd name="T4" fmla="*/ 0 w 273"/>
                <a:gd name="T5" fmla="*/ 56 h 577"/>
                <a:gd name="T6" fmla="*/ 0 w 273"/>
                <a:gd name="T7" fmla="*/ 58 h 577"/>
                <a:gd name="T8" fmla="*/ 0 w 273"/>
                <a:gd name="T9" fmla="*/ 67 h 577"/>
                <a:gd name="T10" fmla="*/ 0 w 273"/>
                <a:gd name="T11" fmla="*/ 259 h 577"/>
                <a:gd name="T12" fmla="*/ 23 w 273"/>
                <a:gd name="T13" fmla="*/ 282 h 577"/>
                <a:gd name="T14" fmla="*/ 45 w 273"/>
                <a:gd name="T15" fmla="*/ 259 h 577"/>
                <a:gd name="T16" fmla="*/ 45 w 273"/>
                <a:gd name="T17" fmla="*/ 93 h 577"/>
                <a:gd name="T18" fmla="*/ 65 w 273"/>
                <a:gd name="T19" fmla="*/ 93 h 577"/>
                <a:gd name="T20" fmla="*/ 65 w 273"/>
                <a:gd name="T21" fmla="*/ 252 h 577"/>
                <a:gd name="T22" fmla="*/ 65 w 273"/>
                <a:gd name="T23" fmla="*/ 259 h 577"/>
                <a:gd name="T24" fmla="*/ 65 w 273"/>
                <a:gd name="T25" fmla="*/ 543 h 577"/>
                <a:gd name="T26" fmla="*/ 97 w 273"/>
                <a:gd name="T27" fmla="*/ 577 h 577"/>
                <a:gd name="T28" fmla="*/ 128 w 273"/>
                <a:gd name="T29" fmla="*/ 543 h 577"/>
                <a:gd name="T30" fmla="*/ 128 w 273"/>
                <a:gd name="T31" fmla="*/ 292 h 577"/>
                <a:gd name="T32" fmla="*/ 144 w 273"/>
                <a:gd name="T33" fmla="*/ 292 h 577"/>
                <a:gd name="T34" fmla="*/ 144 w 273"/>
                <a:gd name="T35" fmla="*/ 543 h 577"/>
                <a:gd name="T36" fmla="*/ 176 w 273"/>
                <a:gd name="T37" fmla="*/ 577 h 577"/>
                <a:gd name="T38" fmla="*/ 207 w 273"/>
                <a:gd name="T39" fmla="*/ 543 h 577"/>
                <a:gd name="T40" fmla="*/ 207 w 273"/>
                <a:gd name="T41" fmla="*/ 252 h 577"/>
                <a:gd name="T42" fmla="*/ 207 w 273"/>
                <a:gd name="T43" fmla="*/ 250 h 577"/>
                <a:gd name="T44" fmla="*/ 207 w 273"/>
                <a:gd name="T45" fmla="*/ 93 h 577"/>
                <a:gd name="T46" fmla="*/ 225 w 273"/>
                <a:gd name="T47" fmla="*/ 93 h 577"/>
                <a:gd name="T48" fmla="*/ 225 w 273"/>
                <a:gd name="T49" fmla="*/ 259 h 577"/>
                <a:gd name="T50" fmla="*/ 249 w 273"/>
                <a:gd name="T51" fmla="*/ 282 h 577"/>
                <a:gd name="T52" fmla="*/ 273 w 273"/>
                <a:gd name="T53" fmla="*/ 259 h 577"/>
                <a:gd name="T54" fmla="*/ 273 w 273"/>
                <a:gd name="T55" fmla="*/ 67 h 577"/>
                <a:gd name="T56" fmla="*/ 273 w 273"/>
                <a:gd name="T57" fmla="*/ 58 h 577"/>
                <a:gd name="T58" fmla="*/ 273 w 273"/>
                <a:gd name="T59" fmla="*/ 54 h 577"/>
                <a:gd name="T60" fmla="*/ 207 w 273"/>
                <a:gd name="T61" fmla="*/ 0 h 57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3"/>
                <a:gd name="T94" fmla="*/ 0 h 577"/>
                <a:gd name="T95" fmla="*/ 273 w 273"/>
                <a:gd name="T96" fmla="*/ 577 h 57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3" h="577">
                  <a:moveTo>
                    <a:pt x="207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19" y="1"/>
                    <a:pt x="0" y="42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2"/>
                    <a:pt x="10" y="282"/>
                    <a:pt x="23" y="282"/>
                  </a:cubicBezTo>
                  <a:cubicBezTo>
                    <a:pt x="35" y="282"/>
                    <a:pt x="45" y="272"/>
                    <a:pt x="45" y="25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252"/>
                    <a:pt x="65" y="252"/>
                    <a:pt x="65" y="252"/>
                  </a:cubicBezTo>
                  <a:cubicBezTo>
                    <a:pt x="65" y="255"/>
                    <a:pt x="65" y="257"/>
                    <a:pt x="65" y="259"/>
                  </a:cubicBezTo>
                  <a:cubicBezTo>
                    <a:pt x="65" y="543"/>
                    <a:pt x="65" y="543"/>
                    <a:pt x="65" y="543"/>
                  </a:cubicBezTo>
                  <a:cubicBezTo>
                    <a:pt x="65" y="562"/>
                    <a:pt x="79" y="577"/>
                    <a:pt x="97" y="577"/>
                  </a:cubicBezTo>
                  <a:cubicBezTo>
                    <a:pt x="114" y="577"/>
                    <a:pt x="128" y="562"/>
                    <a:pt x="128" y="543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62"/>
                    <a:pt x="158" y="577"/>
                    <a:pt x="176" y="577"/>
                  </a:cubicBezTo>
                  <a:cubicBezTo>
                    <a:pt x="193" y="577"/>
                    <a:pt x="207" y="562"/>
                    <a:pt x="207" y="543"/>
                  </a:cubicBezTo>
                  <a:cubicBezTo>
                    <a:pt x="207" y="252"/>
                    <a:pt x="207" y="252"/>
                    <a:pt x="207" y="252"/>
                  </a:cubicBezTo>
                  <a:cubicBezTo>
                    <a:pt x="207" y="250"/>
                    <a:pt x="207" y="250"/>
                    <a:pt x="207" y="250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25" y="93"/>
                    <a:pt x="225" y="93"/>
                    <a:pt x="225" y="93"/>
                  </a:cubicBezTo>
                  <a:cubicBezTo>
                    <a:pt x="225" y="259"/>
                    <a:pt x="225" y="259"/>
                    <a:pt x="225" y="259"/>
                  </a:cubicBezTo>
                  <a:cubicBezTo>
                    <a:pt x="225" y="272"/>
                    <a:pt x="235" y="282"/>
                    <a:pt x="249" y="282"/>
                  </a:cubicBezTo>
                  <a:cubicBezTo>
                    <a:pt x="262" y="282"/>
                    <a:pt x="273" y="272"/>
                    <a:pt x="273" y="259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3" y="58"/>
                    <a:pt x="273" y="58"/>
                    <a:pt x="273" y="58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36"/>
                    <a:pt x="251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1" name="Oval 6"/>
            <p:cNvSpPr>
              <a:spLocks noChangeArrowheads="1"/>
            </p:cNvSpPr>
            <p:nvPr/>
          </p:nvSpPr>
          <p:spPr bwMode="auto">
            <a:xfrm>
              <a:off x="6826235" y="1252165"/>
              <a:ext cx="407987" cy="412750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35335" y="1252165"/>
            <a:ext cx="1023937" cy="2614612"/>
            <a:chOff x="3435335" y="1252165"/>
            <a:chExt cx="1023937" cy="2614612"/>
          </a:xfrm>
        </p:grpSpPr>
        <p:sp>
          <p:nvSpPr>
            <p:cNvPr id="152" name="Freeform 9"/>
            <p:cNvSpPr>
              <a:spLocks noChangeArrowheads="1"/>
            </p:cNvSpPr>
            <p:nvPr/>
          </p:nvSpPr>
          <p:spPr bwMode="auto">
            <a:xfrm>
              <a:off x="3435335" y="2561852"/>
              <a:ext cx="168275" cy="198438"/>
            </a:xfrm>
            <a:custGeom>
              <a:avLst/>
              <a:gdLst>
                <a:gd name="T0" fmla="*/ 0 w 45"/>
                <a:gd name="T1" fmla="*/ 30 h 53"/>
                <a:gd name="T2" fmla="*/ 22 w 45"/>
                <a:gd name="T3" fmla="*/ 53 h 53"/>
                <a:gd name="T4" fmla="*/ 45 w 45"/>
                <a:gd name="T5" fmla="*/ 30 h 53"/>
                <a:gd name="T6" fmla="*/ 45 w 45"/>
                <a:gd name="T7" fmla="*/ 0 h 53"/>
                <a:gd name="T8" fmla="*/ 0 w 45"/>
                <a:gd name="T9" fmla="*/ 0 h 53"/>
                <a:gd name="T10" fmla="*/ 0 w 45"/>
                <a:gd name="T11" fmla="*/ 3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53"/>
                <a:gd name="T20" fmla="*/ 45 w 45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53">
                  <a:moveTo>
                    <a:pt x="0" y="30"/>
                  </a:moveTo>
                  <a:cubicBezTo>
                    <a:pt x="0" y="43"/>
                    <a:pt x="10" y="53"/>
                    <a:pt x="22" y="53"/>
                  </a:cubicBezTo>
                  <a:cubicBezTo>
                    <a:pt x="35" y="53"/>
                    <a:pt x="45" y="43"/>
                    <a:pt x="45" y="3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3" name="Freeform 10"/>
            <p:cNvSpPr>
              <a:spLocks noChangeArrowheads="1"/>
            </p:cNvSpPr>
            <p:nvPr/>
          </p:nvSpPr>
          <p:spPr bwMode="auto">
            <a:xfrm>
              <a:off x="3675047" y="2561852"/>
              <a:ext cx="536575" cy="1304925"/>
            </a:xfrm>
            <a:custGeom>
              <a:avLst/>
              <a:gdLst>
                <a:gd name="T0" fmla="*/ 0 w 143"/>
                <a:gd name="T1" fmla="*/ 23 h 348"/>
                <a:gd name="T2" fmla="*/ 1 w 143"/>
                <a:gd name="T3" fmla="*/ 30 h 348"/>
                <a:gd name="T4" fmla="*/ 1 w 143"/>
                <a:gd name="T5" fmla="*/ 314 h 348"/>
                <a:gd name="T6" fmla="*/ 33 w 143"/>
                <a:gd name="T7" fmla="*/ 348 h 348"/>
                <a:gd name="T8" fmla="*/ 64 w 143"/>
                <a:gd name="T9" fmla="*/ 314 h 348"/>
                <a:gd name="T10" fmla="*/ 64 w 143"/>
                <a:gd name="T11" fmla="*/ 63 h 348"/>
                <a:gd name="T12" fmla="*/ 80 w 143"/>
                <a:gd name="T13" fmla="*/ 63 h 348"/>
                <a:gd name="T14" fmla="*/ 80 w 143"/>
                <a:gd name="T15" fmla="*/ 314 h 348"/>
                <a:gd name="T16" fmla="*/ 112 w 143"/>
                <a:gd name="T17" fmla="*/ 348 h 348"/>
                <a:gd name="T18" fmla="*/ 143 w 143"/>
                <a:gd name="T19" fmla="*/ 314 h 348"/>
                <a:gd name="T20" fmla="*/ 143 w 143"/>
                <a:gd name="T21" fmla="*/ 23 h 348"/>
                <a:gd name="T22" fmla="*/ 143 w 143"/>
                <a:gd name="T23" fmla="*/ 21 h 348"/>
                <a:gd name="T24" fmla="*/ 143 w 143"/>
                <a:gd name="T25" fmla="*/ 0 h 348"/>
                <a:gd name="T26" fmla="*/ 0 w 143"/>
                <a:gd name="T27" fmla="*/ 0 h 348"/>
                <a:gd name="T28" fmla="*/ 0 w 143"/>
                <a:gd name="T29" fmla="*/ 23 h 3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3"/>
                <a:gd name="T46" fmla="*/ 0 h 348"/>
                <a:gd name="T47" fmla="*/ 143 w 143"/>
                <a:gd name="T48" fmla="*/ 348 h 3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3" h="348">
                  <a:moveTo>
                    <a:pt x="0" y="23"/>
                  </a:moveTo>
                  <a:cubicBezTo>
                    <a:pt x="0" y="26"/>
                    <a:pt x="1" y="28"/>
                    <a:pt x="1" y="30"/>
                  </a:cubicBezTo>
                  <a:cubicBezTo>
                    <a:pt x="1" y="314"/>
                    <a:pt x="1" y="314"/>
                    <a:pt x="1" y="314"/>
                  </a:cubicBezTo>
                  <a:cubicBezTo>
                    <a:pt x="1" y="333"/>
                    <a:pt x="15" y="348"/>
                    <a:pt x="33" y="348"/>
                  </a:cubicBezTo>
                  <a:cubicBezTo>
                    <a:pt x="50" y="348"/>
                    <a:pt x="64" y="333"/>
                    <a:pt x="64" y="314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0" y="333"/>
                    <a:pt x="94" y="348"/>
                    <a:pt x="112" y="348"/>
                  </a:cubicBezTo>
                  <a:cubicBezTo>
                    <a:pt x="129" y="348"/>
                    <a:pt x="143" y="333"/>
                    <a:pt x="143" y="314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4" name="Freeform 11"/>
            <p:cNvSpPr>
              <a:spLocks noChangeArrowheads="1"/>
            </p:cNvSpPr>
            <p:nvPr/>
          </p:nvSpPr>
          <p:spPr bwMode="auto">
            <a:xfrm>
              <a:off x="4275122" y="2561852"/>
              <a:ext cx="184150" cy="198438"/>
            </a:xfrm>
            <a:custGeom>
              <a:avLst/>
              <a:gdLst>
                <a:gd name="T0" fmla="*/ 0 w 49"/>
                <a:gd name="T1" fmla="*/ 0 h 53"/>
                <a:gd name="T2" fmla="*/ 0 w 49"/>
                <a:gd name="T3" fmla="*/ 30 h 53"/>
                <a:gd name="T4" fmla="*/ 25 w 49"/>
                <a:gd name="T5" fmla="*/ 53 h 53"/>
                <a:gd name="T6" fmla="*/ 49 w 49"/>
                <a:gd name="T7" fmla="*/ 30 h 53"/>
                <a:gd name="T8" fmla="*/ 49 w 49"/>
                <a:gd name="T9" fmla="*/ 0 h 53"/>
                <a:gd name="T10" fmla="*/ 0 w 49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53"/>
                <a:gd name="T20" fmla="*/ 49 w 49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53">
                  <a:moveTo>
                    <a:pt x="0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43"/>
                    <a:pt x="11" y="53"/>
                    <a:pt x="25" y="53"/>
                  </a:cubicBezTo>
                  <a:cubicBezTo>
                    <a:pt x="38" y="53"/>
                    <a:pt x="49" y="43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5" name="Freeform 12"/>
            <p:cNvSpPr>
              <a:spLocks noChangeArrowheads="1"/>
            </p:cNvSpPr>
            <p:nvPr/>
          </p:nvSpPr>
          <p:spPr bwMode="auto">
            <a:xfrm>
              <a:off x="3435335" y="1703015"/>
              <a:ext cx="1023937" cy="858837"/>
            </a:xfrm>
            <a:custGeom>
              <a:avLst/>
              <a:gdLst>
                <a:gd name="T0" fmla="*/ 273 w 273"/>
                <a:gd name="T1" fmla="*/ 67 h 229"/>
                <a:gd name="T2" fmla="*/ 273 w 273"/>
                <a:gd name="T3" fmla="*/ 58 h 229"/>
                <a:gd name="T4" fmla="*/ 273 w 273"/>
                <a:gd name="T5" fmla="*/ 54 h 229"/>
                <a:gd name="T6" fmla="*/ 207 w 273"/>
                <a:gd name="T7" fmla="*/ 0 h 229"/>
                <a:gd name="T8" fmla="*/ 69 w 273"/>
                <a:gd name="T9" fmla="*/ 0 h 229"/>
                <a:gd name="T10" fmla="*/ 0 w 273"/>
                <a:gd name="T11" fmla="*/ 56 h 229"/>
                <a:gd name="T12" fmla="*/ 0 w 273"/>
                <a:gd name="T13" fmla="*/ 58 h 229"/>
                <a:gd name="T14" fmla="*/ 0 w 273"/>
                <a:gd name="T15" fmla="*/ 67 h 229"/>
                <a:gd name="T16" fmla="*/ 0 w 273"/>
                <a:gd name="T17" fmla="*/ 229 h 229"/>
                <a:gd name="T18" fmla="*/ 45 w 273"/>
                <a:gd name="T19" fmla="*/ 229 h 229"/>
                <a:gd name="T20" fmla="*/ 45 w 273"/>
                <a:gd name="T21" fmla="*/ 93 h 229"/>
                <a:gd name="T22" fmla="*/ 64 w 273"/>
                <a:gd name="T23" fmla="*/ 93 h 229"/>
                <a:gd name="T24" fmla="*/ 64 w 273"/>
                <a:gd name="T25" fmla="*/ 229 h 229"/>
                <a:gd name="T26" fmla="*/ 207 w 273"/>
                <a:gd name="T27" fmla="*/ 229 h 229"/>
                <a:gd name="T28" fmla="*/ 207 w 273"/>
                <a:gd name="T29" fmla="*/ 93 h 229"/>
                <a:gd name="T30" fmla="*/ 224 w 273"/>
                <a:gd name="T31" fmla="*/ 93 h 229"/>
                <a:gd name="T32" fmla="*/ 224 w 273"/>
                <a:gd name="T33" fmla="*/ 229 h 229"/>
                <a:gd name="T34" fmla="*/ 273 w 273"/>
                <a:gd name="T35" fmla="*/ 229 h 229"/>
                <a:gd name="T36" fmla="*/ 273 w 273"/>
                <a:gd name="T37" fmla="*/ 67 h 2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3"/>
                <a:gd name="T58" fmla="*/ 0 h 229"/>
                <a:gd name="T59" fmla="*/ 273 w 273"/>
                <a:gd name="T60" fmla="*/ 229 h 2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3" h="229">
                  <a:moveTo>
                    <a:pt x="273" y="67"/>
                  </a:moveTo>
                  <a:cubicBezTo>
                    <a:pt x="273" y="58"/>
                    <a:pt x="273" y="58"/>
                    <a:pt x="273" y="58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36"/>
                    <a:pt x="250" y="0"/>
                    <a:pt x="20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9" y="1"/>
                    <a:pt x="0" y="42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207" y="229"/>
                    <a:pt x="207" y="229"/>
                    <a:pt x="207" y="229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229"/>
                    <a:pt x="224" y="229"/>
                    <a:pt x="224" y="229"/>
                  </a:cubicBezTo>
                  <a:cubicBezTo>
                    <a:pt x="273" y="229"/>
                    <a:pt x="273" y="229"/>
                    <a:pt x="273" y="229"/>
                  </a:cubicBezTo>
                  <a:lnTo>
                    <a:pt x="273" y="67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6" name="Oval 13"/>
            <p:cNvSpPr>
              <a:spLocks noChangeArrowheads="1"/>
            </p:cNvSpPr>
            <p:nvPr/>
          </p:nvSpPr>
          <p:spPr bwMode="auto">
            <a:xfrm>
              <a:off x="3743310" y="1252165"/>
              <a:ext cx="407987" cy="412750"/>
            </a:xfrm>
            <a:prstGeom prst="ellipse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76797" y="1252165"/>
            <a:ext cx="1023938" cy="2614612"/>
            <a:chOff x="4976797" y="1252165"/>
            <a:chExt cx="1023938" cy="2614612"/>
          </a:xfrm>
        </p:grpSpPr>
        <p:sp>
          <p:nvSpPr>
            <p:cNvPr id="157" name="Freeform 14"/>
            <p:cNvSpPr>
              <a:spLocks noChangeArrowheads="1"/>
            </p:cNvSpPr>
            <p:nvPr/>
          </p:nvSpPr>
          <p:spPr bwMode="auto">
            <a:xfrm>
              <a:off x="4979972" y="1703015"/>
              <a:ext cx="1017588" cy="179387"/>
            </a:xfrm>
            <a:custGeom>
              <a:avLst/>
              <a:gdLst>
                <a:gd name="T0" fmla="*/ 206 w 271"/>
                <a:gd name="T1" fmla="*/ 0 h 48"/>
                <a:gd name="T2" fmla="*/ 69 w 271"/>
                <a:gd name="T3" fmla="*/ 0 h 48"/>
                <a:gd name="T4" fmla="*/ 0 w 271"/>
                <a:gd name="T5" fmla="*/ 48 h 48"/>
                <a:gd name="T6" fmla="*/ 271 w 271"/>
                <a:gd name="T7" fmla="*/ 48 h 48"/>
                <a:gd name="T8" fmla="*/ 206 w 271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1"/>
                <a:gd name="T16" fmla="*/ 0 h 48"/>
                <a:gd name="T17" fmla="*/ 271 w 271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1" h="48">
                  <a:moveTo>
                    <a:pt x="206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26" y="1"/>
                    <a:pt x="6" y="30"/>
                    <a:pt x="0" y="48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67" y="29"/>
                    <a:pt x="245" y="0"/>
                    <a:pt x="206" y="0"/>
                  </a:cubicBez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8" name="Freeform 15"/>
            <p:cNvSpPr>
              <a:spLocks noChangeArrowheads="1"/>
            </p:cNvSpPr>
            <p:nvPr/>
          </p:nvSpPr>
          <p:spPr bwMode="auto">
            <a:xfrm>
              <a:off x="4976797" y="1882402"/>
              <a:ext cx="1023938" cy="1984375"/>
            </a:xfrm>
            <a:custGeom>
              <a:avLst/>
              <a:gdLst>
                <a:gd name="T0" fmla="*/ 1 w 273"/>
                <a:gd name="T1" fmla="*/ 0 h 529"/>
                <a:gd name="T2" fmla="*/ 0 w 273"/>
                <a:gd name="T3" fmla="*/ 8 h 529"/>
                <a:gd name="T4" fmla="*/ 0 w 273"/>
                <a:gd name="T5" fmla="*/ 10 h 529"/>
                <a:gd name="T6" fmla="*/ 0 w 273"/>
                <a:gd name="T7" fmla="*/ 19 h 529"/>
                <a:gd name="T8" fmla="*/ 0 w 273"/>
                <a:gd name="T9" fmla="*/ 211 h 529"/>
                <a:gd name="T10" fmla="*/ 22 w 273"/>
                <a:gd name="T11" fmla="*/ 234 h 529"/>
                <a:gd name="T12" fmla="*/ 45 w 273"/>
                <a:gd name="T13" fmla="*/ 211 h 529"/>
                <a:gd name="T14" fmla="*/ 45 w 273"/>
                <a:gd name="T15" fmla="*/ 45 h 529"/>
                <a:gd name="T16" fmla="*/ 65 w 273"/>
                <a:gd name="T17" fmla="*/ 45 h 529"/>
                <a:gd name="T18" fmla="*/ 65 w 273"/>
                <a:gd name="T19" fmla="*/ 204 h 529"/>
                <a:gd name="T20" fmla="*/ 65 w 273"/>
                <a:gd name="T21" fmla="*/ 211 h 529"/>
                <a:gd name="T22" fmla="*/ 65 w 273"/>
                <a:gd name="T23" fmla="*/ 495 h 529"/>
                <a:gd name="T24" fmla="*/ 97 w 273"/>
                <a:gd name="T25" fmla="*/ 529 h 529"/>
                <a:gd name="T26" fmla="*/ 128 w 273"/>
                <a:gd name="T27" fmla="*/ 495 h 529"/>
                <a:gd name="T28" fmla="*/ 128 w 273"/>
                <a:gd name="T29" fmla="*/ 244 h 529"/>
                <a:gd name="T30" fmla="*/ 144 w 273"/>
                <a:gd name="T31" fmla="*/ 244 h 529"/>
                <a:gd name="T32" fmla="*/ 144 w 273"/>
                <a:gd name="T33" fmla="*/ 495 h 529"/>
                <a:gd name="T34" fmla="*/ 176 w 273"/>
                <a:gd name="T35" fmla="*/ 529 h 529"/>
                <a:gd name="T36" fmla="*/ 207 w 273"/>
                <a:gd name="T37" fmla="*/ 495 h 529"/>
                <a:gd name="T38" fmla="*/ 207 w 273"/>
                <a:gd name="T39" fmla="*/ 204 h 529"/>
                <a:gd name="T40" fmla="*/ 207 w 273"/>
                <a:gd name="T41" fmla="*/ 202 h 529"/>
                <a:gd name="T42" fmla="*/ 207 w 273"/>
                <a:gd name="T43" fmla="*/ 45 h 529"/>
                <a:gd name="T44" fmla="*/ 224 w 273"/>
                <a:gd name="T45" fmla="*/ 45 h 529"/>
                <a:gd name="T46" fmla="*/ 224 w 273"/>
                <a:gd name="T47" fmla="*/ 211 h 529"/>
                <a:gd name="T48" fmla="*/ 249 w 273"/>
                <a:gd name="T49" fmla="*/ 234 h 529"/>
                <a:gd name="T50" fmla="*/ 273 w 273"/>
                <a:gd name="T51" fmla="*/ 211 h 529"/>
                <a:gd name="T52" fmla="*/ 273 w 273"/>
                <a:gd name="T53" fmla="*/ 19 h 529"/>
                <a:gd name="T54" fmla="*/ 273 w 273"/>
                <a:gd name="T55" fmla="*/ 10 h 529"/>
                <a:gd name="T56" fmla="*/ 273 w 273"/>
                <a:gd name="T57" fmla="*/ 6 h 529"/>
                <a:gd name="T58" fmla="*/ 272 w 273"/>
                <a:gd name="T59" fmla="*/ 0 h 529"/>
                <a:gd name="T60" fmla="*/ 1 w 273"/>
                <a:gd name="T61" fmla="*/ 0 h 5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73"/>
                <a:gd name="T94" fmla="*/ 0 h 529"/>
                <a:gd name="T95" fmla="*/ 273 w 273"/>
                <a:gd name="T96" fmla="*/ 529 h 5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73" h="529">
                  <a:moveTo>
                    <a:pt x="1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24"/>
                    <a:pt x="10" y="234"/>
                    <a:pt x="22" y="234"/>
                  </a:cubicBezTo>
                  <a:cubicBezTo>
                    <a:pt x="35" y="234"/>
                    <a:pt x="45" y="224"/>
                    <a:pt x="45" y="211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65" y="207"/>
                    <a:pt x="65" y="209"/>
                    <a:pt x="65" y="211"/>
                  </a:cubicBezTo>
                  <a:cubicBezTo>
                    <a:pt x="65" y="495"/>
                    <a:pt x="65" y="495"/>
                    <a:pt x="65" y="495"/>
                  </a:cubicBezTo>
                  <a:cubicBezTo>
                    <a:pt x="65" y="514"/>
                    <a:pt x="79" y="529"/>
                    <a:pt x="97" y="529"/>
                  </a:cubicBezTo>
                  <a:cubicBezTo>
                    <a:pt x="114" y="529"/>
                    <a:pt x="128" y="514"/>
                    <a:pt x="128" y="495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495"/>
                    <a:pt x="144" y="495"/>
                    <a:pt x="144" y="495"/>
                  </a:cubicBezTo>
                  <a:cubicBezTo>
                    <a:pt x="144" y="514"/>
                    <a:pt x="158" y="529"/>
                    <a:pt x="176" y="529"/>
                  </a:cubicBezTo>
                  <a:cubicBezTo>
                    <a:pt x="193" y="529"/>
                    <a:pt x="207" y="514"/>
                    <a:pt x="207" y="495"/>
                  </a:cubicBezTo>
                  <a:cubicBezTo>
                    <a:pt x="207" y="204"/>
                    <a:pt x="207" y="204"/>
                    <a:pt x="207" y="20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4" y="224"/>
                    <a:pt x="235" y="234"/>
                    <a:pt x="249" y="234"/>
                  </a:cubicBezTo>
                  <a:cubicBezTo>
                    <a:pt x="262" y="234"/>
                    <a:pt x="273" y="224"/>
                    <a:pt x="273" y="211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0"/>
                    <a:pt x="273" y="10"/>
                    <a:pt x="273" y="10"/>
                  </a:cubicBezTo>
                  <a:cubicBezTo>
                    <a:pt x="273" y="6"/>
                    <a:pt x="273" y="6"/>
                    <a:pt x="273" y="6"/>
                  </a:cubicBezTo>
                  <a:cubicBezTo>
                    <a:pt x="273" y="4"/>
                    <a:pt x="273" y="2"/>
                    <a:pt x="27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59" name="Oval 16"/>
            <p:cNvSpPr>
              <a:spLocks noChangeArrowheads="1"/>
            </p:cNvSpPr>
            <p:nvPr/>
          </p:nvSpPr>
          <p:spPr bwMode="auto">
            <a:xfrm>
              <a:off x="5284772" y="1252165"/>
              <a:ext cx="407988" cy="412750"/>
            </a:xfrm>
            <a:prstGeom prst="ellipse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93872" y="1252165"/>
            <a:ext cx="1023938" cy="2614612"/>
            <a:chOff x="1893872" y="1252165"/>
            <a:chExt cx="1023938" cy="2614612"/>
          </a:xfrm>
        </p:grpSpPr>
        <p:sp>
          <p:nvSpPr>
            <p:cNvPr id="160" name="Rectangle 17"/>
            <p:cNvSpPr>
              <a:spLocks noChangeArrowheads="1"/>
            </p:cNvSpPr>
            <p:nvPr/>
          </p:nvSpPr>
          <p:spPr bwMode="auto">
            <a:xfrm>
              <a:off x="2374885" y="2798390"/>
              <a:ext cx="58737" cy="415925"/>
            </a:xfrm>
            <a:prstGeom prst="rect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1" name="Freeform 18"/>
            <p:cNvSpPr>
              <a:spLocks noChangeArrowheads="1"/>
            </p:cNvSpPr>
            <p:nvPr/>
          </p:nvSpPr>
          <p:spPr bwMode="auto">
            <a:xfrm>
              <a:off x="2138347" y="3214315"/>
              <a:ext cx="236538" cy="652462"/>
            </a:xfrm>
            <a:custGeom>
              <a:avLst/>
              <a:gdLst>
                <a:gd name="T0" fmla="*/ 0 w 63"/>
                <a:gd name="T1" fmla="*/ 140 h 174"/>
                <a:gd name="T2" fmla="*/ 32 w 63"/>
                <a:gd name="T3" fmla="*/ 174 h 174"/>
                <a:gd name="T4" fmla="*/ 63 w 63"/>
                <a:gd name="T5" fmla="*/ 140 h 174"/>
                <a:gd name="T6" fmla="*/ 63 w 63"/>
                <a:gd name="T7" fmla="*/ 0 h 174"/>
                <a:gd name="T8" fmla="*/ 0 w 63"/>
                <a:gd name="T9" fmla="*/ 0 h 174"/>
                <a:gd name="T10" fmla="*/ 0 w 63"/>
                <a:gd name="T11" fmla="*/ 14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4"/>
                <a:gd name="T20" fmla="*/ 63 w 63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4">
                  <a:moveTo>
                    <a:pt x="0" y="140"/>
                  </a:moveTo>
                  <a:cubicBezTo>
                    <a:pt x="0" y="159"/>
                    <a:pt x="14" y="174"/>
                    <a:pt x="32" y="174"/>
                  </a:cubicBezTo>
                  <a:cubicBezTo>
                    <a:pt x="49" y="174"/>
                    <a:pt x="63" y="159"/>
                    <a:pt x="63" y="14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2" name="Freeform 19"/>
            <p:cNvSpPr>
              <a:spLocks noChangeArrowheads="1"/>
            </p:cNvSpPr>
            <p:nvPr/>
          </p:nvSpPr>
          <p:spPr bwMode="auto">
            <a:xfrm>
              <a:off x="2433622" y="3214315"/>
              <a:ext cx="236538" cy="652462"/>
            </a:xfrm>
            <a:custGeom>
              <a:avLst/>
              <a:gdLst>
                <a:gd name="T0" fmla="*/ 0 w 63"/>
                <a:gd name="T1" fmla="*/ 0 h 174"/>
                <a:gd name="T2" fmla="*/ 0 w 63"/>
                <a:gd name="T3" fmla="*/ 140 h 174"/>
                <a:gd name="T4" fmla="*/ 31 w 63"/>
                <a:gd name="T5" fmla="*/ 174 h 174"/>
                <a:gd name="T6" fmla="*/ 63 w 63"/>
                <a:gd name="T7" fmla="*/ 140 h 174"/>
                <a:gd name="T8" fmla="*/ 63 w 63"/>
                <a:gd name="T9" fmla="*/ 0 h 174"/>
                <a:gd name="T10" fmla="*/ 0 w 63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"/>
                <a:gd name="T19" fmla="*/ 0 h 174"/>
                <a:gd name="T20" fmla="*/ 63 w 63"/>
                <a:gd name="T21" fmla="*/ 174 h 1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" h="174">
                  <a:moveTo>
                    <a:pt x="0" y="0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59"/>
                    <a:pt x="14" y="174"/>
                    <a:pt x="31" y="174"/>
                  </a:cubicBezTo>
                  <a:cubicBezTo>
                    <a:pt x="49" y="174"/>
                    <a:pt x="63" y="159"/>
                    <a:pt x="63" y="140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/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3" name="Freeform 20"/>
            <p:cNvSpPr>
              <a:spLocks noChangeArrowheads="1"/>
            </p:cNvSpPr>
            <p:nvPr/>
          </p:nvSpPr>
          <p:spPr bwMode="auto">
            <a:xfrm>
              <a:off x="1893872" y="1703015"/>
              <a:ext cx="1023938" cy="1511300"/>
            </a:xfrm>
            <a:custGeom>
              <a:avLst/>
              <a:gdLst>
                <a:gd name="T0" fmla="*/ 207 w 273"/>
                <a:gd name="T1" fmla="*/ 252 h 403"/>
                <a:gd name="T2" fmla="*/ 207 w 273"/>
                <a:gd name="T3" fmla="*/ 250 h 403"/>
                <a:gd name="T4" fmla="*/ 207 w 273"/>
                <a:gd name="T5" fmla="*/ 93 h 403"/>
                <a:gd name="T6" fmla="*/ 224 w 273"/>
                <a:gd name="T7" fmla="*/ 93 h 403"/>
                <a:gd name="T8" fmla="*/ 224 w 273"/>
                <a:gd name="T9" fmla="*/ 259 h 403"/>
                <a:gd name="T10" fmla="*/ 249 w 273"/>
                <a:gd name="T11" fmla="*/ 282 h 403"/>
                <a:gd name="T12" fmla="*/ 273 w 273"/>
                <a:gd name="T13" fmla="*/ 259 h 403"/>
                <a:gd name="T14" fmla="*/ 273 w 273"/>
                <a:gd name="T15" fmla="*/ 67 h 403"/>
                <a:gd name="T16" fmla="*/ 273 w 273"/>
                <a:gd name="T17" fmla="*/ 58 h 403"/>
                <a:gd name="T18" fmla="*/ 273 w 273"/>
                <a:gd name="T19" fmla="*/ 54 h 403"/>
                <a:gd name="T20" fmla="*/ 207 w 273"/>
                <a:gd name="T21" fmla="*/ 0 h 403"/>
                <a:gd name="T22" fmla="*/ 69 w 273"/>
                <a:gd name="T23" fmla="*/ 0 h 403"/>
                <a:gd name="T24" fmla="*/ 0 w 273"/>
                <a:gd name="T25" fmla="*/ 56 h 403"/>
                <a:gd name="T26" fmla="*/ 0 w 273"/>
                <a:gd name="T27" fmla="*/ 58 h 403"/>
                <a:gd name="T28" fmla="*/ 0 w 273"/>
                <a:gd name="T29" fmla="*/ 67 h 403"/>
                <a:gd name="T30" fmla="*/ 0 w 273"/>
                <a:gd name="T31" fmla="*/ 259 h 403"/>
                <a:gd name="T32" fmla="*/ 22 w 273"/>
                <a:gd name="T33" fmla="*/ 282 h 403"/>
                <a:gd name="T34" fmla="*/ 45 w 273"/>
                <a:gd name="T35" fmla="*/ 259 h 403"/>
                <a:gd name="T36" fmla="*/ 45 w 273"/>
                <a:gd name="T37" fmla="*/ 93 h 403"/>
                <a:gd name="T38" fmla="*/ 64 w 273"/>
                <a:gd name="T39" fmla="*/ 93 h 403"/>
                <a:gd name="T40" fmla="*/ 64 w 273"/>
                <a:gd name="T41" fmla="*/ 252 h 403"/>
                <a:gd name="T42" fmla="*/ 65 w 273"/>
                <a:gd name="T43" fmla="*/ 259 h 403"/>
                <a:gd name="T44" fmla="*/ 65 w 273"/>
                <a:gd name="T45" fmla="*/ 403 h 403"/>
                <a:gd name="T46" fmla="*/ 128 w 273"/>
                <a:gd name="T47" fmla="*/ 403 h 403"/>
                <a:gd name="T48" fmla="*/ 128 w 273"/>
                <a:gd name="T49" fmla="*/ 292 h 403"/>
                <a:gd name="T50" fmla="*/ 144 w 273"/>
                <a:gd name="T51" fmla="*/ 292 h 403"/>
                <a:gd name="T52" fmla="*/ 144 w 273"/>
                <a:gd name="T53" fmla="*/ 403 h 403"/>
                <a:gd name="T54" fmla="*/ 207 w 273"/>
                <a:gd name="T55" fmla="*/ 403 h 403"/>
                <a:gd name="T56" fmla="*/ 207 w 273"/>
                <a:gd name="T57" fmla="*/ 252 h 40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3"/>
                <a:gd name="T88" fmla="*/ 0 h 403"/>
                <a:gd name="T89" fmla="*/ 273 w 273"/>
                <a:gd name="T90" fmla="*/ 403 h 40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3" h="403">
                  <a:moveTo>
                    <a:pt x="207" y="252"/>
                  </a:moveTo>
                  <a:cubicBezTo>
                    <a:pt x="207" y="250"/>
                    <a:pt x="207" y="250"/>
                    <a:pt x="207" y="250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4" y="272"/>
                    <a:pt x="235" y="282"/>
                    <a:pt x="249" y="282"/>
                  </a:cubicBezTo>
                  <a:cubicBezTo>
                    <a:pt x="262" y="282"/>
                    <a:pt x="273" y="272"/>
                    <a:pt x="273" y="259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3" y="58"/>
                    <a:pt x="273" y="58"/>
                    <a:pt x="273" y="58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36"/>
                    <a:pt x="250" y="0"/>
                    <a:pt x="20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8" y="1"/>
                    <a:pt x="0" y="42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2"/>
                    <a:pt x="10" y="282"/>
                    <a:pt x="22" y="282"/>
                  </a:cubicBezTo>
                  <a:cubicBezTo>
                    <a:pt x="35" y="282"/>
                    <a:pt x="45" y="272"/>
                    <a:pt x="45" y="259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252"/>
                    <a:pt x="64" y="252"/>
                    <a:pt x="64" y="252"/>
                  </a:cubicBezTo>
                  <a:cubicBezTo>
                    <a:pt x="64" y="255"/>
                    <a:pt x="65" y="257"/>
                    <a:pt x="65" y="259"/>
                  </a:cubicBezTo>
                  <a:cubicBezTo>
                    <a:pt x="65" y="403"/>
                    <a:pt x="65" y="403"/>
                    <a:pt x="65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44" y="292"/>
                    <a:pt x="144" y="292"/>
                    <a:pt x="144" y="292"/>
                  </a:cubicBezTo>
                  <a:cubicBezTo>
                    <a:pt x="144" y="403"/>
                    <a:pt x="144" y="403"/>
                    <a:pt x="144" y="403"/>
                  </a:cubicBezTo>
                  <a:cubicBezTo>
                    <a:pt x="207" y="403"/>
                    <a:pt x="207" y="403"/>
                    <a:pt x="207" y="403"/>
                  </a:cubicBezTo>
                  <a:lnTo>
                    <a:pt x="207" y="252"/>
                  </a:lnTo>
                  <a:close/>
                </a:path>
              </a:pathLst>
            </a:cu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  <p:sp>
          <p:nvSpPr>
            <p:cNvPr id="164" name="Oval 21"/>
            <p:cNvSpPr>
              <a:spLocks noChangeArrowheads="1"/>
            </p:cNvSpPr>
            <p:nvPr/>
          </p:nvSpPr>
          <p:spPr bwMode="auto">
            <a:xfrm>
              <a:off x="2201847" y="1252165"/>
              <a:ext cx="407988" cy="412750"/>
            </a:xfrm>
            <a:prstGeom prst="ellipse">
              <a:avLst/>
            </a:prstGeom>
            <a:solidFill>
              <a:srgbClr val="D5D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  <a:cs typeface="+mn-cs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74775" y="39387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协调能力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TextBox 15"/>
          <p:cNvSpPr>
            <a:spLocks noChangeArrowheads="1"/>
          </p:cNvSpPr>
          <p:nvPr/>
        </p:nvSpPr>
        <p:spPr bwMode="auto">
          <a:xfrm>
            <a:off x="1678071" y="4174350"/>
            <a:ext cx="1511102" cy="4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这里输入简单的文字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概述请在这里</a:t>
            </a: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输入简单字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566978" y="39387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管理能力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9" name="TextBox 15"/>
          <p:cNvSpPr>
            <a:spLocks noChangeArrowheads="1"/>
          </p:cNvSpPr>
          <p:nvPr/>
        </p:nvSpPr>
        <p:spPr bwMode="auto">
          <a:xfrm>
            <a:off x="3270274" y="4174350"/>
            <a:ext cx="1511102" cy="4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这里输入简单的文字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概述请在这里</a:t>
            </a: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输入简单字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5156736" y="39387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执行能力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1" name="TextBox 15"/>
          <p:cNvSpPr>
            <a:spLocks noChangeArrowheads="1"/>
          </p:cNvSpPr>
          <p:nvPr/>
        </p:nvSpPr>
        <p:spPr bwMode="auto">
          <a:xfrm>
            <a:off x="4860032" y="4174350"/>
            <a:ext cx="1511102" cy="4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这里输入简单的文字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概述请在这里</a:t>
            </a: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输入简单字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668904" y="39387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合作能力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3" name="TextBox 15"/>
          <p:cNvSpPr>
            <a:spLocks noChangeArrowheads="1"/>
          </p:cNvSpPr>
          <p:nvPr/>
        </p:nvSpPr>
        <p:spPr bwMode="auto">
          <a:xfrm>
            <a:off x="6372200" y="4174350"/>
            <a:ext cx="1511102" cy="48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这里输入简单的文字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概述请在这里</a:t>
            </a:r>
            <a:r>
              <a:rPr lang="zh-CN" altLang="en-US" sz="900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输入简单字</a:t>
            </a:r>
            <a:r>
              <a:rPr lang="zh-CN" altLang="en-US" sz="900" dirty="0" smtClean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概述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274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788 -8.64198E-7 L 2.77778E-6 -8.64198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45 -8.64198E-7 L -3.61111E-6 -8.64198E-7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03 -8.64198E-7 L 1.11022E-16 -8.64198E-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9" grpId="0" bldLvl="0" autoUpdateAnimBg="0"/>
      <p:bldP spid="178" grpId="0"/>
      <p:bldP spid="179" grpId="0" bldLvl="0" autoUpdateAnimBg="0"/>
      <p:bldP spid="180" grpId="0"/>
      <p:bldP spid="181" grpId="0" bldLvl="0" autoUpdateAnimBg="0"/>
      <p:bldP spid="182" grpId="0"/>
      <p:bldP spid="183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44249" y="1581413"/>
            <a:ext cx="1064755" cy="1067135"/>
            <a:chOff x="3544249" y="1581413"/>
            <a:chExt cx="1064755" cy="1067135"/>
          </a:xfrm>
        </p:grpSpPr>
        <p:sp>
          <p:nvSpPr>
            <p:cNvPr id="28" name="任意多边形 27"/>
            <p:cNvSpPr/>
            <p:nvPr/>
          </p:nvSpPr>
          <p:spPr>
            <a:xfrm>
              <a:off x="3544249" y="1581413"/>
              <a:ext cx="1064755" cy="1051569"/>
            </a:xfrm>
            <a:custGeom>
              <a:avLst/>
              <a:gdLst>
                <a:gd name="connsiteX0" fmla="*/ 310624 w 1365466"/>
                <a:gd name="connsiteY0" fmla="*/ 93 h 1348409"/>
                <a:gd name="connsiteX1" fmla="*/ 1339850 w 1365466"/>
                <a:gd name="connsiteY1" fmla="*/ 395273 h 1348409"/>
                <a:gd name="connsiteX2" fmla="*/ 1365466 w 1365466"/>
                <a:gd name="connsiteY2" fmla="*/ 479194 h 1348409"/>
                <a:gd name="connsiteX3" fmla="*/ 1365466 w 1365466"/>
                <a:gd name="connsiteY3" fmla="*/ 1348409 h 1348409"/>
                <a:gd name="connsiteX4" fmla="*/ 464435 w 1365466"/>
                <a:gd name="connsiteY4" fmla="*/ 1348409 h 1348409"/>
                <a:gd name="connsiteX5" fmla="*/ 393955 w 1365466"/>
                <a:gd name="connsiteY5" fmla="*/ 1331685 h 1348409"/>
                <a:gd name="connsiteX6" fmla="*/ 0 w 1365466"/>
                <a:gd name="connsiteY6" fmla="*/ 12368 h 1348409"/>
                <a:gd name="connsiteX7" fmla="*/ 310624 w 1365466"/>
                <a:gd name="connsiteY7" fmla="*/ 93 h 134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466" h="1348409">
                  <a:moveTo>
                    <a:pt x="310624" y="93"/>
                  </a:moveTo>
                  <a:cubicBezTo>
                    <a:pt x="976517" y="-4430"/>
                    <a:pt x="1241319" y="155799"/>
                    <a:pt x="1339850" y="395273"/>
                  </a:cubicBezTo>
                  <a:lnTo>
                    <a:pt x="1365466" y="479194"/>
                  </a:lnTo>
                  <a:lnTo>
                    <a:pt x="1365466" y="1348409"/>
                  </a:lnTo>
                  <a:lnTo>
                    <a:pt x="464435" y="1348409"/>
                  </a:lnTo>
                  <a:lnTo>
                    <a:pt x="393955" y="1331685"/>
                  </a:lnTo>
                  <a:cubicBezTo>
                    <a:pt x="75" y="1210606"/>
                    <a:pt x="38345" y="881891"/>
                    <a:pt x="0" y="12368"/>
                  </a:cubicBezTo>
                  <a:cubicBezTo>
                    <a:pt x="112183" y="4748"/>
                    <a:pt x="215496" y="740"/>
                    <a:pt x="310624" y="93"/>
                  </a:cubicBezTo>
                  <a:close/>
                </a:path>
              </a:pathLst>
            </a:cu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931799" y="1791788"/>
              <a:ext cx="289346" cy="336937"/>
              <a:chOff x="8816976" y="3130550"/>
              <a:chExt cx="241300" cy="280988"/>
            </a:xfrm>
            <a:solidFill>
              <a:schemeClr val="bg1"/>
            </a:solidFill>
          </p:grpSpPr>
          <p:sp>
            <p:nvSpPr>
              <p:cNvPr id="22" name="Freeform 45"/>
              <p:cNvSpPr>
                <a:spLocks/>
              </p:cNvSpPr>
              <p:nvPr/>
            </p:nvSpPr>
            <p:spPr bwMode="auto">
              <a:xfrm>
                <a:off x="8926513" y="3232150"/>
                <a:ext cx="71438" cy="107950"/>
              </a:xfrm>
              <a:custGeom>
                <a:avLst/>
                <a:gdLst>
                  <a:gd name="T0" fmla="*/ 65 w 74"/>
                  <a:gd name="T1" fmla="*/ 111 h 113"/>
                  <a:gd name="T2" fmla="*/ 62 w 74"/>
                  <a:gd name="T3" fmla="*/ 113 h 113"/>
                  <a:gd name="T4" fmla="*/ 61 w 74"/>
                  <a:gd name="T5" fmla="*/ 113 h 113"/>
                  <a:gd name="T6" fmla="*/ 58 w 74"/>
                  <a:gd name="T7" fmla="*/ 113 h 113"/>
                  <a:gd name="T8" fmla="*/ 3 w 74"/>
                  <a:gd name="T9" fmla="*/ 75 h 113"/>
                  <a:gd name="T10" fmla="*/ 1 w 74"/>
                  <a:gd name="T11" fmla="*/ 74 h 113"/>
                  <a:gd name="T12" fmla="*/ 0 w 74"/>
                  <a:gd name="T13" fmla="*/ 71 h 113"/>
                  <a:gd name="T14" fmla="*/ 0 w 74"/>
                  <a:gd name="T15" fmla="*/ 5 h 113"/>
                  <a:gd name="T16" fmla="*/ 1 w 74"/>
                  <a:gd name="T17" fmla="*/ 1 h 113"/>
                  <a:gd name="T18" fmla="*/ 5 w 74"/>
                  <a:gd name="T19" fmla="*/ 0 h 113"/>
                  <a:gd name="T20" fmla="*/ 18 w 74"/>
                  <a:gd name="T21" fmla="*/ 0 h 113"/>
                  <a:gd name="T22" fmla="*/ 22 w 74"/>
                  <a:gd name="T23" fmla="*/ 1 h 113"/>
                  <a:gd name="T24" fmla="*/ 23 w 74"/>
                  <a:gd name="T25" fmla="*/ 5 h 113"/>
                  <a:gd name="T26" fmla="*/ 23 w 74"/>
                  <a:gd name="T27" fmla="*/ 61 h 113"/>
                  <a:gd name="T28" fmla="*/ 71 w 74"/>
                  <a:gd name="T29" fmla="*/ 93 h 113"/>
                  <a:gd name="T30" fmla="*/ 72 w 74"/>
                  <a:gd name="T31" fmla="*/ 100 h 113"/>
                  <a:gd name="T32" fmla="*/ 65 w 74"/>
                  <a:gd name="T33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3">
                    <a:moveTo>
                      <a:pt x="65" y="111"/>
                    </a:moveTo>
                    <a:cubicBezTo>
                      <a:pt x="65" y="112"/>
                      <a:pt x="64" y="113"/>
                      <a:pt x="62" y="113"/>
                    </a:cubicBezTo>
                    <a:cubicBezTo>
                      <a:pt x="62" y="113"/>
                      <a:pt x="62" y="113"/>
                      <a:pt x="61" y="113"/>
                    </a:cubicBezTo>
                    <a:cubicBezTo>
                      <a:pt x="60" y="113"/>
                      <a:pt x="59" y="113"/>
                      <a:pt x="58" y="11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2" y="75"/>
                      <a:pt x="1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3" y="94"/>
                      <a:pt x="74" y="98"/>
                      <a:pt x="72" y="100"/>
                    </a:cubicBezTo>
                    <a:lnTo>
                      <a:pt x="65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46"/>
              <p:cNvSpPr>
                <a:spLocks/>
              </p:cNvSpPr>
              <p:nvPr/>
            </p:nvSpPr>
            <p:spPr bwMode="auto">
              <a:xfrm>
                <a:off x="8816976" y="3130550"/>
                <a:ext cx="107950" cy="87312"/>
              </a:xfrm>
              <a:custGeom>
                <a:avLst/>
                <a:gdLst>
                  <a:gd name="T0" fmla="*/ 113 w 113"/>
                  <a:gd name="T1" fmla="*/ 38 h 90"/>
                  <a:gd name="T2" fmla="*/ 100 w 113"/>
                  <a:gd name="T3" fmla="*/ 15 h 90"/>
                  <a:gd name="T4" fmla="*/ 40 w 113"/>
                  <a:gd name="T5" fmla="*/ 18 h 90"/>
                  <a:gd name="T6" fmla="*/ 7 w 113"/>
                  <a:gd name="T7" fmla="*/ 69 h 90"/>
                  <a:gd name="T8" fmla="*/ 19 w 113"/>
                  <a:gd name="T9" fmla="*/ 90 h 90"/>
                  <a:gd name="T10" fmla="*/ 113 w 113"/>
                  <a:gd name="T11" fmla="*/ 3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90">
                    <a:moveTo>
                      <a:pt x="113" y="38"/>
                    </a:moveTo>
                    <a:cubicBezTo>
                      <a:pt x="100" y="15"/>
                      <a:pt x="100" y="15"/>
                      <a:pt x="100" y="15"/>
                    </a:cubicBezTo>
                    <a:cubicBezTo>
                      <a:pt x="92" y="2"/>
                      <a:pt x="71" y="0"/>
                      <a:pt x="40" y="18"/>
                    </a:cubicBezTo>
                    <a:cubicBezTo>
                      <a:pt x="9" y="36"/>
                      <a:pt x="0" y="56"/>
                      <a:pt x="7" y="69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41" y="61"/>
                      <a:pt x="75" y="42"/>
                      <a:pt x="11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47"/>
              <p:cNvSpPr>
                <a:spLocks/>
              </p:cNvSpPr>
              <p:nvPr/>
            </p:nvSpPr>
            <p:spPr bwMode="auto">
              <a:xfrm>
                <a:off x="8950326" y="3130550"/>
                <a:ext cx="107950" cy="85725"/>
              </a:xfrm>
              <a:custGeom>
                <a:avLst/>
                <a:gdLst>
                  <a:gd name="T0" fmla="*/ 94 w 113"/>
                  <a:gd name="T1" fmla="*/ 89 h 89"/>
                  <a:gd name="T2" fmla="*/ 106 w 113"/>
                  <a:gd name="T3" fmla="*/ 69 h 89"/>
                  <a:gd name="T4" fmla="*/ 73 w 113"/>
                  <a:gd name="T5" fmla="*/ 18 h 89"/>
                  <a:gd name="T6" fmla="*/ 13 w 113"/>
                  <a:gd name="T7" fmla="*/ 15 h 89"/>
                  <a:gd name="T8" fmla="*/ 0 w 113"/>
                  <a:gd name="T9" fmla="*/ 38 h 89"/>
                  <a:gd name="T10" fmla="*/ 94 w 113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89">
                    <a:moveTo>
                      <a:pt x="94" y="89"/>
                    </a:moveTo>
                    <a:cubicBezTo>
                      <a:pt x="106" y="69"/>
                      <a:pt x="106" y="69"/>
                      <a:pt x="106" y="69"/>
                    </a:cubicBezTo>
                    <a:cubicBezTo>
                      <a:pt x="113" y="56"/>
                      <a:pt x="104" y="36"/>
                      <a:pt x="73" y="18"/>
                    </a:cubicBezTo>
                    <a:cubicBezTo>
                      <a:pt x="42" y="0"/>
                      <a:pt x="21" y="2"/>
                      <a:pt x="13" y="1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8" y="41"/>
                      <a:pt x="71" y="61"/>
                      <a:pt x="9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48"/>
              <p:cNvSpPr>
                <a:spLocks noEditPoints="1"/>
              </p:cNvSpPr>
              <p:nvPr/>
            </p:nvSpPr>
            <p:spPr bwMode="auto">
              <a:xfrm>
                <a:off x="8821738" y="3179763"/>
                <a:ext cx="231775" cy="231775"/>
              </a:xfrm>
              <a:custGeom>
                <a:avLst/>
                <a:gdLst>
                  <a:gd name="T0" fmla="*/ 121 w 242"/>
                  <a:gd name="T1" fmla="*/ 0 h 242"/>
                  <a:gd name="T2" fmla="*/ 0 w 242"/>
                  <a:gd name="T3" fmla="*/ 121 h 242"/>
                  <a:gd name="T4" fmla="*/ 121 w 242"/>
                  <a:gd name="T5" fmla="*/ 242 h 242"/>
                  <a:gd name="T6" fmla="*/ 242 w 242"/>
                  <a:gd name="T7" fmla="*/ 121 h 242"/>
                  <a:gd name="T8" fmla="*/ 121 w 242"/>
                  <a:gd name="T9" fmla="*/ 0 h 242"/>
                  <a:gd name="T10" fmla="*/ 121 w 242"/>
                  <a:gd name="T11" fmla="*/ 212 h 242"/>
                  <a:gd name="T12" fmla="*/ 30 w 242"/>
                  <a:gd name="T13" fmla="*/ 121 h 242"/>
                  <a:gd name="T14" fmla="*/ 121 w 242"/>
                  <a:gd name="T15" fmla="*/ 30 h 242"/>
                  <a:gd name="T16" fmla="*/ 212 w 242"/>
                  <a:gd name="T17" fmla="*/ 121 h 242"/>
                  <a:gd name="T18" fmla="*/ 121 w 242"/>
                  <a:gd name="T19" fmla="*/ 21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242">
                    <a:moveTo>
                      <a:pt x="121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188" y="242"/>
                      <a:pt x="242" y="188"/>
                      <a:pt x="242" y="121"/>
                    </a:cubicBezTo>
                    <a:cubicBezTo>
                      <a:pt x="242" y="54"/>
                      <a:pt x="188" y="0"/>
                      <a:pt x="121" y="0"/>
                    </a:cubicBezTo>
                    <a:close/>
                    <a:moveTo>
                      <a:pt x="121" y="212"/>
                    </a:moveTo>
                    <a:cubicBezTo>
                      <a:pt x="71" y="212"/>
                      <a:pt x="30" y="171"/>
                      <a:pt x="30" y="121"/>
                    </a:cubicBezTo>
                    <a:cubicBezTo>
                      <a:pt x="30" y="71"/>
                      <a:pt x="71" y="30"/>
                      <a:pt x="121" y="30"/>
                    </a:cubicBezTo>
                    <a:cubicBezTo>
                      <a:pt x="171" y="30"/>
                      <a:pt x="212" y="71"/>
                      <a:pt x="212" y="121"/>
                    </a:cubicBezTo>
                    <a:cubicBezTo>
                      <a:pt x="212" y="171"/>
                      <a:pt x="171" y="212"/>
                      <a:pt x="121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49"/>
              <p:cNvSpPr>
                <a:spLocks/>
              </p:cNvSpPr>
              <p:nvPr/>
            </p:nvSpPr>
            <p:spPr bwMode="auto">
              <a:xfrm>
                <a:off x="8926513" y="3232150"/>
                <a:ext cx="71438" cy="107950"/>
              </a:xfrm>
              <a:custGeom>
                <a:avLst/>
                <a:gdLst>
                  <a:gd name="T0" fmla="*/ 71 w 74"/>
                  <a:gd name="T1" fmla="*/ 93 h 113"/>
                  <a:gd name="T2" fmla="*/ 23 w 74"/>
                  <a:gd name="T3" fmla="*/ 61 h 113"/>
                  <a:gd name="T4" fmla="*/ 23 w 74"/>
                  <a:gd name="T5" fmla="*/ 5 h 113"/>
                  <a:gd name="T6" fmla="*/ 22 w 74"/>
                  <a:gd name="T7" fmla="*/ 1 h 113"/>
                  <a:gd name="T8" fmla="*/ 18 w 74"/>
                  <a:gd name="T9" fmla="*/ 0 h 113"/>
                  <a:gd name="T10" fmla="*/ 5 w 74"/>
                  <a:gd name="T11" fmla="*/ 0 h 113"/>
                  <a:gd name="T12" fmla="*/ 1 w 74"/>
                  <a:gd name="T13" fmla="*/ 1 h 113"/>
                  <a:gd name="T14" fmla="*/ 0 w 74"/>
                  <a:gd name="T15" fmla="*/ 5 h 113"/>
                  <a:gd name="T16" fmla="*/ 0 w 74"/>
                  <a:gd name="T17" fmla="*/ 71 h 113"/>
                  <a:gd name="T18" fmla="*/ 1 w 74"/>
                  <a:gd name="T19" fmla="*/ 74 h 113"/>
                  <a:gd name="T20" fmla="*/ 3 w 74"/>
                  <a:gd name="T21" fmla="*/ 75 h 113"/>
                  <a:gd name="T22" fmla="*/ 58 w 74"/>
                  <a:gd name="T23" fmla="*/ 113 h 113"/>
                  <a:gd name="T24" fmla="*/ 61 w 74"/>
                  <a:gd name="T25" fmla="*/ 113 h 113"/>
                  <a:gd name="T26" fmla="*/ 62 w 74"/>
                  <a:gd name="T27" fmla="*/ 113 h 113"/>
                  <a:gd name="T28" fmla="*/ 65 w 74"/>
                  <a:gd name="T29" fmla="*/ 111 h 113"/>
                  <a:gd name="T30" fmla="*/ 72 w 74"/>
                  <a:gd name="T31" fmla="*/ 100 h 113"/>
                  <a:gd name="T32" fmla="*/ 71 w 74"/>
                  <a:gd name="T33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3">
                    <a:moveTo>
                      <a:pt x="71" y="93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3"/>
                      <a:pt x="23" y="2"/>
                      <a:pt x="22" y="1"/>
                    </a:cubicBezTo>
                    <a:cubicBezTo>
                      <a:pt x="21" y="0"/>
                      <a:pt x="19" y="0"/>
                      <a:pt x="1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3"/>
                      <a:pt x="1" y="74"/>
                    </a:cubicBezTo>
                    <a:cubicBezTo>
                      <a:pt x="2" y="75"/>
                      <a:pt x="2" y="75"/>
                      <a:pt x="3" y="75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60" y="113"/>
                      <a:pt x="61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4" y="113"/>
                      <a:pt x="65" y="112"/>
                      <a:pt x="65" y="111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4" y="98"/>
                      <a:pt x="73" y="94"/>
                      <a:pt x="7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90" name="文本框 10"/>
            <p:cNvSpPr txBox="1">
              <a:spLocks noChangeArrowheads="1"/>
            </p:cNvSpPr>
            <p:nvPr/>
          </p:nvSpPr>
          <p:spPr bwMode="auto">
            <a:xfrm>
              <a:off x="3896969" y="2125328"/>
              <a:ext cx="4318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56802" y="1358900"/>
            <a:ext cx="1221338" cy="1289648"/>
            <a:chOff x="4656802" y="1358900"/>
            <a:chExt cx="1221338" cy="1289648"/>
          </a:xfrm>
        </p:grpSpPr>
        <p:sp>
          <p:nvSpPr>
            <p:cNvPr id="27" name="任意多边形 26"/>
            <p:cNvSpPr/>
            <p:nvPr/>
          </p:nvSpPr>
          <p:spPr>
            <a:xfrm>
              <a:off x="4656802" y="1358900"/>
              <a:ext cx="1221338" cy="1274081"/>
            </a:xfrm>
            <a:custGeom>
              <a:avLst/>
              <a:gdLst>
                <a:gd name="connsiteX0" fmla="*/ 1193828 w 1567944"/>
                <a:gd name="connsiteY0" fmla="*/ 112 h 1634445"/>
                <a:gd name="connsiteX1" fmla="*/ 1567944 w 1567944"/>
                <a:gd name="connsiteY1" fmla="*/ 14896 h 1634445"/>
                <a:gd name="connsiteX2" fmla="*/ 1093465 w 1567944"/>
                <a:gd name="connsiteY2" fmla="*/ 1603880 h 1634445"/>
                <a:gd name="connsiteX3" fmla="*/ 964661 w 1567944"/>
                <a:gd name="connsiteY3" fmla="*/ 1634445 h 1634445"/>
                <a:gd name="connsiteX4" fmla="*/ 0 w 1567944"/>
                <a:gd name="connsiteY4" fmla="*/ 1634445 h 1634445"/>
                <a:gd name="connsiteX5" fmla="*/ 0 w 1567944"/>
                <a:gd name="connsiteY5" fmla="*/ 391984 h 1634445"/>
                <a:gd name="connsiteX6" fmla="*/ 18173 w 1567944"/>
                <a:gd name="connsiteY6" fmla="*/ 358600 h 1634445"/>
                <a:gd name="connsiteX7" fmla="*/ 1193828 w 1567944"/>
                <a:gd name="connsiteY7" fmla="*/ 112 h 1634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7944" h="1634445">
                  <a:moveTo>
                    <a:pt x="1193828" y="112"/>
                  </a:moveTo>
                  <a:cubicBezTo>
                    <a:pt x="1308400" y="891"/>
                    <a:pt x="1432831" y="5719"/>
                    <a:pt x="1567944" y="14896"/>
                  </a:cubicBezTo>
                  <a:cubicBezTo>
                    <a:pt x="1521762" y="1062149"/>
                    <a:pt x="1567854" y="1458053"/>
                    <a:pt x="1093465" y="1603880"/>
                  </a:cubicBezTo>
                  <a:lnTo>
                    <a:pt x="964661" y="1634445"/>
                  </a:lnTo>
                  <a:lnTo>
                    <a:pt x="0" y="1634445"/>
                  </a:lnTo>
                  <a:lnTo>
                    <a:pt x="0" y="391984"/>
                  </a:lnTo>
                  <a:lnTo>
                    <a:pt x="18173" y="358600"/>
                  </a:lnTo>
                  <a:cubicBezTo>
                    <a:pt x="173880" y="136556"/>
                    <a:pt x="506399" y="-4557"/>
                    <a:pt x="1193828" y="112"/>
                  </a:cubicBezTo>
                  <a:close/>
                </a:path>
              </a:pathLst>
            </a:cu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prstClr val="white"/>
                </a:solidFill>
              </a:endParaRPr>
            </a:p>
          </p:txBody>
        </p:sp>
        <p:sp>
          <p:nvSpPr>
            <p:cNvPr id="12" name="Freeform 104"/>
            <p:cNvSpPr>
              <a:spLocks/>
            </p:cNvSpPr>
            <p:nvPr/>
          </p:nvSpPr>
          <p:spPr bwMode="auto">
            <a:xfrm>
              <a:off x="5144677" y="1826999"/>
              <a:ext cx="245587" cy="215918"/>
            </a:xfrm>
            <a:custGeom>
              <a:avLst/>
              <a:gdLst>
                <a:gd name="T0" fmla="*/ 0 w 128"/>
                <a:gd name="T1" fmla="*/ 48 h 112"/>
                <a:gd name="T2" fmla="*/ 32 w 128"/>
                <a:gd name="T3" fmla="*/ 48 h 112"/>
                <a:gd name="T4" fmla="*/ 48 w 128"/>
                <a:gd name="T5" fmla="*/ 80 h 112"/>
                <a:gd name="T6" fmla="*/ 96 w 128"/>
                <a:gd name="T7" fmla="*/ 0 h 112"/>
                <a:gd name="T8" fmla="*/ 128 w 128"/>
                <a:gd name="T9" fmla="*/ 0 h 112"/>
                <a:gd name="T10" fmla="*/ 64 w 128"/>
                <a:gd name="T11" fmla="*/ 112 h 112"/>
                <a:gd name="T12" fmla="*/ 32 w 128"/>
                <a:gd name="T13" fmla="*/ 112 h 112"/>
                <a:gd name="T14" fmla="*/ 0 w 128"/>
                <a:gd name="T15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12">
                  <a:moveTo>
                    <a:pt x="0" y="48"/>
                  </a:moveTo>
                  <a:lnTo>
                    <a:pt x="32" y="48"/>
                  </a:lnTo>
                  <a:lnTo>
                    <a:pt x="48" y="80"/>
                  </a:lnTo>
                  <a:lnTo>
                    <a:pt x="96" y="0"/>
                  </a:lnTo>
                  <a:lnTo>
                    <a:pt x="128" y="0"/>
                  </a:lnTo>
                  <a:lnTo>
                    <a:pt x="64" y="112"/>
                  </a:lnTo>
                  <a:lnTo>
                    <a:pt x="32" y="11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100">
                <a:solidFill>
                  <a:prstClr val="black"/>
                </a:solidFill>
              </a:endParaRPr>
            </a:p>
          </p:txBody>
        </p:sp>
        <p:sp>
          <p:nvSpPr>
            <p:cNvPr id="20492" name="文本框 12"/>
            <p:cNvSpPr txBox="1">
              <a:spLocks noChangeArrowheads="1"/>
            </p:cNvSpPr>
            <p:nvPr/>
          </p:nvSpPr>
          <p:spPr bwMode="auto">
            <a:xfrm>
              <a:off x="5052376" y="2125328"/>
              <a:ext cx="430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323385" y="2672540"/>
            <a:ext cx="1285618" cy="1282320"/>
            <a:chOff x="3323385" y="2672540"/>
            <a:chExt cx="1285618" cy="1282320"/>
          </a:xfrm>
        </p:grpSpPr>
        <p:sp>
          <p:nvSpPr>
            <p:cNvPr id="29" name="任意多边形 28"/>
            <p:cNvSpPr/>
            <p:nvPr/>
          </p:nvSpPr>
          <p:spPr>
            <a:xfrm>
              <a:off x="3323385" y="2672540"/>
              <a:ext cx="1285618" cy="1282320"/>
            </a:xfrm>
            <a:custGeom>
              <a:avLst/>
              <a:gdLst>
                <a:gd name="connsiteX0" fmla="*/ 669841 w 1650278"/>
                <a:gd name="connsiteY0" fmla="*/ 0 h 1646008"/>
                <a:gd name="connsiteX1" fmla="*/ 1650278 w 1650278"/>
                <a:gd name="connsiteY1" fmla="*/ 0 h 1646008"/>
                <a:gd name="connsiteX2" fmla="*/ 1650278 w 1650278"/>
                <a:gd name="connsiteY2" fmla="*/ 1050158 h 1646008"/>
                <a:gd name="connsiteX3" fmla="*/ 1613715 w 1650278"/>
                <a:gd name="connsiteY3" fmla="*/ 1169942 h 1646008"/>
                <a:gd name="connsiteX4" fmla="*/ 0 w 1650278"/>
                <a:gd name="connsiteY4" fmla="*/ 1631112 h 1646008"/>
                <a:gd name="connsiteX5" fmla="*/ 617223 w 1650278"/>
                <a:gd name="connsiteY5" fmla="*/ 8255 h 1646008"/>
                <a:gd name="connsiteX6" fmla="*/ 669841 w 1650278"/>
                <a:gd name="connsiteY6" fmla="*/ 0 h 164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278" h="1646008">
                  <a:moveTo>
                    <a:pt x="669841" y="0"/>
                  </a:moveTo>
                  <a:lnTo>
                    <a:pt x="1650278" y="0"/>
                  </a:lnTo>
                  <a:lnTo>
                    <a:pt x="1650278" y="1050158"/>
                  </a:lnTo>
                  <a:lnTo>
                    <a:pt x="1613715" y="1169942"/>
                  </a:lnTo>
                  <a:cubicBezTo>
                    <a:pt x="1478091" y="1499568"/>
                    <a:pt x="1080908" y="1704533"/>
                    <a:pt x="0" y="1631112"/>
                  </a:cubicBezTo>
                  <a:cubicBezTo>
                    <a:pt x="50380" y="488654"/>
                    <a:pt x="-9053" y="121356"/>
                    <a:pt x="617223" y="8255"/>
                  </a:cubicBezTo>
                  <a:lnTo>
                    <a:pt x="669841" y="0"/>
                  </a:lnTo>
                  <a:close/>
                </a:path>
              </a:pathLst>
            </a:cu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prstClr val="white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978782" y="2987778"/>
              <a:ext cx="268656" cy="152028"/>
              <a:chOff x="2854325" y="1114425"/>
              <a:chExt cx="204788" cy="115887"/>
            </a:xfrm>
            <a:solidFill>
              <a:schemeClr val="bg1"/>
            </a:solidFill>
          </p:grpSpPr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941638" y="1114425"/>
                <a:ext cx="117475" cy="115887"/>
              </a:xfrm>
              <a:custGeom>
                <a:avLst/>
                <a:gdLst>
                  <a:gd name="T0" fmla="*/ 74 w 74"/>
                  <a:gd name="T1" fmla="*/ 36 h 73"/>
                  <a:gd name="T2" fmla="*/ 0 w 74"/>
                  <a:gd name="T3" fmla="*/ 0 h 73"/>
                  <a:gd name="T4" fmla="*/ 0 w 74"/>
                  <a:gd name="T5" fmla="*/ 28 h 73"/>
                  <a:gd name="T6" fmla="*/ 19 w 74"/>
                  <a:gd name="T7" fmla="*/ 36 h 73"/>
                  <a:gd name="T8" fmla="*/ 0 w 74"/>
                  <a:gd name="T9" fmla="*/ 46 h 73"/>
                  <a:gd name="T10" fmla="*/ 0 w 74"/>
                  <a:gd name="T11" fmla="*/ 73 h 73"/>
                  <a:gd name="T12" fmla="*/ 74 w 74"/>
                  <a:gd name="T13" fmla="*/ 3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3">
                    <a:moveTo>
                      <a:pt x="74" y="36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9" y="36"/>
                    </a:lnTo>
                    <a:lnTo>
                      <a:pt x="0" y="46"/>
                    </a:lnTo>
                    <a:lnTo>
                      <a:pt x="0" y="73"/>
                    </a:lnTo>
                    <a:lnTo>
                      <a:pt x="74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2854325" y="1114425"/>
                <a:ext cx="117475" cy="115887"/>
              </a:xfrm>
              <a:custGeom>
                <a:avLst/>
                <a:gdLst>
                  <a:gd name="T0" fmla="*/ 55 w 74"/>
                  <a:gd name="T1" fmla="*/ 28 h 73"/>
                  <a:gd name="T2" fmla="*/ 0 w 74"/>
                  <a:gd name="T3" fmla="*/ 0 h 73"/>
                  <a:gd name="T4" fmla="*/ 0 w 74"/>
                  <a:gd name="T5" fmla="*/ 73 h 73"/>
                  <a:gd name="T6" fmla="*/ 55 w 74"/>
                  <a:gd name="T7" fmla="*/ 46 h 73"/>
                  <a:gd name="T8" fmla="*/ 74 w 74"/>
                  <a:gd name="T9" fmla="*/ 36 h 73"/>
                  <a:gd name="T10" fmla="*/ 55 w 74"/>
                  <a:gd name="T11" fmla="*/ 2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73">
                    <a:moveTo>
                      <a:pt x="55" y="28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55" y="46"/>
                    </a:lnTo>
                    <a:lnTo>
                      <a:pt x="74" y="36"/>
                    </a:lnTo>
                    <a:lnTo>
                      <a:pt x="5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94" name="文本框 14"/>
            <p:cNvSpPr txBox="1">
              <a:spLocks noChangeArrowheads="1"/>
            </p:cNvSpPr>
            <p:nvPr/>
          </p:nvSpPr>
          <p:spPr bwMode="auto">
            <a:xfrm>
              <a:off x="3933230" y="3138987"/>
              <a:ext cx="4318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56802" y="2672538"/>
            <a:ext cx="1030143" cy="1064755"/>
            <a:chOff x="4656802" y="2672538"/>
            <a:chExt cx="1030143" cy="1064755"/>
          </a:xfrm>
        </p:grpSpPr>
        <p:sp>
          <p:nvSpPr>
            <p:cNvPr id="30" name="任意多边形 29"/>
            <p:cNvSpPr/>
            <p:nvPr/>
          </p:nvSpPr>
          <p:spPr>
            <a:xfrm>
              <a:off x="4656802" y="2672538"/>
              <a:ext cx="1030143" cy="1064755"/>
            </a:xfrm>
            <a:custGeom>
              <a:avLst/>
              <a:gdLst>
                <a:gd name="connsiteX0" fmla="*/ 0 w 1321773"/>
                <a:gd name="connsiteY0" fmla="*/ 0 h 1366414"/>
                <a:gd name="connsiteX1" fmla="*/ 760682 w 1321773"/>
                <a:gd name="connsiteY1" fmla="*/ 0 h 1366414"/>
                <a:gd name="connsiteX2" fmla="*/ 809300 w 1321773"/>
                <a:gd name="connsiteY2" fmla="*/ 6607 h 1366414"/>
                <a:gd name="connsiteX3" fmla="*/ 1321773 w 1321773"/>
                <a:gd name="connsiteY3" fmla="*/ 1354047 h 1366414"/>
                <a:gd name="connsiteX4" fmla="*/ 35015 w 1321773"/>
                <a:gd name="connsiteY4" fmla="*/ 1068673 h 1366414"/>
                <a:gd name="connsiteX5" fmla="*/ 0 w 1321773"/>
                <a:gd name="connsiteY5" fmla="*/ 1004350 h 1366414"/>
                <a:gd name="connsiteX6" fmla="*/ 0 w 1321773"/>
                <a:gd name="connsiteY6" fmla="*/ 0 h 136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1773" h="1366414">
                  <a:moveTo>
                    <a:pt x="0" y="0"/>
                  </a:moveTo>
                  <a:lnTo>
                    <a:pt x="760682" y="0"/>
                  </a:lnTo>
                  <a:lnTo>
                    <a:pt x="809300" y="6607"/>
                  </a:lnTo>
                  <a:cubicBezTo>
                    <a:pt x="1329290" y="100513"/>
                    <a:pt x="1279943" y="405476"/>
                    <a:pt x="1321773" y="1354047"/>
                  </a:cubicBezTo>
                  <a:cubicBezTo>
                    <a:pt x="536490" y="1407387"/>
                    <a:pt x="185844" y="1283761"/>
                    <a:pt x="35015" y="1068673"/>
                  </a:cubicBezTo>
                  <a:lnTo>
                    <a:pt x="0" y="100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979047" y="2947209"/>
              <a:ext cx="285578" cy="192599"/>
              <a:chOff x="4076700" y="1917701"/>
              <a:chExt cx="204787" cy="138112"/>
            </a:xfrm>
            <a:solidFill>
              <a:schemeClr val="bg1"/>
            </a:solidFill>
          </p:grpSpPr>
          <p:sp>
            <p:nvSpPr>
              <p:cNvPr id="18" name="Freeform 370"/>
              <p:cNvSpPr>
                <a:spLocks/>
              </p:cNvSpPr>
              <p:nvPr/>
            </p:nvSpPr>
            <p:spPr bwMode="auto">
              <a:xfrm>
                <a:off x="4076700" y="1925638"/>
                <a:ext cx="204787" cy="130175"/>
              </a:xfrm>
              <a:custGeom>
                <a:avLst/>
                <a:gdLst>
                  <a:gd name="T0" fmla="*/ 288 w 289"/>
                  <a:gd name="T1" fmla="*/ 0 h 183"/>
                  <a:gd name="T2" fmla="*/ 199 w 289"/>
                  <a:gd name="T3" fmla="*/ 76 h 183"/>
                  <a:gd name="T4" fmla="*/ 144 w 289"/>
                  <a:gd name="T5" fmla="*/ 121 h 183"/>
                  <a:gd name="T6" fmla="*/ 90 w 289"/>
                  <a:gd name="T7" fmla="*/ 76 h 183"/>
                  <a:gd name="T8" fmla="*/ 1 w 289"/>
                  <a:gd name="T9" fmla="*/ 0 h 183"/>
                  <a:gd name="T10" fmla="*/ 0 w 289"/>
                  <a:gd name="T11" fmla="*/ 6 h 183"/>
                  <a:gd name="T12" fmla="*/ 0 w 289"/>
                  <a:gd name="T13" fmla="*/ 166 h 183"/>
                  <a:gd name="T14" fmla="*/ 0 w 289"/>
                  <a:gd name="T15" fmla="*/ 169 h 183"/>
                  <a:gd name="T16" fmla="*/ 17 w 289"/>
                  <a:gd name="T17" fmla="*/ 183 h 183"/>
                  <a:gd name="T18" fmla="*/ 271 w 289"/>
                  <a:gd name="T19" fmla="*/ 183 h 183"/>
                  <a:gd name="T20" fmla="*/ 287 w 289"/>
                  <a:gd name="T21" fmla="*/ 171 h 183"/>
                  <a:gd name="T22" fmla="*/ 288 w 289"/>
                  <a:gd name="T23" fmla="*/ 171 h 183"/>
                  <a:gd name="T24" fmla="*/ 289 w 289"/>
                  <a:gd name="T25" fmla="*/ 166 h 183"/>
                  <a:gd name="T26" fmla="*/ 289 w 289"/>
                  <a:gd name="T27" fmla="*/ 6 h 183"/>
                  <a:gd name="T28" fmla="*/ 288 w 289"/>
                  <a:gd name="T2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9" h="183">
                    <a:moveTo>
                      <a:pt x="288" y="0"/>
                    </a:moveTo>
                    <a:cubicBezTo>
                      <a:pt x="199" y="76"/>
                      <a:pt x="199" y="76"/>
                      <a:pt x="199" y="76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90" y="76"/>
                      <a:pt x="90" y="76"/>
                      <a:pt x="90" y="76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0" y="167"/>
                      <a:pt x="0" y="168"/>
                      <a:pt x="0" y="169"/>
                    </a:cubicBezTo>
                    <a:cubicBezTo>
                      <a:pt x="2" y="177"/>
                      <a:pt x="9" y="183"/>
                      <a:pt x="17" y="183"/>
                    </a:cubicBezTo>
                    <a:cubicBezTo>
                      <a:pt x="271" y="183"/>
                      <a:pt x="271" y="183"/>
                      <a:pt x="271" y="183"/>
                    </a:cubicBezTo>
                    <a:cubicBezTo>
                      <a:pt x="279" y="183"/>
                      <a:pt x="285" y="178"/>
                      <a:pt x="287" y="171"/>
                    </a:cubicBezTo>
                    <a:cubicBezTo>
                      <a:pt x="288" y="171"/>
                      <a:pt x="288" y="171"/>
                      <a:pt x="288" y="171"/>
                    </a:cubicBezTo>
                    <a:cubicBezTo>
                      <a:pt x="288" y="169"/>
                      <a:pt x="289" y="168"/>
                      <a:pt x="289" y="166"/>
                    </a:cubicBezTo>
                    <a:cubicBezTo>
                      <a:pt x="289" y="6"/>
                      <a:pt x="289" y="6"/>
                      <a:pt x="289" y="6"/>
                    </a:cubicBezTo>
                    <a:cubicBezTo>
                      <a:pt x="289" y="4"/>
                      <a:pt x="288" y="2"/>
                      <a:pt x="2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371"/>
              <p:cNvSpPr>
                <a:spLocks/>
              </p:cNvSpPr>
              <p:nvPr/>
            </p:nvSpPr>
            <p:spPr bwMode="auto">
              <a:xfrm>
                <a:off x="4086225" y="1917701"/>
                <a:ext cx="185737" cy="79375"/>
              </a:xfrm>
              <a:custGeom>
                <a:avLst/>
                <a:gdLst>
                  <a:gd name="T0" fmla="*/ 108 w 264"/>
                  <a:gd name="T1" fmla="*/ 92 h 112"/>
                  <a:gd name="T2" fmla="*/ 132 w 264"/>
                  <a:gd name="T3" fmla="*/ 112 h 112"/>
                  <a:gd name="T4" fmla="*/ 157 w 264"/>
                  <a:gd name="T5" fmla="*/ 92 h 112"/>
                  <a:gd name="T6" fmla="*/ 170 w 264"/>
                  <a:gd name="T7" fmla="*/ 82 h 112"/>
                  <a:gd name="T8" fmla="*/ 264 w 264"/>
                  <a:gd name="T9" fmla="*/ 1 h 112"/>
                  <a:gd name="T10" fmla="*/ 259 w 264"/>
                  <a:gd name="T11" fmla="*/ 0 h 112"/>
                  <a:gd name="T12" fmla="*/ 5 w 264"/>
                  <a:gd name="T13" fmla="*/ 0 h 112"/>
                  <a:gd name="T14" fmla="*/ 0 w 264"/>
                  <a:gd name="T15" fmla="*/ 1 h 112"/>
                  <a:gd name="T16" fmla="*/ 95 w 264"/>
                  <a:gd name="T17" fmla="*/ 82 h 112"/>
                  <a:gd name="T18" fmla="*/ 108 w 264"/>
                  <a:gd name="T19" fmla="*/ 9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112">
                    <a:moveTo>
                      <a:pt x="108" y="92"/>
                    </a:moveTo>
                    <a:cubicBezTo>
                      <a:pt x="132" y="112"/>
                      <a:pt x="132" y="112"/>
                      <a:pt x="132" y="112"/>
                    </a:cubicBezTo>
                    <a:cubicBezTo>
                      <a:pt x="157" y="92"/>
                      <a:pt x="157" y="92"/>
                      <a:pt x="157" y="92"/>
                    </a:cubicBezTo>
                    <a:cubicBezTo>
                      <a:pt x="170" y="82"/>
                      <a:pt x="170" y="82"/>
                      <a:pt x="170" y="82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3" y="1"/>
                      <a:pt x="261" y="0"/>
                      <a:pt x="259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ubicBezTo>
                      <a:pt x="95" y="82"/>
                      <a:pt x="95" y="82"/>
                      <a:pt x="95" y="82"/>
                    </a:cubicBezTo>
                    <a:lnTo>
                      <a:pt x="108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1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496" name="文本框 16"/>
            <p:cNvSpPr txBox="1">
              <a:spLocks noChangeArrowheads="1"/>
            </p:cNvSpPr>
            <p:nvPr/>
          </p:nvSpPr>
          <p:spPr bwMode="auto">
            <a:xfrm>
              <a:off x="4956778" y="3137339"/>
              <a:ext cx="4301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5917696" y="2657704"/>
            <a:ext cx="23058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933455" y="2657704"/>
            <a:ext cx="230587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9" name="组合 32"/>
          <p:cNvGrpSpPr>
            <a:grpSpLocks/>
          </p:cNvGrpSpPr>
          <p:nvPr/>
        </p:nvGrpSpPr>
        <p:grpSpPr bwMode="auto">
          <a:xfrm>
            <a:off x="860934" y="1528668"/>
            <a:ext cx="2019078" cy="814400"/>
            <a:chOff x="1058443" y="2227675"/>
            <a:chExt cx="2593558" cy="1046714"/>
          </a:xfrm>
        </p:grpSpPr>
        <p:sp>
          <p:nvSpPr>
            <p:cNvPr id="34" name="文本框 33"/>
            <p:cNvSpPr txBox="1"/>
            <p:nvPr/>
          </p:nvSpPr>
          <p:spPr>
            <a:xfrm>
              <a:off x="1058443" y="2621696"/>
              <a:ext cx="2593558" cy="652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文本框 34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4" cy="39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0500" name="组合 35"/>
          <p:cNvGrpSpPr>
            <a:grpSpLocks/>
          </p:cNvGrpSpPr>
          <p:nvPr/>
        </p:nvGrpSpPr>
        <p:grpSpPr bwMode="auto">
          <a:xfrm>
            <a:off x="860934" y="2832413"/>
            <a:ext cx="2019078" cy="814403"/>
            <a:chOff x="1058443" y="2227675"/>
            <a:chExt cx="2593558" cy="1046718"/>
          </a:xfrm>
        </p:grpSpPr>
        <p:sp>
          <p:nvSpPr>
            <p:cNvPr id="37" name="文本框 36"/>
            <p:cNvSpPr txBox="1"/>
            <p:nvPr/>
          </p:nvSpPr>
          <p:spPr>
            <a:xfrm>
              <a:off x="1058443" y="2621699"/>
              <a:ext cx="2593558" cy="652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8" name="文本框 37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4" cy="39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0501" name="组合 38"/>
          <p:cNvGrpSpPr>
            <a:grpSpLocks/>
          </p:cNvGrpSpPr>
          <p:nvPr/>
        </p:nvGrpSpPr>
        <p:grpSpPr bwMode="auto">
          <a:xfrm>
            <a:off x="6354477" y="1528668"/>
            <a:ext cx="2019079" cy="814400"/>
            <a:chOff x="1058443" y="2227675"/>
            <a:chExt cx="2593558" cy="1046714"/>
          </a:xfrm>
        </p:grpSpPr>
        <p:sp>
          <p:nvSpPr>
            <p:cNvPr id="40" name="文本框 39"/>
            <p:cNvSpPr txBox="1"/>
            <p:nvPr/>
          </p:nvSpPr>
          <p:spPr>
            <a:xfrm>
              <a:off x="1058443" y="2621696"/>
              <a:ext cx="2593558" cy="6526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6" name="文本框 40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39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  <p:grpSp>
        <p:nvGrpSpPr>
          <p:cNvPr id="20502" name="组合 41"/>
          <p:cNvGrpSpPr>
            <a:grpSpLocks/>
          </p:cNvGrpSpPr>
          <p:nvPr/>
        </p:nvGrpSpPr>
        <p:grpSpPr bwMode="auto">
          <a:xfrm>
            <a:off x="6354477" y="2832413"/>
            <a:ext cx="2019079" cy="814403"/>
            <a:chOff x="1058443" y="2227675"/>
            <a:chExt cx="2593558" cy="1046718"/>
          </a:xfrm>
        </p:grpSpPr>
        <p:sp>
          <p:nvSpPr>
            <p:cNvPr id="43" name="文本框 42"/>
            <p:cNvSpPr txBox="1"/>
            <p:nvPr/>
          </p:nvSpPr>
          <p:spPr>
            <a:xfrm>
              <a:off x="1058443" y="2621699"/>
              <a:ext cx="2593558" cy="652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文本框 43"/>
            <p:cNvSpPr txBox="1">
              <a:spLocks noChangeArrowheads="1"/>
            </p:cNvSpPr>
            <p:nvPr/>
          </p:nvSpPr>
          <p:spPr bwMode="auto">
            <a:xfrm>
              <a:off x="1058443" y="2227675"/>
              <a:ext cx="2022075" cy="395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52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3252884" y="1203416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2614963" y="2502457"/>
            <a:ext cx="2675071" cy="133315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第三部分</a:t>
            </a:r>
            <a:endParaRPr lang="en-US" altLang="zh-CN" sz="28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3769260" y="1056711"/>
            <a:ext cx="668767" cy="66876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468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6303" y="1206500"/>
            <a:ext cx="6543190" cy="3284935"/>
            <a:chOff x="2196704" y="1587104"/>
            <a:chExt cx="4672012" cy="2345531"/>
          </a:xfrm>
        </p:grpSpPr>
        <p:sp>
          <p:nvSpPr>
            <p:cNvPr id="8" name="任意多边形 7"/>
            <p:cNvSpPr/>
            <p:nvPr/>
          </p:nvSpPr>
          <p:spPr>
            <a:xfrm>
              <a:off x="3236119" y="1587104"/>
              <a:ext cx="692944" cy="586978"/>
            </a:xfrm>
            <a:custGeom>
              <a:avLst/>
              <a:gdLst>
                <a:gd name="connsiteX0" fmla="*/ 0 w 1115526"/>
                <a:gd name="connsiteY0" fmla="*/ 868921 h 868921"/>
                <a:gd name="connsiteX1" fmla="*/ 557760 w 1115526"/>
                <a:gd name="connsiteY1" fmla="*/ 0 h 868921"/>
                <a:gd name="connsiteX2" fmla="*/ 557766 w 1115526"/>
                <a:gd name="connsiteY2" fmla="*/ 0 h 868921"/>
                <a:gd name="connsiteX3" fmla="*/ 1115526 w 1115526"/>
                <a:gd name="connsiteY3" fmla="*/ 868921 h 868921"/>
                <a:gd name="connsiteX4" fmla="*/ 0 w 1115526"/>
                <a:gd name="connsiteY4" fmla="*/ 868921 h 8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526" h="868921">
                  <a:moveTo>
                    <a:pt x="0" y="868921"/>
                  </a:moveTo>
                  <a:lnTo>
                    <a:pt x="557760" y="0"/>
                  </a:lnTo>
                  <a:lnTo>
                    <a:pt x="557766" y="0"/>
                  </a:lnTo>
                  <a:lnTo>
                    <a:pt x="1115526" y="868921"/>
                  </a:lnTo>
                  <a:lnTo>
                    <a:pt x="0" y="868921"/>
                  </a:lnTo>
                  <a:close/>
                </a:path>
              </a:pathLst>
            </a:custGeom>
            <a:solidFill>
              <a:srgbClr val="FCCB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004" tIns="25004" rIns="25004" bIns="25004" spcCol="1270" anchor="ctr"/>
            <a:lstStyle/>
            <a:p>
              <a:pPr algn="ctr" defTabSz="87511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969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889647" y="2174081"/>
              <a:ext cx="1385888" cy="585788"/>
            </a:xfrm>
            <a:custGeom>
              <a:avLst/>
              <a:gdLst>
                <a:gd name="connsiteX0" fmla="*/ 0 w 2231053"/>
                <a:gd name="connsiteY0" fmla="*/ 868921 h 868921"/>
                <a:gd name="connsiteX1" fmla="*/ 557760 w 2231053"/>
                <a:gd name="connsiteY1" fmla="*/ 0 h 868921"/>
                <a:gd name="connsiteX2" fmla="*/ 1673293 w 2231053"/>
                <a:gd name="connsiteY2" fmla="*/ 0 h 868921"/>
                <a:gd name="connsiteX3" fmla="*/ 2231053 w 2231053"/>
                <a:gd name="connsiteY3" fmla="*/ 868921 h 868921"/>
                <a:gd name="connsiteX4" fmla="*/ 0 w 2231053"/>
                <a:gd name="connsiteY4" fmla="*/ 868921 h 8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1053" h="868921">
                  <a:moveTo>
                    <a:pt x="0" y="868921"/>
                  </a:moveTo>
                  <a:lnTo>
                    <a:pt x="557760" y="0"/>
                  </a:lnTo>
                  <a:lnTo>
                    <a:pt x="1673293" y="0"/>
                  </a:lnTo>
                  <a:lnTo>
                    <a:pt x="2231053" y="868921"/>
                  </a:lnTo>
                  <a:lnTo>
                    <a:pt x="0" y="868921"/>
                  </a:lnTo>
                  <a:close/>
                </a:path>
              </a:pathLst>
            </a:custGeom>
            <a:solidFill>
              <a:srgbClr val="6BD2D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1766" tIns="32147" rIns="251767" bIns="32147" spcCol="1270" anchor="ctr"/>
            <a:lstStyle/>
            <a:p>
              <a:pPr algn="ctr" defTabSz="112514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531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2543176" y="2759869"/>
              <a:ext cx="2078831" cy="586979"/>
            </a:xfrm>
            <a:custGeom>
              <a:avLst/>
              <a:gdLst>
                <a:gd name="connsiteX0" fmla="*/ 0 w 3346579"/>
                <a:gd name="connsiteY0" fmla="*/ 868921 h 868921"/>
                <a:gd name="connsiteX1" fmla="*/ 557760 w 3346579"/>
                <a:gd name="connsiteY1" fmla="*/ 0 h 868921"/>
                <a:gd name="connsiteX2" fmla="*/ 2788819 w 3346579"/>
                <a:gd name="connsiteY2" fmla="*/ 0 h 868921"/>
                <a:gd name="connsiteX3" fmla="*/ 3346579 w 3346579"/>
                <a:gd name="connsiteY3" fmla="*/ 868921 h 868921"/>
                <a:gd name="connsiteX4" fmla="*/ 0 w 3346579"/>
                <a:gd name="connsiteY4" fmla="*/ 868921 h 8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6579" h="868921">
                  <a:moveTo>
                    <a:pt x="0" y="868921"/>
                  </a:moveTo>
                  <a:lnTo>
                    <a:pt x="557760" y="0"/>
                  </a:lnTo>
                  <a:lnTo>
                    <a:pt x="2788819" y="0"/>
                  </a:lnTo>
                  <a:lnTo>
                    <a:pt x="3346579" y="868921"/>
                  </a:lnTo>
                  <a:lnTo>
                    <a:pt x="0" y="868921"/>
                  </a:lnTo>
                  <a:close/>
                </a:path>
              </a:pathLst>
            </a:custGeom>
            <a:solidFill>
              <a:srgbClr val="EC606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4433" tIns="35005" rIns="364434" bIns="35005" spcCol="1270" anchor="ctr"/>
            <a:lstStyle/>
            <a:p>
              <a:pPr algn="ctr" defTabSz="1225154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756" dirty="0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196704" y="3346847"/>
              <a:ext cx="2772965" cy="585788"/>
            </a:xfrm>
            <a:custGeom>
              <a:avLst/>
              <a:gdLst>
                <a:gd name="connsiteX0" fmla="*/ 0 w 4462106"/>
                <a:gd name="connsiteY0" fmla="*/ 868921 h 868921"/>
                <a:gd name="connsiteX1" fmla="*/ 557760 w 4462106"/>
                <a:gd name="connsiteY1" fmla="*/ 0 h 868921"/>
                <a:gd name="connsiteX2" fmla="*/ 3904346 w 4462106"/>
                <a:gd name="connsiteY2" fmla="*/ 0 h 868921"/>
                <a:gd name="connsiteX3" fmla="*/ 4462106 w 4462106"/>
                <a:gd name="connsiteY3" fmla="*/ 868921 h 868921"/>
                <a:gd name="connsiteX4" fmla="*/ 0 w 4462106"/>
                <a:gd name="connsiteY4" fmla="*/ 868921 h 86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06" h="868921">
                  <a:moveTo>
                    <a:pt x="0" y="868921"/>
                  </a:moveTo>
                  <a:lnTo>
                    <a:pt x="557760" y="0"/>
                  </a:lnTo>
                  <a:lnTo>
                    <a:pt x="3904346" y="0"/>
                  </a:lnTo>
                  <a:lnTo>
                    <a:pt x="4462106" y="868921"/>
                  </a:lnTo>
                  <a:lnTo>
                    <a:pt x="0" y="868921"/>
                  </a:lnTo>
                  <a:close/>
                </a:path>
              </a:pathLst>
            </a:custGeom>
            <a:solidFill>
              <a:srgbClr val="3ABF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76386" tIns="37148" rIns="476387" bIns="37148" spcCol="1270" anchor="ctr"/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2925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582591" y="1593056"/>
              <a:ext cx="138707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929062" y="2168129"/>
              <a:ext cx="138707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4054079" y="1674019"/>
              <a:ext cx="1133475" cy="455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575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4969669" y="1593056"/>
              <a:ext cx="856060" cy="581025"/>
            </a:xfrm>
            <a:prstGeom prst="parallelogram">
              <a:avLst>
                <a:gd name="adj" fmla="val 59014"/>
              </a:avLst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6" name="Group 13"/>
            <p:cNvGrpSpPr>
              <a:grpSpLocks noChangeAspect="1"/>
            </p:cNvGrpSpPr>
            <p:nvPr/>
          </p:nvGrpSpPr>
          <p:grpSpPr bwMode="auto">
            <a:xfrm>
              <a:off x="5348447" y="1741207"/>
              <a:ext cx="143831" cy="281140"/>
              <a:chOff x="1" y="2"/>
              <a:chExt cx="397" cy="776"/>
            </a:xfrm>
            <a:solidFill>
              <a:schemeClr val="bg1"/>
            </a:solidFill>
          </p:grpSpPr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174" y="673"/>
                <a:ext cx="48" cy="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" y="2"/>
                <a:ext cx="397" cy="776"/>
              </a:xfrm>
              <a:custGeom>
                <a:avLst/>
                <a:gdLst>
                  <a:gd name="T0" fmla="*/ 140 w 165"/>
                  <a:gd name="T1" fmla="*/ 0 h 325"/>
                  <a:gd name="T2" fmla="*/ 25 w 165"/>
                  <a:gd name="T3" fmla="*/ 0 h 325"/>
                  <a:gd name="T4" fmla="*/ 0 w 165"/>
                  <a:gd name="T5" fmla="*/ 25 h 325"/>
                  <a:gd name="T6" fmla="*/ 0 w 165"/>
                  <a:gd name="T7" fmla="*/ 299 h 325"/>
                  <a:gd name="T8" fmla="*/ 25 w 165"/>
                  <a:gd name="T9" fmla="*/ 325 h 325"/>
                  <a:gd name="T10" fmla="*/ 140 w 165"/>
                  <a:gd name="T11" fmla="*/ 325 h 325"/>
                  <a:gd name="T12" fmla="*/ 165 w 165"/>
                  <a:gd name="T13" fmla="*/ 299 h 325"/>
                  <a:gd name="T14" fmla="*/ 165 w 165"/>
                  <a:gd name="T15" fmla="*/ 25 h 325"/>
                  <a:gd name="T16" fmla="*/ 140 w 165"/>
                  <a:gd name="T17" fmla="*/ 0 h 325"/>
                  <a:gd name="T18" fmla="*/ 61 w 165"/>
                  <a:gd name="T19" fmla="*/ 20 h 325"/>
                  <a:gd name="T20" fmla="*/ 104 w 165"/>
                  <a:gd name="T21" fmla="*/ 20 h 325"/>
                  <a:gd name="T22" fmla="*/ 106 w 165"/>
                  <a:gd name="T23" fmla="*/ 22 h 325"/>
                  <a:gd name="T24" fmla="*/ 104 w 165"/>
                  <a:gd name="T25" fmla="*/ 24 h 325"/>
                  <a:gd name="T26" fmla="*/ 61 w 165"/>
                  <a:gd name="T27" fmla="*/ 24 h 325"/>
                  <a:gd name="T28" fmla="*/ 58 w 165"/>
                  <a:gd name="T29" fmla="*/ 22 h 325"/>
                  <a:gd name="T30" fmla="*/ 61 w 165"/>
                  <a:gd name="T31" fmla="*/ 20 h 325"/>
                  <a:gd name="T32" fmla="*/ 82 w 165"/>
                  <a:gd name="T33" fmla="*/ 306 h 325"/>
                  <a:gd name="T34" fmla="*/ 68 w 165"/>
                  <a:gd name="T35" fmla="*/ 292 h 325"/>
                  <a:gd name="T36" fmla="*/ 82 w 165"/>
                  <a:gd name="T37" fmla="*/ 277 h 325"/>
                  <a:gd name="T38" fmla="*/ 97 w 165"/>
                  <a:gd name="T39" fmla="*/ 292 h 325"/>
                  <a:gd name="T40" fmla="*/ 82 w 165"/>
                  <a:gd name="T41" fmla="*/ 306 h 325"/>
                  <a:gd name="T42" fmla="*/ 154 w 165"/>
                  <a:gd name="T43" fmla="*/ 261 h 325"/>
                  <a:gd name="T44" fmla="*/ 11 w 165"/>
                  <a:gd name="T45" fmla="*/ 261 h 325"/>
                  <a:gd name="T46" fmla="*/ 11 w 165"/>
                  <a:gd name="T47" fmla="*/ 50 h 325"/>
                  <a:gd name="T48" fmla="*/ 154 w 165"/>
                  <a:gd name="T49" fmla="*/ 50 h 325"/>
                  <a:gd name="T50" fmla="*/ 154 w 165"/>
                  <a:gd name="T51" fmla="*/ 26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5" h="325">
                    <a:moveTo>
                      <a:pt x="140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13"/>
                      <a:pt x="11" y="325"/>
                      <a:pt x="25" y="325"/>
                    </a:cubicBezTo>
                    <a:cubicBezTo>
                      <a:pt x="140" y="325"/>
                      <a:pt x="140" y="325"/>
                      <a:pt x="140" y="325"/>
                    </a:cubicBezTo>
                    <a:cubicBezTo>
                      <a:pt x="153" y="325"/>
                      <a:pt x="165" y="313"/>
                      <a:pt x="165" y="299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65" y="11"/>
                      <a:pt x="153" y="0"/>
                      <a:pt x="140" y="0"/>
                    </a:cubicBezTo>
                    <a:close/>
                    <a:moveTo>
                      <a:pt x="61" y="20"/>
                    </a:moveTo>
                    <a:cubicBezTo>
                      <a:pt x="104" y="20"/>
                      <a:pt x="104" y="20"/>
                      <a:pt x="104" y="20"/>
                    </a:cubicBezTo>
                    <a:cubicBezTo>
                      <a:pt x="105" y="20"/>
                      <a:pt x="106" y="21"/>
                      <a:pt x="106" y="22"/>
                    </a:cubicBezTo>
                    <a:cubicBezTo>
                      <a:pt x="106" y="23"/>
                      <a:pt x="105" y="24"/>
                      <a:pt x="104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9" y="24"/>
                      <a:pt x="58" y="23"/>
                      <a:pt x="58" y="22"/>
                    </a:cubicBezTo>
                    <a:cubicBezTo>
                      <a:pt x="58" y="21"/>
                      <a:pt x="59" y="20"/>
                      <a:pt x="61" y="20"/>
                    </a:cubicBezTo>
                    <a:close/>
                    <a:moveTo>
                      <a:pt x="82" y="306"/>
                    </a:moveTo>
                    <a:cubicBezTo>
                      <a:pt x="74" y="306"/>
                      <a:pt x="68" y="300"/>
                      <a:pt x="68" y="292"/>
                    </a:cubicBezTo>
                    <a:cubicBezTo>
                      <a:pt x="68" y="284"/>
                      <a:pt x="74" y="277"/>
                      <a:pt x="82" y="277"/>
                    </a:cubicBezTo>
                    <a:cubicBezTo>
                      <a:pt x="90" y="277"/>
                      <a:pt x="97" y="284"/>
                      <a:pt x="97" y="292"/>
                    </a:cubicBezTo>
                    <a:cubicBezTo>
                      <a:pt x="97" y="300"/>
                      <a:pt x="90" y="306"/>
                      <a:pt x="82" y="306"/>
                    </a:cubicBezTo>
                    <a:close/>
                    <a:moveTo>
                      <a:pt x="154" y="261"/>
                    </a:moveTo>
                    <a:cubicBezTo>
                      <a:pt x="11" y="261"/>
                      <a:pt x="11" y="261"/>
                      <a:pt x="11" y="261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4" y="50"/>
                      <a:pt x="154" y="50"/>
                      <a:pt x="154" y="50"/>
                    </a:cubicBezTo>
                    <a:lnTo>
                      <a:pt x="154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54" name="文本框 18"/>
            <p:cNvSpPr txBox="1">
              <a:spLocks noChangeArrowheads="1"/>
            </p:cNvSpPr>
            <p:nvPr/>
          </p:nvSpPr>
          <p:spPr bwMode="auto">
            <a:xfrm>
              <a:off x="3364707" y="1933575"/>
              <a:ext cx="4655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4274344" y="2761060"/>
              <a:ext cx="13858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358879" y="2258617"/>
              <a:ext cx="1133475" cy="455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575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2" name="平行四边形 21"/>
            <p:cNvSpPr/>
            <p:nvPr/>
          </p:nvSpPr>
          <p:spPr>
            <a:xfrm flipH="1">
              <a:off x="5317332" y="2174081"/>
              <a:ext cx="856060" cy="581025"/>
            </a:xfrm>
            <a:prstGeom prst="parallelogram">
              <a:avLst>
                <a:gd name="adj" fmla="val 59014"/>
              </a:avLst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23" name="Group 4"/>
            <p:cNvGrpSpPr>
              <a:grpSpLocks noChangeAspect="1"/>
            </p:cNvGrpSpPr>
            <p:nvPr/>
          </p:nvGrpSpPr>
          <p:grpSpPr bwMode="auto">
            <a:xfrm>
              <a:off x="5622436" y="2388471"/>
              <a:ext cx="245778" cy="152710"/>
              <a:chOff x="1" y="2957"/>
              <a:chExt cx="1125" cy="699"/>
            </a:xfrm>
            <a:solidFill>
              <a:schemeClr val="bg1"/>
            </a:solidFill>
          </p:grpSpPr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89" y="2957"/>
                <a:ext cx="949" cy="598"/>
              </a:xfrm>
              <a:custGeom>
                <a:avLst/>
                <a:gdLst>
                  <a:gd name="T0" fmla="*/ 10 w 399"/>
                  <a:gd name="T1" fmla="*/ 251 h 251"/>
                  <a:gd name="T2" fmla="*/ 389 w 399"/>
                  <a:gd name="T3" fmla="*/ 251 h 251"/>
                  <a:gd name="T4" fmla="*/ 399 w 399"/>
                  <a:gd name="T5" fmla="*/ 241 h 251"/>
                  <a:gd name="T6" fmla="*/ 399 w 399"/>
                  <a:gd name="T7" fmla="*/ 9 h 251"/>
                  <a:gd name="T8" fmla="*/ 389 w 399"/>
                  <a:gd name="T9" fmla="*/ 0 h 251"/>
                  <a:gd name="T10" fmla="*/ 10 w 399"/>
                  <a:gd name="T11" fmla="*/ 0 h 251"/>
                  <a:gd name="T12" fmla="*/ 0 w 399"/>
                  <a:gd name="T13" fmla="*/ 9 h 251"/>
                  <a:gd name="T14" fmla="*/ 0 w 399"/>
                  <a:gd name="T15" fmla="*/ 241 h 251"/>
                  <a:gd name="T16" fmla="*/ 10 w 399"/>
                  <a:gd name="T17" fmla="*/ 251 h 251"/>
                  <a:gd name="T18" fmla="*/ 199 w 399"/>
                  <a:gd name="T19" fmla="*/ 6 h 251"/>
                  <a:gd name="T20" fmla="*/ 206 w 399"/>
                  <a:gd name="T21" fmla="*/ 12 h 251"/>
                  <a:gd name="T22" fmla="*/ 199 w 399"/>
                  <a:gd name="T23" fmla="*/ 18 h 251"/>
                  <a:gd name="T24" fmla="*/ 193 w 399"/>
                  <a:gd name="T25" fmla="*/ 12 h 251"/>
                  <a:gd name="T26" fmla="*/ 199 w 399"/>
                  <a:gd name="T27" fmla="*/ 6 h 251"/>
                  <a:gd name="T28" fmla="*/ 24 w 399"/>
                  <a:gd name="T29" fmla="*/ 23 h 251"/>
                  <a:gd name="T30" fmla="*/ 374 w 399"/>
                  <a:gd name="T31" fmla="*/ 23 h 251"/>
                  <a:gd name="T32" fmla="*/ 374 w 399"/>
                  <a:gd name="T33" fmla="*/ 226 h 251"/>
                  <a:gd name="T34" fmla="*/ 24 w 399"/>
                  <a:gd name="T35" fmla="*/ 226 h 251"/>
                  <a:gd name="T36" fmla="*/ 24 w 399"/>
                  <a:gd name="T37" fmla="*/ 23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9" h="251">
                    <a:moveTo>
                      <a:pt x="10" y="251"/>
                    </a:moveTo>
                    <a:cubicBezTo>
                      <a:pt x="389" y="251"/>
                      <a:pt x="389" y="251"/>
                      <a:pt x="389" y="251"/>
                    </a:cubicBezTo>
                    <a:cubicBezTo>
                      <a:pt x="395" y="251"/>
                      <a:pt x="399" y="246"/>
                      <a:pt x="399" y="241"/>
                    </a:cubicBezTo>
                    <a:cubicBezTo>
                      <a:pt x="399" y="9"/>
                      <a:pt x="399" y="9"/>
                      <a:pt x="399" y="9"/>
                    </a:cubicBezTo>
                    <a:cubicBezTo>
                      <a:pt x="399" y="4"/>
                      <a:pt x="395" y="0"/>
                      <a:pt x="38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41"/>
                      <a:pt x="0" y="241"/>
                      <a:pt x="0" y="241"/>
                    </a:cubicBezTo>
                    <a:cubicBezTo>
                      <a:pt x="0" y="246"/>
                      <a:pt x="4" y="251"/>
                      <a:pt x="10" y="251"/>
                    </a:cubicBezTo>
                    <a:close/>
                    <a:moveTo>
                      <a:pt x="199" y="6"/>
                    </a:moveTo>
                    <a:cubicBezTo>
                      <a:pt x="203" y="6"/>
                      <a:pt x="206" y="8"/>
                      <a:pt x="206" y="12"/>
                    </a:cubicBezTo>
                    <a:cubicBezTo>
                      <a:pt x="206" y="15"/>
                      <a:pt x="203" y="18"/>
                      <a:pt x="199" y="18"/>
                    </a:cubicBezTo>
                    <a:cubicBezTo>
                      <a:pt x="196" y="18"/>
                      <a:pt x="193" y="15"/>
                      <a:pt x="193" y="12"/>
                    </a:cubicBezTo>
                    <a:cubicBezTo>
                      <a:pt x="193" y="8"/>
                      <a:pt x="196" y="6"/>
                      <a:pt x="199" y="6"/>
                    </a:cubicBezTo>
                    <a:close/>
                    <a:moveTo>
                      <a:pt x="24" y="23"/>
                    </a:moveTo>
                    <a:cubicBezTo>
                      <a:pt x="374" y="23"/>
                      <a:pt x="374" y="23"/>
                      <a:pt x="374" y="23"/>
                    </a:cubicBezTo>
                    <a:cubicBezTo>
                      <a:pt x="374" y="226"/>
                      <a:pt x="374" y="226"/>
                      <a:pt x="374" y="226"/>
                    </a:cubicBezTo>
                    <a:cubicBezTo>
                      <a:pt x="24" y="226"/>
                      <a:pt x="24" y="226"/>
                      <a:pt x="24" y="226"/>
                    </a:cubicBezTo>
                    <a:lnTo>
                      <a:pt x="2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1" y="3582"/>
                <a:ext cx="1125" cy="74"/>
              </a:xfrm>
              <a:custGeom>
                <a:avLst/>
                <a:gdLst>
                  <a:gd name="T0" fmla="*/ 473 w 473"/>
                  <a:gd name="T1" fmla="*/ 0 h 31"/>
                  <a:gd name="T2" fmla="*/ 309 w 473"/>
                  <a:gd name="T3" fmla="*/ 0 h 31"/>
                  <a:gd name="T4" fmla="*/ 303 w 473"/>
                  <a:gd name="T5" fmla="*/ 5 h 31"/>
                  <a:gd name="T6" fmla="*/ 170 w 473"/>
                  <a:gd name="T7" fmla="*/ 5 h 31"/>
                  <a:gd name="T8" fmla="*/ 164 w 473"/>
                  <a:gd name="T9" fmla="*/ 0 h 31"/>
                  <a:gd name="T10" fmla="*/ 0 w 473"/>
                  <a:gd name="T11" fmla="*/ 0 h 31"/>
                  <a:gd name="T12" fmla="*/ 0 w 473"/>
                  <a:gd name="T13" fmla="*/ 2 h 31"/>
                  <a:gd name="T14" fmla="*/ 0 w 473"/>
                  <a:gd name="T15" fmla="*/ 9 h 31"/>
                  <a:gd name="T16" fmla="*/ 21 w 473"/>
                  <a:gd name="T17" fmla="*/ 31 h 31"/>
                  <a:gd name="T18" fmla="*/ 452 w 473"/>
                  <a:gd name="T19" fmla="*/ 31 h 31"/>
                  <a:gd name="T20" fmla="*/ 473 w 473"/>
                  <a:gd name="T21" fmla="*/ 9 h 31"/>
                  <a:gd name="T22" fmla="*/ 473 w 473"/>
                  <a:gd name="T23" fmla="*/ 2 h 31"/>
                  <a:gd name="T24" fmla="*/ 473 w 473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3" h="31">
                    <a:moveTo>
                      <a:pt x="473" y="0"/>
                    </a:moveTo>
                    <a:cubicBezTo>
                      <a:pt x="309" y="0"/>
                      <a:pt x="309" y="0"/>
                      <a:pt x="309" y="0"/>
                    </a:cubicBezTo>
                    <a:cubicBezTo>
                      <a:pt x="309" y="3"/>
                      <a:pt x="306" y="5"/>
                      <a:pt x="303" y="5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67" y="5"/>
                      <a:pt x="164" y="3"/>
                      <a:pt x="16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21"/>
                      <a:pt x="9" y="31"/>
                      <a:pt x="21" y="31"/>
                    </a:cubicBezTo>
                    <a:cubicBezTo>
                      <a:pt x="452" y="31"/>
                      <a:pt x="452" y="31"/>
                      <a:pt x="452" y="31"/>
                    </a:cubicBezTo>
                    <a:cubicBezTo>
                      <a:pt x="464" y="31"/>
                      <a:pt x="473" y="21"/>
                      <a:pt x="473" y="9"/>
                    </a:cubicBezTo>
                    <a:cubicBezTo>
                      <a:pt x="473" y="2"/>
                      <a:pt x="473" y="2"/>
                      <a:pt x="473" y="2"/>
                    </a:cubicBezTo>
                    <a:cubicBezTo>
                      <a:pt x="473" y="1"/>
                      <a:pt x="473" y="0"/>
                      <a:pt x="4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2996804" y="2411016"/>
              <a:ext cx="1171575" cy="298847"/>
            </a:xfrm>
            <a:prstGeom prst="rect">
              <a:avLst/>
            </a:prstGeom>
          </p:spPr>
          <p:txBody>
            <a:bodyPr lIns="68447" tIns="34223" rIns="68447" bIns="34223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  <a:p>
              <a:pPr marL="0" indent="0" algn="ctr">
                <a:buNone/>
                <a:defRPr/>
              </a:pPr>
              <a:endParaRPr lang="zh-CN" altLang="en-US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620816" y="3340894"/>
              <a:ext cx="13858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4747022" y="2827735"/>
              <a:ext cx="1133475" cy="455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575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9" name="平行四边形 28"/>
            <p:cNvSpPr/>
            <p:nvPr/>
          </p:nvSpPr>
          <p:spPr>
            <a:xfrm flipH="1">
              <a:off x="5662613" y="2752725"/>
              <a:ext cx="856060" cy="581025"/>
            </a:xfrm>
            <a:prstGeom prst="parallelogram">
              <a:avLst>
                <a:gd name="adj" fmla="val 59014"/>
              </a:avLst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30" name="Group 9"/>
            <p:cNvGrpSpPr>
              <a:grpSpLocks noChangeAspect="1"/>
            </p:cNvGrpSpPr>
            <p:nvPr/>
          </p:nvGrpSpPr>
          <p:grpSpPr bwMode="auto">
            <a:xfrm>
              <a:off x="6024202" y="2945255"/>
              <a:ext cx="200102" cy="200801"/>
              <a:chOff x="1585" y="2812"/>
              <a:chExt cx="858" cy="861"/>
            </a:xfrm>
            <a:solidFill>
              <a:schemeClr val="bg1"/>
            </a:solidFill>
          </p:grpSpPr>
          <p:sp>
            <p:nvSpPr>
              <p:cNvPr id="31" name="Freeform 10"/>
              <p:cNvSpPr>
                <a:spLocks noEditPoints="1"/>
              </p:cNvSpPr>
              <p:nvPr/>
            </p:nvSpPr>
            <p:spPr bwMode="auto">
              <a:xfrm>
                <a:off x="1585" y="2939"/>
                <a:ext cx="858" cy="734"/>
              </a:xfrm>
              <a:custGeom>
                <a:avLst/>
                <a:gdLst>
                  <a:gd name="T0" fmla="*/ 349 w 360"/>
                  <a:gd name="T1" fmla="*/ 0 h 308"/>
                  <a:gd name="T2" fmla="*/ 10 w 360"/>
                  <a:gd name="T3" fmla="*/ 0 h 308"/>
                  <a:gd name="T4" fmla="*/ 0 w 360"/>
                  <a:gd name="T5" fmla="*/ 11 h 308"/>
                  <a:gd name="T6" fmla="*/ 0 w 360"/>
                  <a:gd name="T7" fmla="*/ 297 h 308"/>
                  <a:gd name="T8" fmla="*/ 10 w 360"/>
                  <a:gd name="T9" fmla="*/ 308 h 308"/>
                  <a:gd name="T10" fmla="*/ 349 w 360"/>
                  <a:gd name="T11" fmla="*/ 308 h 308"/>
                  <a:gd name="T12" fmla="*/ 360 w 360"/>
                  <a:gd name="T13" fmla="*/ 297 h 308"/>
                  <a:gd name="T14" fmla="*/ 360 w 360"/>
                  <a:gd name="T15" fmla="*/ 11 h 308"/>
                  <a:gd name="T16" fmla="*/ 349 w 360"/>
                  <a:gd name="T17" fmla="*/ 0 h 308"/>
                  <a:gd name="T18" fmla="*/ 226 w 360"/>
                  <a:gd name="T19" fmla="*/ 279 h 308"/>
                  <a:gd name="T20" fmla="*/ 226 w 360"/>
                  <a:gd name="T21" fmla="*/ 279 h 308"/>
                  <a:gd name="T22" fmla="*/ 133 w 360"/>
                  <a:gd name="T23" fmla="*/ 279 h 308"/>
                  <a:gd name="T24" fmla="*/ 133 w 360"/>
                  <a:gd name="T25" fmla="*/ 279 h 308"/>
                  <a:gd name="T26" fmla="*/ 133 w 360"/>
                  <a:gd name="T27" fmla="*/ 277 h 308"/>
                  <a:gd name="T28" fmla="*/ 138 w 360"/>
                  <a:gd name="T29" fmla="*/ 273 h 308"/>
                  <a:gd name="T30" fmla="*/ 222 w 360"/>
                  <a:gd name="T31" fmla="*/ 273 h 308"/>
                  <a:gd name="T32" fmla="*/ 226 w 360"/>
                  <a:gd name="T33" fmla="*/ 277 h 308"/>
                  <a:gd name="T34" fmla="*/ 226 w 360"/>
                  <a:gd name="T35" fmla="*/ 279 h 308"/>
                  <a:gd name="T36" fmla="*/ 324 w 360"/>
                  <a:gd name="T37" fmla="*/ 286 h 308"/>
                  <a:gd name="T38" fmla="*/ 315 w 360"/>
                  <a:gd name="T39" fmla="*/ 277 h 308"/>
                  <a:gd name="T40" fmla="*/ 324 w 360"/>
                  <a:gd name="T41" fmla="*/ 268 h 308"/>
                  <a:gd name="T42" fmla="*/ 333 w 360"/>
                  <a:gd name="T43" fmla="*/ 277 h 308"/>
                  <a:gd name="T44" fmla="*/ 324 w 360"/>
                  <a:gd name="T45" fmla="*/ 286 h 308"/>
                  <a:gd name="T46" fmla="*/ 333 w 360"/>
                  <a:gd name="T47" fmla="*/ 247 h 308"/>
                  <a:gd name="T48" fmla="*/ 27 w 360"/>
                  <a:gd name="T49" fmla="*/ 247 h 308"/>
                  <a:gd name="T50" fmla="*/ 27 w 360"/>
                  <a:gd name="T51" fmla="*/ 26 h 308"/>
                  <a:gd name="T52" fmla="*/ 333 w 360"/>
                  <a:gd name="T53" fmla="*/ 26 h 308"/>
                  <a:gd name="T54" fmla="*/ 333 w 360"/>
                  <a:gd name="T55" fmla="*/ 2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308">
                    <a:moveTo>
                      <a:pt x="349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0" y="303"/>
                      <a:pt x="4" y="308"/>
                      <a:pt x="10" y="308"/>
                    </a:cubicBezTo>
                    <a:cubicBezTo>
                      <a:pt x="349" y="308"/>
                      <a:pt x="349" y="308"/>
                      <a:pt x="349" y="308"/>
                    </a:cubicBezTo>
                    <a:cubicBezTo>
                      <a:pt x="355" y="308"/>
                      <a:pt x="360" y="303"/>
                      <a:pt x="360" y="297"/>
                    </a:cubicBezTo>
                    <a:cubicBezTo>
                      <a:pt x="360" y="11"/>
                      <a:pt x="360" y="11"/>
                      <a:pt x="360" y="11"/>
                    </a:cubicBezTo>
                    <a:cubicBezTo>
                      <a:pt x="360" y="5"/>
                      <a:pt x="355" y="0"/>
                      <a:pt x="349" y="0"/>
                    </a:cubicBezTo>
                    <a:close/>
                    <a:moveTo>
                      <a:pt x="226" y="279"/>
                    </a:moveTo>
                    <a:cubicBezTo>
                      <a:pt x="226" y="279"/>
                      <a:pt x="226" y="279"/>
                      <a:pt x="226" y="279"/>
                    </a:cubicBezTo>
                    <a:cubicBezTo>
                      <a:pt x="133" y="279"/>
                      <a:pt x="133" y="279"/>
                      <a:pt x="133" y="279"/>
                    </a:cubicBezTo>
                    <a:cubicBezTo>
                      <a:pt x="133" y="279"/>
                      <a:pt x="133" y="279"/>
                      <a:pt x="133" y="279"/>
                    </a:cubicBezTo>
                    <a:cubicBezTo>
                      <a:pt x="133" y="277"/>
                      <a:pt x="133" y="277"/>
                      <a:pt x="133" y="277"/>
                    </a:cubicBezTo>
                    <a:cubicBezTo>
                      <a:pt x="133" y="275"/>
                      <a:pt x="135" y="273"/>
                      <a:pt x="138" y="273"/>
                    </a:cubicBezTo>
                    <a:cubicBezTo>
                      <a:pt x="222" y="273"/>
                      <a:pt x="222" y="273"/>
                      <a:pt x="222" y="273"/>
                    </a:cubicBezTo>
                    <a:cubicBezTo>
                      <a:pt x="224" y="273"/>
                      <a:pt x="226" y="275"/>
                      <a:pt x="226" y="277"/>
                    </a:cubicBezTo>
                    <a:lnTo>
                      <a:pt x="226" y="279"/>
                    </a:lnTo>
                    <a:close/>
                    <a:moveTo>
                      <a:pt x="324" y="286"/>
                    </a:moveTo>
                    <a:cubicBezTo>
                      <a:pt x="319" y="286"/>
                      <a:pt x="315" y="282"/>
                      <a:pt x="315" y="277"/>
                    </a:cubicBezTo>
                    <a:cubicBezTo>
                      <a:pt x="315" y="272"/>
                      <a:pt x="319" y="268"/>
                      <a:pt x="324" y="268"/>
                    </a:cubicBezTo>
                    <a:cubicBezTo>
                      <a:pt x="329" y="268"/>
                      <a:pt x="333" y="272"/>
                      <a:pt x="333" y="277"/>
                    </a:cubicBezTo>
                    <a:cubicBezTo>
                      <a:pt x="333" y="282"/>
                      <a:pt x="329" y="286"/>
                      <a:pt x="324" y="286"/>
                    </a:cubicBezTo>
                    <a:close/>
                    <a:moveTo>
                      <a:pt x="333" y="247"/>
                    </a:moveTo>
                    <a:cubicBezTo>
                      <a:pt x="27" y="247"/>
                      <a:pt x="27" y="247"/>
                      <a:pt x="27" y="247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33" y="26"/>
                      <a:pt x="333" y="26"/>
                      <a:pt x="333" y="26"/>
                    </a:cubicBezTo>
                    <a:lnTo>
                      <a:pt x="333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1873" y="2812"/>
                <a:ext cx="279" cy="119"/>
              </a:xfrm>
              <a:custGeom>
                <a:avLst/>
                <a:gdLst>
                  <a:gd name="T0" fmla="*/ 54 w 117"/>
                  <a:gd name="T1" fmla="*/ 49 h 50"/>
                  <a:gd name="T2" fmla="*/ 59 w 117"/>
                  <a:gd name="T3" fmla="*/ 50 h 50"/>
                  <a:gd name="T4" fmla="*/ 64 w 117"/>
                  <a:gd name="T5" fmla="*/ 49 h 50"/>
                  <a:gd name="T6" fmla="*/ 115 w 117"/>
                  <a:gd name="T7" fmla="*/ 10 h 50"/>
                  <a:gd name="T8" fmla="*/ 115 w 117"/>
                  <a:gd name="T9" fmla="*/ 2 h 50"/>
                  <a:gd name="T10" fmla="*/ 105 w 117"/>
                  <a:gd name="T11" fmla="*/ 2 h 50"/>
                  <a:gd name="T12" fmla="*/ 59 w 117"/>
                  <a:gd name="T13" fmla="*/ 38 h 50"/>
                  <a:gd name="T14" fmla="*/ 12 w 117"/>
                  <a:gd name="T15" fmla="*/ 2 h 50"/>
                  <a:gd name="T16" fmla="*/ 3 w 117"/>
                  <a:gd name="T17" fmla="*/ 2 h 50"/>
                  <a:gd name="T18" fmla="*/ 3 w 117"/>
                  <a:gd name="T19" fmla="*/ 10 h 50"/>
                  <a:gd name="T20" fmla="*/ 54 w 117"/>
                  <a:gd name="T21" fmla="*/ 4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7" h="50">
                    <a:moveTo>
                      <a:pt x="54" y="49"/>
                    </a:moveTo>
                    <a:cubicBezTo>
                      <a:pt x="55" y="50"/>
                      <a:pt x="57" y="50"/>
                      <a:pt x="59" y="50"/>
                    </a:cubicBezTo>
                    <a:cubicBezTo>
                      <a:pt x="61" y="50"/>
                      <a:pt x="62" y="50"/>
                      <a:pt x="64" y="49"/>
                    </a:cubicBezTo>
                    <a:cubicBezTo>
                      <a:pt x="115" y="10"/>
                      <a:pt x="115" y="10"/>
                      <a:pt x="115" y="10"/>
                    </a:cubicBezTo>
                    <a:cubicBezTo>
                      <a:pt x="117" y="8"/>
                      <a:pt x="117" y="4"/>
                      <a:pt x="115" y="2"/>
                    </a:cubicBezTo>
                    <a:cubicBezTo>
                      <a:pt x="112" y="0"/>
                      <a:pt x="108" y="0"/>
                      <a:pt x="105" y="2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lnTo>
                      <a:pt x="5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264" name="Content Placeholder 2"/>
            <p:cNvSpPr txBox="1">
              <a:spLocks/>
            </p:cNvSpPr>
            <p:nvPr/>
          </p:nvSpPr>
          <p:spPr bwMode="auto">
            <a:xfrm>
              <a:off x="2951560" y="2911078"/>
              <a:ext cx="1171575" cy="2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47" tIns="34223" rIns="68447" bIns="3422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4967287" y="3932635"/>
              <a:ext cx="138588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093494" y="3426619"/>
              <a:ext cx="1133475" cy="4559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1575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6" name="平行四边形 35"/>
            <p:cNvSpPr/>
            <p:nvPr/>
          </p:nvSpPr>
          <p:spPr>
            <a:xfrm flipH="1">
              <a:off x="6006703" y="3333750"/>
              <a:ext cx="862013" cy="598885"/>
            </a:xfrm>
            <a:prstGeom prst="parallelogram">
              <a:avLst>
                <a:gd name="adj" fmla="val 59014"/>
              </a:avLst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381751" y="3552825"/>
              <a:ext cx="175022" cy="223838"/>
            </a:xfrm>
            <a:custGeom>
              <a:avLst/>
              <a:gdLst>
                <a:gd name="T0" fmla="*/ 250 w 267"/>
                <a:gd name="T1" fmla="*/ 0 h 341"/>
                <a:gd name="T2" fmla="*/ 17 w 267"/>
                <a:gd name="T3" fmla="*/ 0 h 341"/>
                <a:gd name="T4" fmla="*/ 0 w 267"/>
                <a:gd name="T5" fmla="*/ 17 h 341"/>
                <a:gd name="T6" fmla="*/ 0 w 267"/>
                <a:gd name="T7" fmla="*/ 324 h 341"/>
                <a:gd name="T8" fmla="*/ 17 w 267"/>
                <a:gd name="T9" fmla="*/ 341 h 341"/>
                <a:gd name="T10" fmla="*/ 250 w 267"/>
                <a:gd name="T11" fmla="*/ 341 h 341"/>
                <a:gd name="T12" fmla="*/ 267 w 267"/>
                <a:gd name="T13" fmla="*/ 324 h 341"/>
                <a:gd name="T14" fmla="*/ 267 w 267"/>
                <a:gd name="T15" fmla="*/ 17 h 341"/>
                <a:gd name="T16" fmla="*/ 250 w 267"/>
                <a:gd name="T17" fmla="*/ 0 h 341"/>
                <a:gd name="T18" fmla="*/ 134 w 267"/>
                <a:gd name="T19" fmla="*/ 333 h 341"/>
                <a:gd name="T20" fmla="*/ 127 w 267"/>
                <a:gd name="T21" fmla="*/ 326 h 341"/>
                <a:gd name="T22" fmla="*/ 134 w 267"/>
                <a:gd name="T23" fmla="*/ 319 h 341"/>
                <a:gd name="T24" fmla="*/ 140 w 267"/>
                <a:gd name="T25" fmla="*/ 326 h 341"/>
                <a:gd name="T26" fmla="*/ 134 w 267"/>
                <a:gd name="T27" fmla="*/ 333 h 341"/>
                <a:gd name="T28" fmla="*/ 237 w 267"/>
                <a:gd name="T29" fmla="*/ 308 h 341"/>
                <a:gd name="T30" fmla="*/ 30 w 267"/>
                <a:gd name="T31" fmla="*/ 308 h 341"/>
                <a:gd name="T32" fmla="*/ 30 w 267"/>
                <a:gd name="T33" fmla="*/ 33 h 341"/>
                <a:gd name="T34" fmla="*/ 237 w 267"/>
                <a:gd name="T35" fmla="*/ 33 h 341"/>
                <a:gd name="T36" fmla="*/ 237 w 267"/>
                <a:gd name="T37" fmla="*/ 30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7" h="341">
                  <a:moveTo>
                    <a:pt x="25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34"/>
                    <a:pt x="7" y="341"/>
                    <a:pt x="17" y="341"/>
                  </a:cubicBezTo>
                  <a:cubicBezTo>
                    <a:pt x="250" y="341"/>
                    <a:pt x="250" y="341"/>
                    <a:pt x="250" y="341"/>
                  </a:cubicBezTo>
                  <a:cubicBezTo>
                    <a:pt x="260" y="341"/>
                    <a:pt x="267" y="334"/>
                    <a:pt x="267" y="324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8"/>
                    <a:pt x="260" y="0"/>
                    <a:pt x="250" y="0"/>
                  </a:cubicBezTo>
                  <a:close/>
                  <a:moveTo>
                    <a:pt x="134" y="333"/>
                  </a:moveTo>
                  <a:cubicBezTo>
                    <a:pt x="130" y="333"/>
                    <a:pt x="127" y="330"/>
                    <a:pt x="127" y="326"/>
                  </a:cubicBezTo>
                  <a:cubicBezTo>
                    <a:pt x="127" y="322"/>
                    <a:pt x="130" y="319"/>
                    <a:pt x="134" y="319"/>
                  </a:cubicBezTo>
                  <a:cubicBezTo>
                    <a:pt x="137" y="319"/>
                    <a:pt x="140" y="322"/>
                    <a:pt x="140" y="326"/>
                  </a:cubicBezTo>
                  <a:cubicBezTo>
                    <a:pt x="140" y="330"/>
                    <a:pt x="137" y="333"/>
                    <a:pt x="134" y="333"/>
                  </a:cubicBezTo>
                  <a:close/>
                  <a:moveTo>
                    <a:pt x="237" y="308"/>
                  </a:moveTo>
                  <a:cubicBezTo>
                    <a:pt x="30" y="308"/>
                    <a:pt x="30" y="308"/>
                    <a:pt x="30" y="308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37" y="33"/>
                    <a:pt x="237" y="33"/>
                    <a:pt x="237" y="33"/>
                  </a:cubicBezTo>
                  <a:lnTo>
                    <a:pt x="237" y="3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269" name="Content Placeholder 2"/>
            <p:cNvSpPr txBox="1">
              <a:spLocks/>
            </p:cNvSpPr>
            <p:nvPr/>
          </p:nvSpPr>
          <p:spPr bwMode="auto">
            <a:xfrm>
              <a:off x="2996804" y="3474244"/>
              <a:ext cx="1171575" cy="298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47" tIns="34223" rIns="68447" bIns="3422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endParaRPr lang="zh-CN" altLang="en-US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4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283819" y="1263888"/>
            <a:ext cx="521594" cy="3612118"/>
            <a:chOff x="4160049" y="1274619"/>
            <a:chExt cx="695459" cy="4816157"/>
          </a:xfrm>
        </p:grpSpPr>
        <p:sp>
          <p:nvSpPr>
            <p:cNvPr id="4" name="Rectangle 4"/>
            <p:cNvSpPr/>
            <p:nvPr/>
          </p:nvSpPr>
          <p:spPr>
            <a:xfrm>
              <a:off x="4160049" y="1274619"/>
              <a:ext cx="695459" cy="405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Isosceles Triangle 5"/>
            <p:cNvSpPr/>
            <p:nvPr/>
          </p:nvSpPr>
          <p:spPr>
            <a:xfrm flipV="1">
              <a:off x="4160049" y="5334390"/>
              <a:ext cx="695459" cy="75638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Isosceles Triangle 6"/>
            <p:cNvSpPr/>
            <p:nvPr/>
          </p:nvSpPr>
          <p:spPr>
            <a:xfrm flipV="1">
              <a:off x="4399999" y="5852463"/>
              <a:ext cx="220319" cy="23831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60318" y="3086242"/>
            <a:ext cx="1045094" cy="1004080"/>
            <a:chOff x="5013756" y="3958570"/>
            <a:chExt cx="1393459" cy="1338773"/>
          </a:xfrm>
        </p:grpSpPr>
        <p:sp>
          <p:nvSpPr>
            <p:cNvPr id="8" name="Diamond 8"/>
            <p:cNvSpPr/>
            <p:nvPr/>
          </p:nvSpPr>
          <p:spPr>
            <a:xfrm>
              <a:off x="5013756" y="3958570"/>
              <a:ext cx="1393459" cy="1338773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5478313" y="4439043"/>
              <a:ext cx="464344" cy="377825"/>
              <a:chOff x="10074275" y="4479132"/>
              <a:chExt cx="464344" cy="377825"/>
            </a:xfrm>
            <a:solidFill>
              <a:schemeClr val="bg1"/>
            </a:solidFill>
          </p:grpSpPr>
          <p:sp>
            <p:nvSpPr>
              <p:cNvPr id="10" name="AutoShape 5"/>
              <p:cNvSpPr>
                <a:spLocks/>
              </p:cNvSpPr>
              <p:nvPr/>
            </p:nvSpPr>
            <p:spPr bwMode="auto">
              <a:xfrm>
                <a:off x="10393363" y="4595019"/>
                <a:ext cx="87313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1" name="AutoShape 6"/>
              <p:cNvSpPr>
                <a:spLocks/>
              </p:cNvSpPr>
              <p:nvPr/>
            </p:nvSpPr>
            <p:spPr bwMode="auto">
              <a:xfrm>
                <a:off x="10074275" y="4479132"/>
                <a:ext cx="464344" cy="3778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4283819" y="1263888"/>
            <a:ext cx="1045094" cy="1004080"/>
            <a:chOff x="5711758" y="1528765"/>
            <a:chExt cx="1393459" cy="1338773"/>
          </a:xfrm>
        </p:grpSpPr>
        <p:sp>
          <p:nvSpPr>
            <p:cNvPr id="13" name="Diamond 13"/>
            <p:cNvSpPr/>
            <p:nvPr/>
          </p:nvSpPr>
          <p:spPr>
            <a:xfrm>
              <a:off x="5711758" y="1528765"/>
              <a:ext cx="1393459" cy="133877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AutoShape 83"/>
            <p:cNvSpPr>
              <a:spLocks/>
            </p:cNvSpPr>
            <p:nvPr/>
          </p:nvSpPr>
          <p:spPr bwMode="auto">
            <a:xfrm>
              <a:off x="6169646" y="2025969"/>
              <a:ext cx="464344" cy="304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282866" y="2487796"/>
            <a:ext cx="1045094" cy="1004080"/>
            <a:chOff x="5710487" y="3160643"/>
            <a:chExt cx="1393459" cy="1338773"/>
          </a:xfrm>
        </p:grpSpPr>
        <p:sp>
          <p:nvSpPr>
            <p:cNvPr id="16" name="Diamond 16"/>
            <p:cNvSpPr/>
            <p:nvPr/>
          </p:nvSpPr>
          <p:spPr>
            <a:xfrm>
              <a:off x="5710487" y="3160643"/>
              <a:ext cx="1393459" cy="1338773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6175045" y="3597325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1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3760318" y="1875842"/>
            <a:ext cx="1045094" cy="1004080"/>
            <a:chOff x="5013757" y="2344704"/>
            <a:chExt cx="1393459" cy="1338773"/>
          </a:xfrm>
        </p:grpSpPr>
        <p:sp>
          <p:nvSpPr>
            <p:cNvPr id="22" name="Diamond 22"/>
            <p:cNvSpPr/>
            <p:nvPr/>
          </p:nvSpPr>
          <p:spPr>
            <a:xfrm>
              <a:off x="5013757" y="2344704"/>
              <a:ext cx="1393459" cy="133877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5478313" y="2752368"/>
              <a:ext cx="464344" cy="464344"/>
              <a:chOff x="4439444" y="1652588"/>
              <a:chExt cx="464344" cy="464344"/>
            </a:xfrm>
            <a:solidFill>
              <a:schemeClr val="bg2"/>
            </a:solidFill>
          </p:grpSpPr>
          <p:sp>
            <p:nvSpPr>
              <p:cNvPr id="24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6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2455892" y="221144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81798" y="2446960"/>
            <a:ext cx="2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55892" y="328293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81798" y="3518446"/>
            <a:ext cx="2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0154" y="15167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30154" y="1752302"/>
            <a:ext cx="2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30154" y="258827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30154" y="2823788"/>
            <a:ext cx="24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点击输入简要文本内容，文字内容需概况精炼的说明该分项内容</a:t>
            </a:r>
            <a:r>
              <a:rPr lang="en-US" altLang="zh-CN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licai2011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专业设计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9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347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9" name="Elbow Connector 12"/>
          <p:cNvCxnSpPr>
            <a:cxnSpLocks noChangeShapeType="1"/>
          </p:cNvCxnSpPr>
          <p:nvPr/>
        </p:nvCxnSpPr>
        <p:spPr bwMode="auto">
          <a:xfrm>
            <a:off x="5091113" y="1963341"/>
            <a:ext cx="1115616" cy="4857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Elbow Connector 13"/>
          <p:cNvCxnSpPr>
            <a:cxnSpLocks noChangeShapeType="1"/>
          </p:cNvCxnSpPr>
          <p:nvPr/>
        </p:nvCxnSpPr>
        <p:spPr bwMode="auto">
          <a:xfrm flipV="1">
            <a:off x="5091113" y="3018235"/>
            <a:ext cx="1115616" cy="4857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Connector 14"/>
          <p:cNvCxnSpPr>
            <a:cxnSpLocks noChangeShapeType="1"/>
          </p:cNvCxnSpPr>
          <p:nvPr/>
        </p:nvCxnSpPr>
        <p:spPr bwMode="auto">
          <a:xfrm>
            <a:off x="5091113" y="2738438"/>
            <a:ext cx="1115616" cy="1191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Elbow Connector 15"/>
          <p:cNvCxnSpPr>
            <a:cxnSpLocks noChangeShapeType="1"/>
          </p:cNvCxnSpPr>
          <p:nvPr/>
        </p:nvCxnSpPr>
        <p:spPr bwMode="auto">
          <a:xfrm flipV="1">
            <a:off x="2765822" y="1963341"/>
            <a:ext cx="785813" cy="603647"/>
          </a:xfrm>
          <a:prstGeom prst="bentConnector3">
            <a:avLst>
              <a:gd name="adj1" fmla="val -931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Elbow Connector 16"/>
          <p:cNvCxnSpPr>
            <a:cxnSpLocks noChangeShapeType="1"/>
          </p:cNvCxnSpPr>
          <p:nvPr/>
        </p:nvCxnSpPr>
        <p:spPr bwMode="auto">
          <a:xfrm>
            <a:off x="2765822" y="2900363"/>
            <a:ext cx="785813" cy="603647"/>
          </a:xfrm>
          <a:prstGeom prst="bentConnector3">
            <a:avLst>
              <a:gd name="adj1" fmla="val -931"/>
            </a:avLst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Connector 17"/>
          <p:cNvCxnSpPr>
            <a:cxnSpLocks noChangeShapeType="1"/>
          </p:cNvCxnSpPr>
          <p:nvPr/>
        </p:nvCxnSpPr>
        <p:spPr bwMode="auto">
          <a:xfrm>
            <a:off x="2765822" y="2739629"/>
            <a:ext cx="679847" cy="1190"/>
          </a:xfrm>
          <a:prstGeom prst="line">
            <a:avLst/>
          </a:prstGeom>
          <a:noFill/>
          <a:ln w="12700" algn="ctr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组合 2"/>
          <p:cNvGrpSpPr/>
          <p:nvPr/>
        </p:nvGrpSpPr>
        <p:grpSpPr>
          <a:xfrm>
            <a:off x="3551635" y="1658541"/>
            <a:ext cx="1472803" cy="609600"/>
            <a:chOff x="3551635" y="1658541"/>
            <a:chExt cx="1472803" cy="609600"/>
          </a:xfrm>
        </p:grpSpPr>
        <p:sp>
          <p:nvSpPr>
            <p:cNvPr id="28" name="Rounded Rectangle 5"/>
            <p:cNvSpPr/>
            <p:nvPr/>
          </p:nvSpPr>
          <p:spPr>
            <a:xfrm>
              <a:off x="3551635" y="1658541"/>
              <a:ext cx="1472803" cy="609600"/>
            </a:xfrm>
            <a:prstGeom prst="roundRect">
              <a:avLst>
                <a:gd name="adj" fmla="val 10132"/>
              </a:avLst>
            </a:prstGeom>
            <a:solidFill>
              <a:srgbClr val="FCCB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4337">
                <a:defRPr/>
              </a:pPr>
              <a:endParaRPr lang="en-US" sz="9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13"/>
            <p:cNvSpPr txBox="1"/>
            <p:nvPr/>
          </p:nvSpPr>
          <p:spPr>
            <a:xfrm>
              <a:off x="3630217" y="1784748"/>
              <a:ext cx="1315640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3632597" y="1945482"/>
              <a:ext cx="1313259" cy="2077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6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51635" y="2409825"/>
            <a:ext cx="1472803" cy="608410"/>
            <a:chOff x="3551635" y="2409825"/>
            <a:chExt cx="1472803" cy="608410"/>
          </a:xfrm>
        </p:grpSpPr>
        <p:sp>
          <p:nvSpPr>
            <p:cNvPr id="27" name="Rounded Rectangle 8"/>
            <p:cNvSpPr/>
            <p:nvPr/>
          </p:nvSpPr>
          <p:spPr>
            <a:xfrm>
              <a:off x="3551635" y="2409825"/>
              <a:ext cx="1472803" cy="608410"/>
            </a:xfrm>
            <a:prstGeom prst="roundRect">
              <a:avLst>
                <a:gd name="adj" fmla="val 10132"/>
              </a:avLst>
            </a:prstGeom>
            <a:solidFill>
              <a:srgbClr val="6BD2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4337">
                <a:defRPr/>
              </a:pPr>
              <a:endParaRPr lang="en-US" sz="9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3630217" y="2532460"/>
              <a:ext cx="1315640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13"/>
            <p:cNvSpPr txBox="1"/>
            <p:nvPr/>
          </p:nvSpPr>
          <p:spPr>
            <a:xfrm>
              <a:off x="3632597" y="2693194"/>
              <a:ext cx="1313259" cy="2077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6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51635" y="3159919"/>
            <a:ext cx="1472803" cy="609600"/>
            <a:chOff x="3551635" y="3159919"/>
            <a:chExt cx="1472803" cy="609600"/>
          </a:xfrm>
        </p:grpSpPr>
        <p:sp>
          <p:nvSpPr>
            <p:cNvPr id="29" name="Rounded Rectangle 11"/>
            <p:cNvSpPr/>
            <p:nvPr/>
          </p:nvSpPr>
          <p:spPr>
            <a:xfrm>
              <a:off x="3551635" y="3159919"/>
              <a:ext cx="1472803" cy="609600"/>
            </a:xfrm>
            <a:prstGeom prst="roundRect">
              <a:avLst>
                <a:gd name="adj" fmla="val 10132"/>
              </a:avLst>
            </a:prstGeom>
            <a:solidFill>
              <a:srgbClr val="EC606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514337">
                <a:defRPr/>
              </a:pPr>
              <a:endParaRPr lang="en-US" sz="900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3630217" y="3280173"/>
              <a:ext cx="1315640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3632597" y="3440907"/>
              <a:ext cx="1313259" cy="20774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67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42460" y="2307432"/>
            <a:ext cx="1312069" cy="1130361"/>
            <a:chOff x="6342460" y="2307432"/>
            <a:chExt cx="1312069" cy="1130361"/>
          </a:xfrm>
        </p:grpSpPr>
        <p:grpSp>
          <p:nvGrpSpPr>
            <p:cNvPr id="16395" name="组合 1"/>
            <p:cNvGrpSpPr>
              <a:grpSpLocks/>
            </p:cNvGrpSpPr>
            <p:nvPr/>
          </p:nvGrpSpPr>
          <p:grpSpPr bwMode="auto">
            <a:xfrm>
              <a:off x="6392467" y="2307432"/>
              <a:ext cx="772715" cy="797719"/>
              <a:chOff x="6999191" y="3075956"/>
              <a:chExt cx="1030435" cy="10640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7380246" y="3839851"/>
                <a:ext cx="263563" cy="201693"/>
              </a:xfrm>
              <a:custGeom>
                <a:avLst/>
                <a:gdLst>
                  <a:gd name="T0" fmla="*/ 58 w 117"/>
                  <a:gd name="T1" fmla="*/ 3 h 90"/>
                  <a:gd name="T2" fmla="*/ 43 w 117"/>
                  <a:gd name="T3" fmla="*/ 0 h 90"/>
                  <a:gd name="T4" fmla="*/ 0 w 117"/>
                  <a:gd name="T5" fmla="*/ 90 h 90"/>
                  <a:gd name="T6" fmla="*/ 58 w 117"/>
                  <a:gd name="T7" fmla="*/ 90 h 90"/>
                  <a:gd name="T8" fmla="*/ 117 w 117"/>
                  <a:gd name="T9" fmla="*/ 90 h 90"/>
                  <a:gd name="T10" fmla="*/ 74 w 117"/>
                  <a:gd name="T11" fmla="*/ 0 h 90"/>
                  <a:gd name="T12" fmla="*/ 58 w 117"/>
                  <a:gd name="T13" fmla="*/ 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90">
                    <a:moveTo>
                      <a:pt x="58" y="3"/>
                    </a:moveTo>
                    <a:cubicBezTo>
                      <a:pt x="53" y="3"/>
                      <a:pt x="48" y="2"/>
                      <a:pt x="43" y="0"/>
                    </a:cubicBezTo>
                    <a:cubicBezTo>
                      <a:pt x="33" y="38"/>
                      <a:pt x="8" y="77"/>
                      <a:pt x="0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08" y="77"/>
                      <a:pt x="85" y="38"/>
                      <a:pt x="74" y="0"/>
                    </a:cubicBezTo>
                    <a:cubicBezTo>
                      <a:pt x="69" y="2"/>
                      <a:pt x="64" y="3"/>
                      <a:pt x="58" y="3"/>
                    </a:cubicBez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7437404" y="3792207"/>
                <a:ext cx="149246" cy="53997"/>
              </a:xfrm>
              <a:custGeom>
                <a:avLst/>
                <a:gdLst>
                  <a:gd name="T0" fmla="*/ 0 w 67"/>
                  <a:gd name="T1" fmla="*/ 0 h 24"/>
                  <a:gd name="T2" fmla="*/ 18 w 67"/>
                  <a:gd name="T3" fmla="*/ 21 h 24"/>
                  <a:gd name="T4" fmla="*/ 33 w 67"/>
                  <a:gd name="T5" fmla="*/ 24 h 24"/>
                  <a:gd name="T6" fmla="*/ 49 w 67"/>
                  <a:gd name="T7" fmla="*/ 21 h 24"/>
                  <a:gd name="T8" fmla="*/ 67 w 67"/>
                  <a:gd name="T9" fmla="*/ 0 h 24"/>
                  <a:gd name="T10" fmla="*/ 45 w 67"/>
                  <a:gd name="T11" fmla="*/ 0 h 24"/>
                  <a:gd name="T12" fmla="*/ 33 w 67"/>
                  <a:gd name="T13" fmla="*/ 0 h 24"/>
                  <a:gd name="T14" fmla="*/ 22 w 67"/>
                  <a:gd name="T15" fmla="*/ 0 h 24"/>
                  <a:gd name="T16" fmla="*/ 0 w 67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24">
                    <a:moveTo>
                      <a:pt x="0" y="0"/>
                    </a:moveTo>
                    <a:cubicBezTo>
                      <a:pt x="0" y="9"/>
                      <a:pt x="7" y="17"/>
                      <a:pt x="18" y="21"/>
                    </a:cubicBezTo>
                    <a:cubicBezTo>
                      <a:pt x="23" y="23"/>
                      <a:pt x="28" y="24"/>
                      <a:pt x="33" y="24"/>
                    </a:cubicBezTo>
                    <a:cubicBezTo>
                      <a:pt x="39" y="24"/>
                      <a:pt x="44" y="23"/>
                      <a:pt x="49" y="21"/>
                    </a:cubicBezTo>
                    <a:cubicBezTo>
                      <a:pt x="60" y="17"/>
                      <a:pt x="67" y="9"/>
                      <a:pt x="6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7199245" y="4041544"/>
                <a:ext cx="625565" cy="98465"/>
              </a:xfrm>
              <a:custGeom>
                <a:avLst/>
                <a:gdLst>
                  <a:gd name="T0" fmla="*/ 23 w 279"/>
                  <a:gd name="T1" fmla="*/ 44 h 44"/>
                  <a:gd name="T2" fmla="*/ 174 w 279"/>
                  <a:gd name="T3" fmla="*/ 0 h 44"/>
                  <a:gd name="T4" fmla="*/ 167 w 279"/>
                  <a:gd name="T5" fmla="*/ 0 h 44"/>
                  <a:gd name="T6" fmla="*/ 161 w 279"/>
                  <a:gd name="T7" fmla="*/ 0 h 44"/>
                  <a:gd name="T8" fmla="*/ 156 w 279"/>
                  <a:gd name="T9" fmla="*/ 0 h 44"/>
                  <a:gd name="T10" fmla="*/ 152 w 279"/>
                  <a:gd name="T11" fmla="*/ 0 h 44"/>
                  <a:gd name="T12" fmla="*/ 148 w 279"/>
                  <a:gd name="T13" fmla="*/ 0 h 44"/>
                  <a:gd name="T14" fmla="*/ 145 w 279"/>
                  <a:gd name="T15" fmla="*/ 0 h 44"/>
                  <a:gd name="T16" fmla="*/ 143 w 279"/>
                  <a:gd name="T17" fmla="*/ 0 h 44"/>
                  <a:gd name="T18" fmla="*/ 142 w 279"/>
                  <a:gd name="T19" fmla="*/ 0 h 44"/>
                  <a:gd name="T20" fmla="*/ 141 w 279"/>
                  <a:gd name="T21" fmla="*/ 0 h 44"/>
                  <a:gd name="T22" fmla="*/ 140 w 279"/>
                  <a:gd name="T23" fmla="*/ 0 h 44"/>
                  <a:gd name="T24" fmla="*/ 140 w 279"/>
                  <a:gd name="T25" fmla="*/ 0 h 44"/>
                  <a:gd name="T26" fmla="*/ 139 w 279"/>
                  <a:gd name="T27" fmla="*/ 0 h 44"/>
                  <a:gd name="T28" fmla="*/ 139 w 279"/>
                  <a:gd name="T29" fmla="*/ 0 h 44"/>
                  <a:gd name="T30" fmla="*/ 132 w 279"/>
                  <a:gd name="T31" fmla="*/ 0 h 44"/>
                  <a:gd name="T32" fmla="*/ 122 w 279"/>
                  <a:gd name="T33" fmla="*/ 0 h 44"/>
                  <a:gd name="T34" fmla="*/ 114 w 279"/>
                  <a:gd name="T35" fmla="*/ 0 h 44"/>
                  <a:gd name="T36" fmla="*/ 107 w 279"/>
                  <a:gd name="T37" fmla="*/ 0 h 44"/>
                  <a:gd name="T38" fmla="*/ 101 w 279"/>
                  <a:gd name="T39" fmla="*/ 0 h 44"/>
                  <a:gd name="T40" fmla="*/ 96 w 279"/>
                  <a:gd name="T41" fmla="*/ 0 h 44"/>
                  <a:gd name="T42" fmla="*/ 92 w 279"/>
                  <a:gd name="T43" fmla="*/ 0 h 44"/>
                  <a:gd name="T44" fmla="*/ 89 w 279"/>
                  <a:gd name="T45" fmla="*/ 0 h 44"/>
                  <a:gd name="T46" fmla="*/ 87 w 279"/>
                  <a:gd name="T47" fmla="*/ 0 h 44"/>
                  <a:gd name="T48" fmla="*/ 85 w 279"/>
                  <a:gd name="T49" fmla="*/ 0 h 44"/>
                  <a:gd name="T50" fmla="*/ 83 w 279"/>
                  <a:gd name="T51" fmla="*/ 0 h 44"/>
                  <a:gd name="T52" fmla="*/ 82 w 279"/>
                  <a:gd name="T53" fmla="*/ 0 h 44"/>
                  <a:gd name="T54" fmla="*/ 82 w 279"/>
                  <a:gd name="T55" fmla="*/ 0 h 44"/>
                  <a:gd name="T56" fmla="*/ 81 w 279"/>
                  <a:gd name="T57" fmla="*/ 0 h 44"/>
                  <a:gd name="T58" fmla="*/ 81 w 279"/>
                  <a:gd name="T59" fmla="*/ 0 h 44"/>
                  <a:gd name="T60" fmla="*/ 81 w 279"/>
                  <a:gd name="T61" fmla="*/ 0 h 44"/>
                  <a:gd name="T62" fmla="*/ 73 w 279"/>
                  <a:gd name="T63" fmla="*/ 0 h 44"/>
                  <a:gd name="T64" fmla="*/ 67 w 279"/>
                  <a:gd name="T65" fmla="*/ 44 h 44"/>
                  <a:gd name="T66" fmla="*/ 80 w 279"/>
                  <a:gd name="T67" fmla="*/ 44 h 44"/>
                  <a:gd name="T68" fmla="*/ 93 w 279"/>
                  <a:gd name="T69" fmla="*/ 44 h 44"/>
                  <a:gd name="T70" fmla="*/ 104 w 279"/>
                  <a:gd name="T71" fmla="*/ 44 h 44"/>
                  <a:gd name="T72" fmla="*/ 113 w 279"/>
                  <a:gd name="T73" fmla="*/ 44 h 44"/>
                  <a:gd name="T74" fmla="*/ 120 w 279"/>
                  <a:gd name="T75" fmla="*/ 44 h 44"/>
                  <a:gd name="T76" fmla="*/ 126 w 279"/>
                  <a:gd name="T77" fmla="*/ 44 h 44"/>
                  <a:gd name="T78" fmla="*/ 131 w 279"/>
                  <a:gd name="T79" fmla="*/ 44 h 44"/>
                  <a:gd name="T80" fmla="*/ 134 w 279"/>
                  <a:gd name="T81" fmla="*/ 44 h 44"/>
                  <a:gd name="T82" fmla="*/ 136 w 279"/>
                  <a:gd name="T83" fmla="*/ 44 h 44"/>
                  <a:gd name="T84" fmla="*/ 138 w 279"/>
                  <a:gd name="T85" fmla="*/ 44 h 44"/>
                  <a:gd name="T86" fmla="*/ 139 w 279"/>
                  <a:gd name="T87" fmla="*/ 44 h 44"/>
                  <a:gd name="T88" fmla="*/ 139 w 279"/>
                  <a:gd name="T89" fmla="*/ 44 h 44"/>
                  <a:gd name="T90" fmla="*/ 139 w 279"/>
                  <a:gd name="T91" fmla="*/ 44 h 44"/>
                  <a:gd name="T92" fmla="*/ 150 w 279"/>
                  <a:gd name="T93" fmla="*/ 44 h 44"/>
                  <a:gd name="T94" fmla="*/ 169 w 279"/>
                  <a:gd name="T95" fmla="*/ 44 h 44"/>
                  <a:gd name="T96" fmla="*/ 279 w 279"/>
                  <a:gd name="T97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9" h="44">
                    <a:moveTo>
                      <a:pt x="6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1"/>
                      <a:pt x="0" y="23"/>
                    </a:cubicBezTo>
                    <a:cubicBezTo>
                      <a:pt x="0" y="35"/>
                      <a:pt x="11" y="44"/>
                      <a:pt x="23" y="44"/>
                    </a:cubicBezTo>
                    <a:cubicBezTo>
                      <a:pt x="67" y="44"/>
                      <a:pt x="67" y="44"/>
                      <a:pt x="67" y="44"/>
                    </a:cubicBezTo>
                    <a:moveTo>
                      <a:pt x="256" y="0"/>
                    </a:moveTo>
                    <a:cubicBezTo>
                      <a:pt x="198" y="0"/>
                      <a:pt x="198" y="0"/>
                      <a:pt x="198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7" y="0"/>
                      <a:pt x="157" y="0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5"/>
                      <a:pt x="67" y="29"/>
                      <a:pt x="67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3" y="44"/>
                      <a:pt x="93" y="44"/>
                      <a:pt x="93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6" y="44"/>
                      <a:pt x="106" y="44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7" y="44"/>
                      <a:pt x="117" y="44"/>
                      <a:pt x="117" y="44"/>
                    </a:cubicBezTo>
                    <a:cubicBezTo>
                      <a:pt x="119" y="44"/>
                      <a:pt x="119" y="44"/>
                      <a:pt x="119" y="44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5" y="44"/>
                      <a:pt x="125" y="44"/>
                      <a:pt x="125" y="44"/>
                    </a:cubicBezTo>
                    <a:cubicBezTo>
                      <a:pt x="126" y="44"/>
                      <a:pt x="126" y="44"/>
                      <a:pt x="126" y="44"/>
                    </a:cubicBezTo>
                    <a:cubicBezTo>
                      <a:pt x="127" y="44"/>
                      <a:pt x="127" y="44"/>
                      <a:pt x="127" y="44"/>
                    </a:cubicBezTo>
                    <a:cubicBezTo>
                      <a:pt x="129" y="44"/>
                      <a:pt x="129" y="44"/>
                      <a:pt x="129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34" y="44"/>
                      <a:pt x="134" y="44"/>
                      <a:pt x="134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6" y="44"/>
                      <a:pt x="136" y="44"/>
                      <a:pt x="136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50" y="44"/>
                      <a:pt x="150" y="44"/>
                      <a:pt x="150" y="44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60" y="44"/>
                      <a:pt x="160" y="44"/>
                      <a:pt x="160" y="44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9" y="44"/>
                      <a:pt x="169" y="44"/>
                      <a:pt x="169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174" y="44"/>
                      <a:pt x="174" y="44"/>
                      <a:pt x="174" y="44"/>
                    </a:cubicBezTo>
                    <a:cubicBezTo>
                      <a:pt x="256" y="44"/>
                      <a:pt x="256" y="44"/>
                      <a:pt x="256" y="44"/>
                    </a:cubicBezTo>
                    <a:cubicBezTo>
                      <a:pt x="269" y="44"/>
                      <a:pt x="279" y="35"/>
                      <a:pt x="279" y="23"/>
                    </a:cubicBezTo>
                    <a:cubicBezTo>
                      <a:pt x="279" y="11"/>
                      <a:pt x="269" y="0"/>
                      <a:pt x="256" y="0"/>
                    </a:cubicBez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6999191" y="3075956"/>
                <a:ext cx="261975" cy="532027"/>
              </a:xfrm>
              <a:custGeom>
                <a:avLst/>
                <a:gdLst>
                  <a:gd name="T0" fmla="*/ 93 w 117"/>
                  <a:gd name="T1" fmla="*/ 0 h 237"/>
                  <a:gd name="T2" fmla="*/ 93 w 117"/>
                  <a:gd name="T3" fmla="*/ 0 h 237"/>
                  <a:gd name="T4" fmla="*/ 3 w 117"/>
                  <a:gd name="T5" fmla="*/ 0 h 237"/>
                  <a:gd name="T6" fmla="*/ 117 w 117"/>
                  <a:gd name="T7" fmla="*/ 237 h 237"/>
                  <a:gd name="T8" fmla="*/ 109 w 117"/>
                  <a:gd name="T9" fmla="*/ 207 h 237"/>
                  <a:gd name="T10" fmla="*/ 83 w 117"/>
                  <a:gd name="T11" fmla="*/ 190 h 237"/>
                  <a:gd name="T12" fmla="*/ 31 w 117"/>
                  <a:gd name="T13" fmla="*/ 26 h 237"/>
                  <a:gd name="T14" fmla="*/ 93 w 117"/>
                  <a:gd name="T15" fmla="*/ 26 h 237"/>
                  <a:gd name="T16" fmla="*/ 93 w 117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37">
                    <a:moveTo>
                      <a:pt x="93" y="0"/>
                    </a:moveTo>
                    <a:cubicBezTo>
                      <a:pt x="93" y="0"/>
                      <a:pt x="93" y="0"/>
                      <a:pt x="9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0" y="214"/>
                      <a:pt x="117" y="237"/>
                    </a:cubicBezTo>
                    <a:cubicBezTo>
                      <a:pt x="115" y="227"/>
                      <a:pt x="113" y="218"/>
                      <a:pt x="109" y="207"/>
                    </a:cubicBezTo>
                    <a:cubicBezTo>
                      <a:pt x="100" y="204"/>
                      <a:pt x="91" y="198"/>
                      <a:pt x="83" y="190"/>
                    </a:cubicBezTo>
                    <a:cubicBezTo>
                      <a:pt x="46" y="151"/>
                      <a:pt x="33" y="74"/>
                      <a:pt x="31" y="26"/>
                    </a:cubicBezTo>
                    <a:cubicBezTo>
                      <a:pt x="93" y="26"/>
                      <a:pt x="93" y="26"/>
                      <a:pt x="93" y="26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7767651" y="3075956"/>
                <a:ext cx="261975" cy="532027"/>
              </a:xfrm>
              <a:custGeom>
                <a:avLst/>
                <a:gdLst>
                  <a:gd name="T0" fmla="*/ 24 w 117"/>
                  <a:gd name="T1" fmla="*/ 0 h 237"/>
                  <a:gd name="T2" fmla="*/ 24 w 117"/>
                  <a:gd name="T3" fmla="*/ 0 h 237"/>
                  <a:gd name="T4" fmla="*/ 114 w 117"/>
                  <a:gd name="T5" fmla="*/ 0 h 237"/>
                  <a:gd name="T6" fmla="*/ 0 w 117"/>
                  <a:gd name="T7" fmla="*/ 237 h 237"/>
                  <a:gd name="T8" fmla="*/ 8 w 117"/>
                  <a:gd name="T9" fmla="*/ 207 h 237"/>
                  <a:gd name="T10" fmla="*/ 34 w 117"/>
                  <a:gd name="T11" fmla="*/ 190 h 237"/>
                  <a:gd name="T12" fmla="*/ 86 w 117"/>
                  <a:gd name="T13" fmla="*/ 26 h 237"/>
                  <a:gd name="T14" fmla="*/ 24 w 117"/>
                  <a:gd name="T15" fmla="*/ 26 h 237"/>
                  <a:gd name="T16" fmla="*/ 24 w 117"/>
                  <a:gd name="T1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37">
                    <a:moveTo>
                      <a:pt x="24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4" y="0"/>
                      <a:pt x="117" y="214"/>
                      <a:pt x="0" y="237"/>
                    </a:cubicBezTo>
                    <a:cubicBezTo>
                      <a:pt x="2" y="227"/>
                      <a:pt x="4" y="218"/>
                      <a:pt x="8" y="207"/>
                    </a:cubicBezTo>
                    <a:cubicBezTo>
                      <a:pt x="17" y="204"/>
                      <a:pt x="25" y="198"/>
                      <a:pt x="34" y="190"/>
                    </a:cubicBezTo>
                    <a:cubicBezTo>
                      <a:pt x="71" y="151"/>
                      <a:pt x="84" y="74"/>
                      <a:pt x="86" y="26"/>
                    </a:cubicBezTo>
                    <a:cubicBezTo>
                      <a:pt x="24" y="26"/>
                      <a:pt x="24" y="26"/>
                      <a:pt x="24" y="26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7513615" y="3434875"/>
                <a:ext cx="293729" cy="357332"/>
              </a:xfrm>
              <a:custGeom>
                <a:avLst/>
                <a:gdLst>
                  <a:gd name="T0" fmla="*/ 0 w 131"/>
                  <a:gd name="T1" fmla="*/ 159 h 159"/>
                  <a:gd name="T2" fmla="*/ 0 w 131"/>
                  <a:gd name="T3" fmla="*/ 0 h 159"/>
                  <a:gd name="T4" fmla="*/ 131 w 131"/>
                  <a:gd name="T5" fmla="*/ 0 h 159"/>
                  <a:gd name="T6" fmla="*/ 122 w 131"/>
                  <a:gd name="T7" fmla="*/ 47 h 159"/>
                  <a:gd name="T8" fmla="*/ 114 w 131"/>
                  <a:gd name="T9" fmla="*/ 77 h 159"/>
                  <a:gd name="T10" fmla="*/ 114 w 131"/>
                  <a:gd name="T11" fmla="*/ 77 h 159"/>
                  <a:gd name="T12" fmla="*/ 77 w 131"/>
                  <a:gd name="T13" fmla="*/ 119 h 159"/>
                  <a:gd name="T14" fmla="*/ 83 w 131"/>
                  <a:gd name="T15" fmla="*/ 130 h 159"/>
                  <a:gd name="T16" fmla="*/ 70 w 131"/>
                  <a:gd name="T17" fmla="*/ 143 h 159"/>
                  <a:gd name="T18" fmla="*/ 62 w 131"/>
                  <a:gd name="T19" fmla="*/ 143 h 159"/>
                  <a:gd name="T20" fmla="*/ 62 w 131"/>
                  <a:gd name="T21" fmla="*/ 146 h 159"/>
                  <a:gd name="T22" fmla="*/ 49 w 131"/>
                  <a:gd name="T23" fmla="*/ 159 h 159"/>
                  <a:gd name="T24" fmla="*/ 34 w 131"/>
                  <a:gd name="T25" fmla="*/ 159 h 159"/>
                  <a:gd name="T26" fmla="*/ 12 w 131"/>
                  <a:gd name="T27" fmla="*/ 159 h 159"/>
                  <a:gd name="T28" fmla="*/ 0 w 131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159">
                    <a:moveTo>
                      <a:pt x="0" y="15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9" y="17"/>
                      <a:pt x="126" y="33"/>
                      <a:pt x="122" y="47"/>
                    </a:cubicBezTo>
                    <a:cubicBezTo>
                      <a:pt x="119" y="58"/>
                      <a:pt x="116" y="6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04" y="100"/>
                      <a:pt x="92" y="115"/>
                      <a:pt x="77" y="119"/>
                    </a:cubicBezTo>
                    <a:cubicBezTo>
                      <a:pt x="80" y="121"/>
                      <a:pt x="83" y="126"/>
                      <a:pt x="83" y="130"/>
                    </a:cubicBezTo>
                    <a:cubicBezTo>
                      <a:pt x="83" y="137"/>
                      <a:pt x="77" y="143"/>
                      <a:pt x="70" y="143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2" y="144"/>
                      <a:pt x="62" y="145"/>
                      <a:pt x="62" y="146"/>
                    </a:cubicBezTo>
                    <a:cubicBezTo>
                      <a:pt x="62" y="153"/>
                      <a:pt x="56" y="159"/>
                      <a:pt x="49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12" y="159"/>
                      <a:pt x="12" y="159"/>
                      <a:pt x="12" y="159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7513615" y="3075956"/>
                <a:ext cx="311195" cy="358919"/>
              </a:xfrm>
              <a:custGeom>
                <a:avLst/>
                <a:gdLst>
                  <a:gd name="T0" fmla="*/ 0 w 139"/>
                  <a:gd name="T1" fmla="*/ 160 h 160"/>
                  <a:gd name="T2" fmla="*/ 0 w 139"/>
                  <a:gd name="T3" fmla="*/ 0 h 160"/>
                  <a:gd name="T4" fmla="*/ 0 w 139"/>
                  <a:gd name="T5" fmla="*/ 0 h 160"/>
                  <a:gd name="T6" fmla="*/ 115 w 139"/>
                  <a:gd name="T7" fmla="*/ 0 h 160"/>
                  <a:gd name="T8" fmla="*/ 137 w 139"/>
                  <a:gd name="T9" fmla="*/ 0 h 160"/>
                  <a:gd name="T10" fmla="*/ 138 w 139"/>
                  <a:gd name="T11" fmla="*/ 0 h 160"/>
                  <a:gd name="T12" fmla="*/ 139 w 139"/>
                  <a:gd name="T13" fmla="*/ 26 h 160"/>
                  <a:gd name="T14" fmla="*/ 131 w 139"/>
                  <a:gd name="T15" fmla="*/ 160 h 160"/>
                  <a:gd name="T16" fmla="*/ 0 w 139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60">
                    <a:moveTo>
                      <a:pt x="0" y="16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9" y="0"/>
                      <a:pt x="135" y="0"/>
                      <a:pt x="137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9" y="57"/>
                      <a:pt x="138" y="110"/>
                      <a:pt x="131" y="160"/>
                    </a:cubicBez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7204007" y="3075956"/>
                <a:ext cx="309607" cy="358919"/>
              </a:xfrm>
              <a:custGeom>
                <a:avLst/>
                <a:gdLst>
                  <a:gd name="T0" fmla="*/ 138 w 138"/>
                  <a:gd name="T1" fmla="*/ 160 h 160"/>
                  <a:gd name="T2" fmla="*/ 138 w 138"/>
                  <a:gd name="T3" fmla="*/ 0 h 160"/>
                  <a:gd name="T4" fmla="*/ 138 w 138"/>
                  <a:gd name="T5" fmla="*/ 0 h 160"/>
                  <a:gd name="T6" fmla="*/ 24 w 138"/>
                  <a:gd name="T7" fmla="*/ 0 h 160"/>
                  <a:gd name="T8" fmla="*/ 2 w 138"/>
                  <a:gd name="T9" fmla="*/ 0 h 160"/>
                  <a:gd name="T10" fmla="*/ 0 w 138"/>
                  <a:gd name="T11" fmla="*/ 0 h 160"/>
                  <a:gd name="T12" fmla="*/ 0 w 138"/>
                  <a:gd name="T13" fmla="*/ 26 h 160"/>
                  <a:gd name="T14" fmla="*/ 8 w 138"/>
                  <a:gd name="T15" fmla="*/ 160 h 160"/>
                  <a:gd name="T16" fmla="*/ 138 w 138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0">
                    <a:moveTo>
                      <a:pt x="138" y="16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4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57"/>
                      <a:pt x="1" y="110"/>
                      <a:pt x="8" y="160"/>
                    </a:cubicBezTo>
                    <a:lnTo>
                      <a:pt x="138" y="160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7221473" y="3434875"/>
                <a:ext cx="292142" cy="357332"/>
              </a:xfrm>
              <a:custGeom>
                <a:avLst/>
                <a:gdLst>
                  <a:gd name="T0" fmla="*/ 130 w 130"/>
                  <a:gd name="T1" fmla="*/ 159 h 159"/>
                  <a:gd name="T2" fmla="*/ 130 w 130"/>
                  <a:gd name="T3" fmla="*/ 0 h 159"/>
                  <a:gd name="T4" fmla="*/ 0 w 130"/>
                  <a:gd name="T5" fmla="*/ 0 h 159"/>
                  <a:gd name="T6" fmla="*/ 9 w 130"/>
                  <a:gd name="T7" fmla="*/ 47 h 159"/>
                  <a:gd name="T8" fmla="*/ 17 w 130"/>
                  <a:gd name="T9" fmla="*/ 77 h 159"/>
                  <a:gd name="T10" fmla="*/ 17 w 130"/>
                  <a:gd name="T11" fmla="*/ 77 h 159"/>
                  <a:gd name="T12" fmla="*/ 54 w 130"/>
                  <a:gd name="T13" fmla="*/ 119 h 159"/>
                  <a:gd name="T14" fmla="*/ 48 w 130"/>
                  <a:gd name="T15" fmla="*/ 130 h 159"/>
                  <a:gd name="T16" fmla="*/ 61 w 130"/>
                  <a:gd name="T17" fmla="*/ 143 h 159"/>
                  <a:gd name="T18" fmla="*/ 69 w 130"/>
                  <a:gd name="T19" fmla="*/ 143 h 159"/>
                  <a:gd name="T20" fmla="*/ 69 w 130"/>
                  <a:gd name="T21" fmla="*/ 146 h 159"/>
                  <a:gd name="T22" fmla="*/ 82 w 130"/>
                  <a:gd name="T23" fmla="*/ 159 h 159"/>
                  <a:gd name="T24" fmla="*/ 97 w 130"/>
                  <a:gd name="T25" fmla="*/ 159 h 159"/>
                  <a:gd name="T26" fmla="*/ 118 w 130"/>
                  <a:gd name="T27" fmla="*/ 159 h 159"/>
                  <a:gd name="T28" fmla="*/ 130 w 130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59">
                    <a:moveTo>
                      <a:pt x="130" y="159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7"/>
                      <a:pt x="5" y="33"/>
                      <a:pt x="9" y="47"/>
                    </a:cubicBezTo>
                    <a:cubicBezTo>
                      <a:pt x="12" y="58"/>
                      <a:pt x="15" y="6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27" y="100"/>
                      <a:pt x="39" y="115"/>
                      <a:pt x="54" y="119"/>
                    </a:cubicBezTo>
                    <a:cubicBezTo>
                      <a:pt x="51" y="121"/>
                      <a:pt x="48" y="126"/>
                      <a:pt x="48" y="130"/>
                    </a:cubicBezTo>
                    <a:cubicBezTo>
                      <a:pt x="48" y="137"/>
                      <a:pt x="54" y="143"/>
                      <a:pt x="61" y="143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69" y="144"/>
                      <a:pt x="69" y="145"/>
                      <a:pt x="69" y="146"/>
                    </a:cubicBezTo>
                    <a:cubicBezTo>
                      <a:pt x="69" y="153"/>
                      <a:pt x="74" y="159"/>
                      <a:pt x="82" y="159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lnTo>
                      <a:pt x="130" y="159"/>
                    </a:lnTo>
                    <a:close/>
                  </a:path>
                </a:pathLst>
              </a:custGeom>
              <a:solidFill>
                <a:srgbClr val="FCC725"/>
              </a:solidFill>
              <a:ln>
                <a:noFill/>
              </a:ln>
            </p:spPr>
            <p:txBody>
              <a:bodyPr/>
              <a:lstStyle/>
              <a:p>
                <a:pPr defTabSz="514337">
                  <a:defRPr/>
                </a:pPr>
                <a:endParaRPr lang="en-US" sz="1013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08" name="TextBox 13"/>
            <p:cNvSpPr txBox="1">
              <a:spLocks noChangeArrowheads="1"/>
            </p:cNvSpPr>
            <p:nvPr/>
          </p:nvSpPr>
          <p:spPr bwMode="auto">
            <a:xfrm>
              <a:off x="6342460" y="3188494"/>
              <a:ext cx="1312069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66888" y="1784748"/>
            <a:ext cx="763191" cy="1835944"/>
            <a:chOff x="1766888" y="1784748"/>
            <a:chExt cx="763191" cy="1835944"/>
          </a:xfrm>
        </p:grpSpPr>
        <p:sp>
          <p:nvSpPr>
            <p:cNvPr id="24" name="Shape 1034"/>
            <p:cNvSpPr/>
            <p:nvPr/>
          </p:nvSpPr>
          <p:spPr>
            <a:xfrm>
              <a:off x="2152651" y="2224088"/>
              <a:ext cx="107156" cy="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43" y="9828"/>
                  </a:moveTo>
                  <a:cubicBezTo>
                    <a:pt x="20503" y="10692"/>
                    <a:pt x="21004" y="11543"/>
                    <a:pt x="21600" y="12462"/>
                  </a:cubicBezTo>
                  <a:cubicBezTo>
                    <a:pt x="20797" y="15394"/>
                    <a:pt x="20629" y="18810"/>
                    <a:pt x="20550" y="21600"/>
                  </a:cubicBezTo>
                  <a:cubicBezTo>
                    <a:pt x="17285" y="18886"/>
                    <a:pt x="18957" y="12766"/>
                    <a:pt x="16102" y="12414"/>
                  </a:cubicBezTo>
                  <a:cubicBezTo>
                    <a:pt x="13346" y="12074"/>
                    <a:pt x="12988" y="13608"/>
                    <a:pt x="12526" y="15998"/>
                  </a:cubicBezTo>
                  <a:cubicBezTo>
                    <a:pt x="12064" y="18387"/>
                    <a:pt x="11785" y="20178"/>
                    <a:pt x="11785" y="20178"/>
                  </a:cubicBezTo>
                  <a:cubicBezTo>
                    <a:pt x="11785" y="20178"/>
                    <a:pt x="2700" y="7597"/>
                    <a:pt x="0" y="3147"/>
                  </a:cubicBezTo>
                  <a:cubicBezTo>
                    <a:pt x="1311" y="2680"/>
                    <a:pt x="1742" y="2046"/>
                    <a:pt x="1827" y="0"/>
                  </a:cubicBezTo>
                  <a:cubicBezTo>
                    <a:pt x="4847" y="4160"/>
                    <a:pt x="12262" y="11667"/>
                    <a:pt x="15756" y="11667"/>
                  </a:cubicBezTo>
                  <a:cubicBezTo>
                    <a:pt x="17415" y="11667"/>
                    <a:pt x="18853" y="10951"/>
                    <a:pt x="20143" y="98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21431" tIns="21431" rIns="21431" bIns="21431" anchor="ctr"/>
            <a:lstStyle/>
            <a:p>
              <a:pPr defTabSz="514337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1744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Shape 1035"/>
            <p:cNvSpPr/>
            <p:nvPr/>
          </p:nvSpPr>
          <p:spPr>
            <a:xfrm>
              <a:off x="2263379" y="2446735"/>
              <a:ext cx="45244" cy="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extrusionOk="0">
                  <a:moveTo>
                    <a:pt x="11314" y="594"/>
                  </a:moveTo>
                  <a:lnTo>
                    <a:pt x="0" y="0"/>
                  </a:lnTo>
                  <a:cubicBezTo>
                    <a:pt x="0" y="0"/>
                    <a:pt x="10284" y="5549"/>
                    <a:pt x="10284" y="11495"/>
                  </a:cubicBezTo>
                  <a:cubicBezTo>
                    <a:pt x="10284" y="17438"/>
                    <a:pt x="9772" y="20013"/>
                    <a:pt x="9772" y="20013"/>
                  </a:cubicBezTo>
                  <a:lnTo>
                    <a:pt x="18772" y="21600"/>
                  </a:lnTo>
                  <a:cubicBezTo>
                    <a:pt x="18772" y="21600"/>
                    <a:pt x="21600" y="15655"/>
                    <a:pt x="19026" y="9907"/>
                  </a:cubicBezTo>
                  <a:cubicBezTo>
                    <a:pt x="16457" y="4162"/>
                    <a:pt x="13629" y="2575"/>
                    <a:pt x="11314" y="59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21431" tIns="21431" rIns="21431" bIns="21431" anchor="ctr"/>
            <a:lstStyle/>
            <a:p>
              <a:pPr defTabSz="514337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1744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036"/>
            <p:cNvSpPr/>
            <p:nvPr/>
          </p:nvSpPr>
          <p:spPr>
            <a:xfrm>
              <a:off x="2291954" y="2593181"/>
              <a:ext cx="19050" cy="5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79" y="0"/>
                  </a:moveTo>
                  <a:cubicBezTo>
                    <a:pt x="6479" y="0"/>
                    <a:pt x="2878" y="12381"/>
                    <a:pt x="1439" y="16334"/>
                  </a:cubicBezTo>
                  <a:cubicBezTo>
                    <a:pt x="0" y="20286"/>
                    <a:pt x="0" y="21600"/>
                    <a:pt x="0" y="21600"/>
                  </a:cubicBezTo>
                  <a:lnTo>
                    <a:pt x="21600" y="20286"/>
                  </a:lnTo>
                  <a:cubicBezTo>
                    <a:pt x="21600" y="20286"/>
                    <a:pt x="16556" y="10275"/>
                    <a:pt x="64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lIns="21431" tIns="21431" rIns="21431" bIns="21431" anchor="ctr"/>
            <a:lstStyle/>
            <a:p>
              <a:pPr defTabSz="514337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1744" b="1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409" name="组合 36"/>
            <p:cNvGrpSpPr>
              <a:grpSpLocks/>
            </p:cNvGrpSpPr>
            <p:nvPr/>
          </p:nvGrpSpPr>
          <p:grpSpPr bwMode="auto">
            <a:xfrm>
              <a:off x="1766888" y="1784748"/>
              <a:ext cx="763191" cy="1835944"/>
              <a:chOff x="9264651" y="476251"/>
              <a:chExt cx="1017588" cy="2447925"/>
            </a:xfrm>
          </p:grpSpPr>
          <p:sp>
            <p:nvSpPr>
              <p:cNvPr id="16410" name="Freeform 31"/>
              <p:cNvSpPr>
                <a:spLocks/>
              </p:cNvSpPr>
              <p:nvPr/>
            </p:nvSpPr>
            <p:spPr bwMode="auto">
              <a:xfrm>
                <a:off x="9539288" y="2057401"/>
                <a:ext cx="515938" cy="808038"/>
              </a:xfrm>
              <a:custGeom>
                <a:avLst/>
                <a:gdLst>
                  <a:gd name="T0" fmla="*/ 0 w 224"/>
                  <a:gd name="T1" fmla="*/ 0 h 349"/>
                  <a:gd name="T2" fmla="*/ 1188357231 w 224"/>
                  <a:gd name="T3" fmla="*/ 0 h 349"/>
                  <a:gd name="T4" fmla="*/ 1061033407 w 224"/>
                  <a:gd name="T5" fmla="*/ 1752914573 h 349"/>
                  <a:gd name="T6" fmla="*/ 583567337 w 224"/>
                  <a:gd name="T7" fmla="*/ 1870846445 h 349"/>
                  <a:gd name="T8" fmla="*/ 111408059 w 224"/>
                  <a:gd name="T9" fmla="*/ 1736832533 h 349"/>
                  <a:gd name="T10" fmla="*/ 0 w 224"/>
                  <a:gd name="T11" fmla="*/ 0 h 3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4" h="349">
                    <a:moveTo>
                      <a:pt x="0" y="0"/>
                    </a:move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06" y="285"/>
                      <a:pt x="200" y="327"/>
                    </a:cubicBezTo>
                    <a:cubicBezTo>
                      <a:pt x="110" y="349"/>
                      <a:pt x="110" y="349"/>
                      <a:pt x="110" y="349"/>
                    </a:cubicBezTo>
                    <a:cubicBezTo>
                      <a:pt x="21" y="324"/>
                      <a:pt x="21" y="324"/>
                      <a:pt x="21" y="32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3A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1" name="Freeform 32"/>
              <p:cNvSpPr>
                <a:spLocks/>
              </p:cNvSpPr>
              <p:nvPr/>
            </p:nvSpPr>
            <p:spPr bwMode="auto">
              <a:xfrm>
                <a:off x="9769476" y="2300288"/>
                <a:ext cx="44450" cy="577850"/>
              </a:xfrm>
              <a:custGeom>
                <a:avLst/>
                <a:gdLst>
                  <a:gd name="T0" fmla="*/ 70564375 w 28"/>
                  <a:gd name="T1" fmla="*/ 889615950 h 364"/>
                  <a:gd name="T2" fmla="*/ 42843450 w 28"/>
                  <a:gd name="T3" fmla="*/ 0 h 364"/>
                  <a:gd name="T4" fmla="*/ 0 w 28"/>
                  <a:gd name="T5" fmla="*/ 884575638 h 364"/>
                  <a:gd name="T6" fmla="*/ 35282188 w 28"/>
                  <a:gd name="T7" fmla="*/ 917336875 h 364"/>
                  <a:gd name="T8" fmla="*/ 70564375 w 28"/>
                  <a:gd name="T9" fmla="*/ 889615950 h 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364">
                    <a:moveTo>
                      <a:pt x="28" y="353"/>
                    </a:moveTo>
                    <a:lnTo>
                      <a:pt x="17" y="0"/>
                    </a:lnTo>
                    <a:lnTo>
                      <a:pt x="0" y="351"/>
                    </a:lnTo>
                    <a:lnTo>
                      <a:pt x="14" y="364"/>
                    </a:lnTo>
                    <a:lnTo>
                      <a:pt x="28" y="353"/>
                    </a:lnTo>
                    <a:close/>
                  </a:path>
                </a:pathLst>
              </a:custGeom>
              <a:solidFill>
                <a:srgbClr val="4C3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2" name="Freeform 33"/>
              <p:cNvSpPr>
                <a:spLocks/>
              </p:cNvSpPr>
              <p:nvPr/>
            </p:nvSpPr>
            <p:spPr bwMode="auto">
              <a:xfrm>
                <a:off x="9369426" y="2771776"/>
                <a:ext cx="452438" cy="152400"/>
              </a:xfrm>
              <a:custGeom>
                <a:avLst/>
                <a:gdLst>
                  <a:gd name="T0" fmla="*/ 516866556 w 196"/>
                  <a:gd name="T1" fmla="*/ 15995073 h 66"/>
                  <a:gd name="T2" fmla="*/ 522194245 w 196"/>
                  <a:gd name="T3" fmla="*/ 335910382 h 66"/>
                  <a:gd name="T4" fmla="*/ 964461623 w 196"/>
                  <a:gd name="T5" fmla="*/ 213276873 h 66"/>
                  <a:gd name="T6" fmla="*/ 516866556 w 196"/>
                  <a:gd name="T7" fmla="*/ 15995073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66">
                    <a:moveTo>
                      <a:pt x="97" y="3"/>
                    </a:moveTo>
                    <a:cubicBezTo>
                      <a:pt x="66" y="6"/>
                      <a:pt x="0" y="66"/>
                      <a:pt x="98" y="63"/>
                    </a:cubicBezTo>
                    <a:cubicBezTo>
                      <a:pt x="196" y="61"/>
                      <a:pt x="183" y="47"/>
                      <a:pt x="181" y="40"/>
                    </a:cubicBezTo>
                    <a:cubicBezTo>
                      <a:pt x="180" y="32"/>
                      <a:pt x="141" y="0"/>
                      <a:pt x="97" y="3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3" name="Freeform 34"/>
              <p:cNvSpPr>
                <a:spLocks/>
              </p:cNvSpPr>
              <p:nvPr/>
            </p:nvSpPr>
            <p:spPr bwMode="auto">
              <a:xfrm>
                <a:off x="9759951" y="2771776"/>
                <a:ext cx="452438" cy="152400"/>
              </a:xfrm>
              <a:custGeom>
                <a:avLst/>
                <a:gdLst>
                  <a:gd name="T0" fmla="*/ 532851929 w 196"/>
                  <a:gd name="T1" fmla="*/ 15995073 h 66"/>
                  <a:gd name="T2" fmla="*/ 522194245 w 196"/>
                  <a:gd name="T3" fmla="*/ 335910382 h 66"/>
                  <a:gd name="T4" fmla="*/ 79926866 w 196"/>
                  <a:gd name="T5" fmla="*/ 213276873 h 66"/>
                  <a:gd name="T6" fmla="*/ 532851929 w 196"/>
                  <a:gd name="T7" fmla="*/ 15995073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" h="66">
                    <a:moveTo>
                      <a:pt x="100" y="3"/>
                    </a:moveTo>
                    <a:cubicBezTo>
                      <a:pt x="130" y="6"/>
                      <a:pt x="196" y="66"/>
                      <a:pt x="98" y="63"/>
                    </a:cubicBezTo>
                    <a:cubicBezTo>
                      <a:pt x="0" y="61"/>
                      <a:pt x="14" y="47"/>
                      <a:pt x="15" y="40"/>
                    </a:cubicBezTo>
                    <a:cubicBezTo>
                      <a:pt x="16" y="32"/>
                      <a:pt x="55" y="0"/>
                      <a:pt x="100" y="3"/>
                    </a:cubicBezTo>
                    <a:close/>
                  </a:path>
                </a:pathLst>
              </a:custGeom>
              <a:solidFill>
                <a:srgbClr val="3837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4" name="Freeform 35"/>
              <p:cNvSpPr>
                <a:spLocks/>
              </p:cNvSpPr>
              <p:nvPr/>
            </p:nvSpPr>
            <p:spPr bwMode="auto">
              <a:xfrm>
                <a:off x="9586913" y="1431926"/>
                <a:ext cx="436563" cy="665163"/>
              </a:xfrm>
              <a:custGeom>
                <a:avLst/>
                <a:gdLst>
                  <a:gd name="T0" fmla="*/ 1008398164 w 189"/>
                  <a:gd name="T1" fmla="*/ 1536256308 h 288"/>
                  <a:gd name="T2" fmla="*/ 0 w 189"/>
                  <a:gd name="T3" fmla="*/ 1536256308 h 288"/>
                  <a:gd name="T4" fmla="*/ 0 w 189"/>
                  <a:gd name="T5" fmla="*/ 0 h 288"/>
                  <a:gd name="T6" fmla="*/ 1008398164 w 189"/>
                  <a:gd name="T7" fmla="*/ 0 h 288"/>
                  <a:gd name="T8" fmla="*/ 1008398164 w 189"/>
                  <a:gd name="T9" fmla="*/ 1536256308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288">
                    <a:moveTo>
                      <a:pt x="189" y="288"/>
                    </a:moveTo>
                    <a:cubicBezTo>
                      <a:pt x="124" y="279"/>
                      <a:pt x="61" y="279"/>
                      <a:pt x="0" y="2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89" y="0"/>
                      <a:pt x="189" y="0"/>
                      <a:pt x="189" y="0"/>
                    </a:cubicBezTo>
                    <a:lnTo>
                      <a:pt x="189" y="288"/>
                    </a:lnTo>
                    <a:close/>
                  </a:path>
                </a:pathLst>
              </a:custGeom>
              <a:solidFill>
                <a:srgbClr val="F4EF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5" name="Rectangle 36"/>
              <p:cNvSpPr>
                <a:spLocks noChangeArrowheads="1"/>
              </p:cNvSpPr>
              <p:nvPr/>
            </p:nvSpPr>
            <p:spPr bwMode="auto">
              <a:xfrm>
                <a:off x="9758363" y="1533526"/>
                <a:ext cx="55563" cy="65088"/>
              </a:xfrm>
              <a:prstGeom prst="rect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350"/>
              </a:p>
            </p:txBody>
          </p:sp>
          <p:sp>
            <p:nvSpPr>
              <p:cNvPr id="16416" name="Freeform 37"/>
              <p:cNvSpPr>
                <a:spLocks/>
              </p:cNvSpPr>
              <p:nvPr/>
            </p:nvSpPr>
            <p:spPr bwMode="auto">
              <a:xfrm>
                <a:off x="9709151" y="1590676"/>
                <a:ext cx="163513" cy="461963"/>
              </a:xfrm>
              <a:custGeom>
                <a:avLst/>
                <a:gdLst>
                  <a:gd name="T0" fmla="*/ 95766230 w 103"/>
                  <a:gd name="T1" fmla="*/ 0 h 291"/>
                  <a:gd name="T2" fmla="*/ 0 w 103"/>
                  <a:gd name="T3" fmla="*/ 584676883 h 291"/>
                  <a:gd name="T4" fmla="*/ 136088854 w 103"/>
                  <a:gd name="T5" fmla="*/ 733367056 h 291"/>
                  <a:gd name="T6" fmla="*/ 259577681 w 103"/>
                  <a:gd name="T7" fmla="*/ 579636565 h 291"/>
                  <a:gd name="T8" fmla="*/ 146169509 w 103"/>
                  <a:gd name="T9" fmla="*/ 0 h 291"/>
                  <a:gd name="T10" fmla="*/ 95766230 w 103"/>
                  <a:gd name="T11" fmla="*/ 0 h 2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3" h="291">
                    <a:moveTo>
                      <a:pt x="38" y="0"/>
                    </a:moveTo>
                    <a:lnTo>
                      <a:pt x="0" y="232"/>
                    </a:lnTo>
                    <a:lnTo>
                      <a:pt x="54" y="291"/>
                    </a:lnTo>
                    <a:lnTo>
                      <a:pt x="103" y="230"/>
                    </a:lnTo>
                    <a:lnTo>
                      <a:pt x="5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7" name="Freeform 38"/>
              <p:cNvSpPr>
                <a:spLocks/>
              </p:cNvSpPr>
              <p:nvPr/>
            </p:nvSpPr>
            <p:spPr bwMode="auto">
              <a:xfrm>
                <a:off x="9637713" y="1517651"/>
                <a:ext cx="293688" cy="133350"/>
              </a:xfrm>
              <a:custGeom>
                <a:avLst/>
                <a:gdLst>
                  <a:gd name="T0" fmla="*/ 0 w 185"/>
                  <a:gd name="T1" fmla="*/ 0 h 84"/>
                  <a:gd name="T2" fmla="*/ 0 w 185"/>
                  <a:gd name="T3" fmla="*/ 211693125 h 84"/>
                  <a:gd name="T4" fmla="*/ 239416045 w 185"/>
                  <a:gd name="T5" fmla="*/ 75604688 h 84"/>
                  <a:gd name="T6" fmla="*/ 458669218 w 185"/>
                  <a:gd name="T7" fmla="*/ 211693125 h 84"/>
                  <a:gd name="T8" fmla="*/ 466230494 w 185"/>
                  <a:gd name="T9" fmla="*/ 0 h 84"/>
                  <a:gd name="T10" fmla="*/ 0 w 185"/>
                  <a:gd name="T11" fmla="*/ 0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5" h="84">
                    <a:moveTo>
                      <a:pt x="0" y="0"/>
                    </a:moveTo>
                    <a:lnTo>
                      <a:pt x="0" y="84"/>
                    </a:lnTo>
                    <a:lnTo>
                      <a:pt x="95" y="30"/>
                    </a:lnTo>
                    <a:lnTo>
                      <a:pt x="182" y="84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8" name="Freeform 39"/>
              <p:cNvSpPr>
                <a:spLocks/>
              </p:cNvSpPr>
              <p:nvPr/>
            </p:nvSpPr>
            <p:spPr bwMode="auto">
              <a:xfrm>
                <a:off x="9348788" y="1466851"/>
                <a:ext cx="319088" cy="1009650"/>
              </a:xfrm>
              <a:custGeom>
                <a:avLst/>
                <a:gdLst>
                  <a:gd name="T0" fmla="*/ 465137815 w 138"/>
                  <a:gd name="T1" fmla="*/ 0 h 437"/>
                  <a:gd name="T2" fmla="*/ 0 w 138"/>
                  <a:gd name="T3" fmla="*/ 1136995283 h 437"/>
                  <a:gd name="T4" fmla="*/ 299399346 w 138"/>
                  <a:gd name="T5" fmla="*/ 1473289597 h 437"/>
                  <a:gd name="T6" fmla="*/ 272667633 w 138"/>
                  <a:gd name="T7" fmla="*/ 1996413060 h 437"/>
                  <a:gd name="T8" fmla="*/ 433060222 w 138"/>
                  <a:gd name="T9" fmla="*/ 2147483647 h 437"/>
                  <a:gd name="T10" fmla="*/ 588106931 w 138"/>
                  <a:gd name="T11" fmla="*/ 2028442300 h 437"/>
                  <a:gd name="T12" fmla="*/ 737805447 w 138"/>
                  <a:gd name="T13" fmla="*/ 112098875 h 437"/>
                  <a:gd name="T14" fmla="*/ 465137815 w 138"/>
                  <a:gd name="T15" fmla="*/ 0 h 4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437">
                    <a:moveTo>
                      <a:pt x="87" y="0"/>
                    </a:moveTo>
                    <a:cubicBezTo>
                      <a:pt x="87" y="0"/>
                      <a:pt x="0" y="145"/>
                      <a:pt x="0" y="213"/>
                    </a:cubicBezTo>
                    <a:cubicBezTo>
                      <a:pt x="0" y="236"/>
                      <a:pt x="56" y="276"/>
                      <a:pt x="56" y="276"/>
                    </a:cubicBezTo>
                    <a:cubicBezTo>
                      <a:pt x="51" y="374"/>
                      <a:pt x="51" y="374"/>
                      <a:pt x="51" y="374"/>
                    </a:cubicBezTo>
                    <a:cubicBezTo>
                      <a:pt x="51" y="374"/>
                      <a:pt x="48" y="410"/>
                      <a:pt x="81" y="425"/>
                    </a:cubicBezTo>
                    <a:cubicBezTo>
                      <a:pt x="105" y="437"/>
                      <a:pt x="110" y="380"/>
                      <a:pt x="110" y="380"/>
                    </a:cubicBezTo>
                    <a:cubicBezTo>
                      <a:pt x="110" y="380"/>
                      <a:pt x="138" y="63"/>
                      <a:pt x="138" y="21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19" name="Freeform 40"/>
              <p:cNvSpPr>
                <a:spLocks/>
              </p:cNvSpPr>
              <p:nvPr/>
            </p:nvSpPr>
            <p:spPr bwMode="auto">
              <a:xfrm>
                <a:off x="9453563" y="1727201"/>
                <a:ext cx="41275" cy="376238"/>
              </a:xfrm>
              <a:custGeom>
                <a:avLst/>
                <a:gdLst>
                  <a:gd name="T0" fmla="*/ 0 w 18"/>
                  <a:gd name="T1" fmla="*/ 820485058 h 163"/>
                  <a:gd name="T2" fmla="*/ 0 w 18"/>
                  <a:gd name="T3" fmla="*/ 820485058 h 163"/>
                  <a:gd name="T4" fmla="*/ 57840033 w 18"/>
                  <a:gd name="T5" fmla="*/ 868435783 h 163"/>
                  <a:gd name="T6" fmla="*/ 89387892 w 18"/>
                  <a:gd name="T7" fmla="*/ 0 h 163"/>
                  <a:gd name="T8" fmla="*/ 0 w 18"/>
                  <a:gd name="T9" fmla="*/ 820485058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63">
                    <a:moveTo>
                      <a:pt x="0" y="154"/>
                    </a:moveTo>
                    <a:cubicBezTo>
                      <a:pt x="0" y="154"/>
                      <a:pt x="0" y="154"/>
                      <a:pt x="0" y="154"/>
                    </a:cubicBezTo>
                    <a:cubicBezTo>
                      <a:pt x="6" y="160"/>
                      <a:pt x="11" y="163"/>
                      <a:pt x="11" y="163"/>
                    </a:cubicBezTo>
                    <a:cubicBezTo>
                      <a:pt x="11" y="163"/>
                      <a:pt x="18" y="37"/>
                      <a:pt x="17" y="0"/>
                    </a:cubicBezTo>
                    <a:cubicBezTo>
                      <a:pt x="17" y="0"/>
                      <a:pt x="7" y="146"/>
                      <a:pt x="0" y="154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0" name="Freeform 41"/>
              <p:cNvSpPr>
                <a:spLocks/>
              </p:cNvSpPr>
              <p:nvPr/>
            </p:nvSpPr>
            <p:spPr bwMode="auto">
              <a:xfrm>
                <a:off x="9910763" y="1466851"/>
                <a:ext cx="317500" cy="1009650"/>
              </a:xfrm>
              <a:custGeom>
                <a:avLst/>
                <a:gdLst>
                  <a:gd name="T0" fmla="*/ 269960127 w 138"/>
                  <a:gd name="T1" fmla="*/ 0 h 437"/>
                  <a:gd name="T2" fmla="*/ 730480072 w 138"/>
                  <a:gd name="T3" fmla="*/ 1136995283 h 437"/>
                  <a:gd name="T4" fmla="*/ 434052409 w 138"/>
                  <a:gd name="T5" fmla="*/ 1473289597 h 437"/>
                  <a:gd name="T6" fmla="*/ 460519946 w 138"/>
                  <a:gd name="T7" fmla="*/ 1996413060 h 437"/>
                  <a:gd name="T8" fmla="*/ 301719330 w 138"/>
                  <a:gd name="T9" fmla="*/ 2147483647 h 437"/>
                  <a:gd name="T10" fmla="*/ 148212681 w 138"/>
                  <a:gd name="T11" fmla="*/ 2028442300 h 437"/>
                  <a:gd name="T12" fmla="*/ 0 w 138"/>
                  <a:gd name="T13" fmla="*/ 112098875 h 437"/>
                  <a:gd name="T14" fmla="*/ 269960127 w 138"/>
                  <a:gd name="T15" fmla="*/ 0 h 4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" h="437">
                    <a:moveTo>
                      <a:pt x="51" y="0"/>
                    </a:moveTo>
                    <a:cubicBezTo>
                      <a:pt x="51" y="0"/>
                      <a:pt x="138" y="145"/>
                      <a:pt x="138" y="213"/>
                    </a:cubicBezTo>
                    <a:cubicBezTo>
                      <a:pt x="138" y="236"/>
                      <a:pt x="82" y="276"/>
                      <a:pt x="82" y="276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87" y="374"/>
                      <a:pt x="90" y="410"/>
                      <a:pt x="57" y="425"/>
                    </a:cubicBezTo>
                    <a:cubicBezTo>
                      <a:pt x="33" y="437"/>
                      <a:pt x="28" y="380"/>
                      <a:pt x="28" y="380"/>
                    </a:cubicBezTo>
                    <a:cubicBezTo>
                      <a:pt x="28" y="380"/>
                      <a:pt x="0" y="63"/>
                      <a:pt x="0" y="2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3F3E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1" name="Freeform 42"/>
              <p:cNvSpPr>
                <a:spLocks/>
              </p:cNvSpPr>
              <p:nvPr/>
            </p:nvSpPr>
            <p:spPr bwMode="auto">
              <a:xfrm>
                <a:off x="10083801" y="1727201"/>
                <a:ext cx="42863" cy="376238"/>
              </a:xfrm>
              <a:custGeom>
                <a:avLst/>
                <a:gdLst>
                  <a:gd name="T0" fmla="*/ 96696672 w 19"/>
                  <a:gd name="T1" fmla="*/ 820485058 h 163"/>
                  <a:gd name="T2" fmla="*/ 96696672 w 19"/>
                  <a:gd name="T3" fmla="*/ 820485058 h 163"/>
                  <a:gd name="T4" fmla="*/ 35625921 w 19"/>
                  <a:gd name="T5" fmla="*/ 868435783 h 163"/>
                  <a:gd name="T6" fmla="*/ 5089417 w 19"/>
                  <a:gd name="T7" fmla="*/ 0 h 163"/>
                  <a:gd name="T8" fmla="*/ 96696672 w 19"/>
                  <a:gd name="T9" fmla="*/ 820485058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63">
                    <a:moveTo>
                      <a:pt x="19" y="154"/>
                    </a:moveTo>
                    <a:cubicBezTo>
                      <a:pt x="19" y="154"/>
                      <a:pt x="19" y="154"/>
                      <a:pt x="19" y="154"/>
                    </a:cubicBezTo>
                    <a:cubicBezTo>
                      <a:pt x="12" y="160"/>
                      <a:pt x="7" y="163"/>
                      <a:pt x="7" y="163"/>
                    </a:cubicBezTo>
                    <a:cubicBezTo>
                      <a:pt x="7" y="163"/>
                      <a:pt x="0" y="37"/>
                      <a:pt x="1" y="0"/>
                    </a:cubicBezTo>
                    <a:cubicBezTo>
                      <a:pt x="1" y="0"/>
                      <a:pt x="11" y="146"/>
                      <a:pt x="19" y="154"/>
                    </a:cubicBezTo>
                    <a:close/>
                  </a:path>
                </a:pathLst>
              </a:custGeom>
              <a:solidFill>
                <a:srgbClr val="302F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2" name="Freeform 43"/>
              <p:cNvSpPr>
                <a:spLocks/>
              </p:cNvSpPr>
              <p:nvPr/>
            </p:nvSpPr>
            <p:spPr bwMode="auto">
              <a:xfrm>
                <a:off x="9301163" y="476251"/>
                <a:ext cx="952500" cy="874713"/>
              </a:xfrm>
              <a:custGeom>
                <a:avLst/>
                <a:gdLst>
                  <a:gd name="T0" fmla="*/ 95741241 w 413"/>
                  <a:gd name="T1" fmla="*/ 1429746167 h 378"/>
                  <a:gd name="T2" fmla="*/ 180845847 w 413"/>
                  <a:gd name="T3" fmla="*/ 680066217 h 378"/>
                  <a:gd name="T4" fmla="*/ 1276559873 w 413"/>
                  <a:gd name="T5" fmla="*/ 117806254 h 378"/>
                  <a:gd name="T6" fmla="*/ 1744631749 w 413"/>
                  <a:gd name="T7" fmla="*/ 107096805 h 378"/>
                  <a:gd name="T8" fmla="*/ 2058451671 w 413"/>
                  <a:gd name="T9" fmla="*/ 819293684 h 378"/>
                  <a:gd name="T10" fmla="*/ 2074408929 w 413"/>
                  <a:gd name="T11" fmla="*/ 1451165065 h 378"/>
                  <a:gd name="T12" fmla="*/ 1585061477 w 413"/>
                  <a:gd name="T13" fmla="*/ 2024134477 h 378"/>
                  <a:gd name="T14" fmla="*/ 505304709 w 413"/>
                  <a:gd name="T15" fmla="*/ 2024134477 h 378"/>
                  <a:gd name="T16" fmla="*/ 95741241 w 413"/>
                  <a:gd name="T17" fmla="*/ 1429746167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3" h="378">
                    <a:moveTo>
                      <a:pt x="18" y="267"/>
                    </a:moveTo>
                    <a:cubicBezTo>
                      <a:pt x="18" y="267"/>
                      <a:pt x="0" y="128"/>
                      <a:pt x="34" y="127"/>
                    </a:cubicBezTo>
                    <a:cubicBezTo>
                      <a:pt x="34" y="127"/>
                      <a:pt x="40" y="0"/>
                      <a:pt x="240" y="22"/>
                    </a:cubicBezTo>
                    <a:cubicBezTo>
                      <a:pt x="240" y="22"/>
                      <a:pt x="306" y="33"/>
                      <a:pt x="328" y="20"/>
                    </a:cubicBezTo>
                    <a:cubicBezTo>
                      <a:pt x="350" y="7"/>
                      <a:pt x="413" y="28"/>
                      <a:pt x="387" y="153"/>
                    </a:cubicBezTo>
                    <a:cubicBezTo>
                      <a:pt x="387" y="153"/>
                      <a:pt x="412" y="143"/>
                      <a:pt x="390" y="271"/>
                    </a:cubicBezTo>
                    <a:cubicBezTo>
                      <a:pt x="298" y="378"/>
                      <a:pt x="298" y="378"/>
                      <a:pt x="298" y="378"/>
                    </a:cubicBezTo>
                    <a:cubicBezTo>
                      <a:pt x="95" y="378"/>
                      <a:pt x="95" y="378"/>
                      <a:pt x="95" y="378"/>
                    </a:cubicBezTo>
                    <a:lnTo>
                      <a:pt x="18" y="267"/>
                    </a:lnTo>
                    <a:close/>
                  </a:path>
                </a:pathLst>
              </a:custGeom>
              <a:solidFill>
                <a:srgbClr val="4C4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3" name="Freeform 44"/>
              <p:cNvSpPr>
                <a:spLocks/>
              </p:cNvSpPr>
              <p:nvPr/>
            </p:nvSpPr>
            <p:spPr bwMode="auto">
              <a:xfrm>
                <a:off x="9455151" y="688976"/>
                <a:ext cx="784225" cy="301625"/>
              </a:xfrm>
              <a:custGeom>
                <a:avLst/>
                <a:gdLst>
                  <a:gd name="T0" fmla="*/ 1452400846 w 340"/>
                  <a:gd name="T1" fmla="*/ 586778955 h 130"/>
                  <a:gd name="T2" fmla="*/ 1489640001 w 340"/>
                  <a:gd name="T3" fmla="*/ 0 h 130"/>
                  <a:gd name="T4" fmla="*/ 510733451 w 340"/>
                  <a:gd name="T5" fmla="*/ 166882152 h 130"/>
                  <a:gd name="T6" fmla="*/ 0 w 340"/>
                  <a:gd name="T7" fmla="*/ 662145762 h 130"/>
                  <a:gd name="T8" fmla="*/ 1154471462 w 340"/>
                  <a:gd name="T9" fmla="*/ 699828005 h 130"/>
                  <a:gd name="T10" fmla="*/ 1452400846 w 340"/>
                  <a:gd name="T11" fmla="*/ 586778955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0" h="130">
                    <a:moveTo>
                      <a:pt x="273" y="109"/>
                    </a:moveTo>
                    <a:cubicBezTo>
                      <a:pt x="273" y="109"/>
                      <a:pt x="340" y="81"/>
                      <a:pt x="280" y="0"/>
                    </a:cubicBezTo>
                    <a:cubicBezTo>
                      <a:pt x="280" y="0"/>
                      <a:pt x="207" y="33"/>
                      <a:pt x="96" y="31"/>
                    </a:cubicBezTo>
                    <a:cubicBezTo>
                      <a:pt x="9" y="30"/>
                      <a:pt x="1" y="118"/>
                      <a:pt x="0" y="123"/>
                    </a:cubicBezTo>
                    <a:cubicBezTo>
                      <a:pt x="217" y="130"/>
                      <a:pt x="217" y="130"/>
                      <a:pt x="217" y="130"/>
                    </a:cubicBezTo>
                    <a:lnTo>
                      <a:pt x="273" y="109"/>
                    </a:ln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4" name="Freeform 45"/>
              <p:cNvSpPr>
                <a:spLocks/>
              </p:cNvSpPr>
              <p:nvPr/>
            </p:nvSpPr>
            <p:spPr bwMode="auto">
              <a:xfrm>
                <a:off x="9264651" y="1031876"/>
                <a:ext cx="185738" cy="358775"/>
              </a:xfrm>
              <a:custGeom>
                <a:avLst/>
                <a:gdLst>
                  <a:gd name="T0" fmla="*/ 425908699 w 81"/>
                  <a:gd name="T1" fmla="*/ 257172235 h 155"/>
                  <a:gd name="T2" fmla="*/ 163002293 w 81"/>
                  <a:gd name="T3" fmla="*/ 117870318 h 155"/>
                  <a:gd name="T4" fmla="*/ 383844775 w 81"/>
                  <a:gd name="T5" fmla="*/ 830448391 h 155"/>
                  <a:gd name="T6" fmla="*/ 425908699 w 81"/>
                  <a:gd name="T7" fmla="*/ 257172235 h 1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" h="155">
                    <a:moveTo>
                      <a:pt x="81" y="48"/>
                    </a:moveTo>
                    <a:cubicBezTo>
                      <a:pt x="81" y="48"/>
                      <a:pt x="62" y="0"/>
                      <a:pt x="31" y="22"/>
                    </a:cubicBezTo>
                    <a:cubicBezTo>
                      <a:pt x="0" y="43"/>
                      <a:pt x="40" y="142"/>
                      <a:pt x="73" y="155"/>
                    </a:cubicBezTo>
                    <a:lnTo>
                      <a:pt x="81" y="4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5" name="Freeform 46"/>
              <p:cNvSpPr>
                <a:spLocks/>
              </p:cNvSpPr>
              <p:nvPr/>
            </p:nvSpPr>
            <p:spPr bwMode="auto">
              <a:xfrm>
                <a:off x="10096501" y="1031876"/>
                <a:ext cx="185738" cy="358775"/>
              </a:xfrm>
              <a:custGeom>
                <a:avLst/>
                <a:gdLst>
                  <a:gd name="T0" fmla="*/ 0 w 80"/>
                  <a:gd name="T1" fmla="*/ 257172235 h 155"/>
                  <a:gd name="T2" fmla="*/ 264131045 w 80"/>
                  <a:gd name="T3" fmla="*/ 117870318 h 155"/>
                  <a:gd name="T4" fmla="*/ 37732675 w 80"/>
                  <a:gd name="T5" fmla="*/ 830448391 h 155"/>
                  <a:gd name="T6" fmla="*/ 0 w 80"/>
                  <a:gd name="T7" fmla="*/ 257172235 h 1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0" h="155">
                    <a:moveTo>
                      <a:pt x="0" y="48"/>
                    </a:moveTo>
                    <a:cubicBezTo>
                      <a:pt x="0" y="48"/>
                      <a:pt x="18" y="0"/>
                      <a:pt x="49" y="22"/>
                    </a:cubicBezTo>
                    <a:cubicBezTo>
                      <a:pt x="80" y="43"/>
                      <a:pt x="40" y="142"/>
                      <a:pt x="7" y="155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4D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6" name="Freeform 47"/>
              <p:cNvSpPr>
                <a:spLocks/>
              </p:cNvSpPr>
              <p:nvPr/>
            </p:nvSpPr>
            <p:spPr bwMode="auto">
              <a:xfrm>
                <a:off x="9383713" y="809626"/>
                <a:ext cx="776288" cy="739775"/>
              </a:xfrm>
              <a:custGeom>
                <a:avLst/>
                <a:gdLst>
                  <a:gd name="T0" fmla="*/ 165474105 w 336"/>
                  <a:gd name="T1" fmla="*/ 379453715 h 320"/>
                  <a:gd name="T2" fmla="*/ 571151586 w 336"/>
                  <a:gd name="T3" fmla="*/ 90855929 h 320"/>
                  <a:gd name="T4" fmla="*/ 1243721964 w 336"/>
                  <a:gd name="T5" fmla="*/ 224463918 h 320"/>
                  <a:gd name="T6" fmla="*/ 1622709924 w 336"/>
                  <a:gd name="T7" fmla="*/ 304630098 h 320"/>
                  <a:gd name="T8" fmla="*/ 1788184029 w 336"/>
                  <a:gd name="T9" fmla="*/ 1368167627 h 320"/>
                  <a:gd name="T10" fmla="*/ 1772168468 w 336"/>
                  <a:gd name="T11" fmla="*/ 1448333807 h 320"/>
                  <a:gd name="T12" fmla="*/ 912773755 w 336"/>
                  <a:gd name="T13" fmla="*/ 1710209533 h 320"/>
                  <a:gd name="T14" fmla="*/ 32026501 w 336"/>
                  <a:gd name="T15" fmla="*/ 1448333807 h 320"/>
                  <a:gd name="T16" fmla="*/ 5336980 w 336"/>
                  <a:gd name="T17" fmla="*/ 1362822752 h 320"/>
                  <a:gd name="T18" fmla="*/ 165474105 w 336"/>
                  <a:gd name="T19" fmla="*/ 379453715 h 3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6" h="320">
                    <a:moveTo>
                      <a:pt x="31" y="71"/>
                    </a:moveTo>
                    <a:cubicBezTo>
                      <a:pt x="31" y="71"/>
                      <a:pt x="52" y="35"/>
                      <a:pt x="107" y="17"/>
                    </a:cubicBezTo>
                    <a:cubicBezTo>
                      <a:pt x="163" y="0"/>
                      <a:pt x="197" y="23"/>
                      <a:pt x="233" y="42"/>
                    </a:cubicBezTo>
                    <a:cubicBezTo>
                      <a:pt x="269" y="62"/>
                      <a:pt x="304" y="57"/>
                      <a:pt x="304" y="57"/>
                    </a:cubicBezTo>
                    <a:cubicBezTo>
                      <a:pt x="335" y="256"/>
                      <a:pt x="335" y="256"/>
                      <a:pt x="335" y="256"/>
                    </a:cubicBezTo>
                    <a:cubicBezTo>
                      <a:pt x="336" y="261"/>
                      <a:pt x="335" y="267"/>
                      <a:pt x="332" y="271"/>
                    </a:cubicBezTo>
                    <a:cubicBezTo>
                      <a:pt x="320" y="287"/>
                      <a:pt x="281" y="320"/>
                      <a:pt x="171" y="320"/>
                    </a:cubicBezTo>
                    <a:cubicBezTo>
                      <a:pt x="62" y="320"/>
                      <a:pt x="19" y="287"/>
                      <a:pt x="6" y="271"/>
                    </a:cubicBezTo>
                    <a:cubicBezTo>
                      <a:pt x="2" y="267"/>
                      <a:pt x="0" y="261"/>
                      <a:pt x="1" y="255"/>
                    </a:cubicBezTo>
                    <a:lnTo>
                      <a:pt x="31" y="71"/>
                    </a:lnTo>
                    <a:close/>
                  </a:path>
                </a:pathLst>
              </a:custGeom>
              <a:solidFill>
                <a:srgbClr val="F9DA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7" name="Freeform 48"/>
              <p:cNvSpPr>
                <a:spLocks/>
              </p:cNvSpPr>
              <p:nvPr/>
            </p:nvSpPr>
            <p:spPr bwMode="auto">
              <a:xfrm>
                <a:off x="9509126" y="1284288"/>
                <a:ext cx="536575" cy="157163"/>
              </a:xfrm>
              <a:custGeom>
                <a:avLst/>
                <a:gdLst>
                  <a:gd name="T0" fmla="*/ 631097407 w 233"/>
                  <a:gd name="T1" fmla="*/ 363238361 h 68"/>
                  <a:gd name="T2" fmla="*/ 281077790 w 233"/>
                  <a:gd name="T3" fmla="*/ 309821431 h 68"/>
                  <a:gd name="T4" fmla="*/ 90156114 w 233"/>
                  <a:gd name="T5" fmla="*/ 192302798 h 68"/>
                  <a:gd name="T6" fmla="*/ 0 w 233"/>
                  <a:gd name="T7" fmla="*/ 21367234 h 68"/>
                  <a:gd name="T8" fmla="*/ 15910715 w 233"/>
                  <a:gd name="T9" fmla="*/ 0 h 68"/>
                  <a:gd name="T10" fmla="*/ 31819128 w 233"/>
                  <a:gd name="T11" fmla="*/ 16026004 h 68"/>
                  <a:gd name="T12" fmla="*/ 116673973 w 233"/>
                  <a:gd name="T13" fmla="*/ 170935563 h 68"/>
                  <a:gd name="T14" fmla="*/ 631097407 w 233"/>
                  <a:gd name="T15" fmla="*/ 325845123 h 68"/>
                  <a:gd name="T16" fmla="*/ 1129610126 w 233"/>
                  <a:gd name="T17" fmla="*/ 170935563 h 68"/>
                  <a:gd name="T18" fmla="*/ 1203857828 w 233"/>
                  <a:gd name="T19" fmla="*/ 16026004 h 68"/>
                  <a:gd name="T20" fmla="*/ 1219766240 w 233"/>
                  <a:gd name="T21" fmla="*/ 0 h 68"/>
                  <a:gd name="T22" fmla="*/ 1235676955 w 233"/>
                  <a:gd name="T23" fmla="*/ 16026004 h 68"/>
                  <a:gd name="T24" fmla="*/ 1156127985 w 233"/>
                  <a:gd name="T25" fmla="*/ 192302798 h 68"/>
                  <a:gd name="T26" fmla="*/ 970509881 w 233"/>
                  <a:gd name="T27" fmla="*/ 309821431 h 68"/>
                  <a:gd name="T28" fmla="*/ 631097407 w 233"/>
                  <a:gd name="T29" fmla="*/ 363238361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33" h="68">
                    <a:moveTo>
                      <a:pt x="119" y="68"/>
                    </a:moveTo>
                    <a:cubicBezTo>
                      <a:pt x="93" y="68"/>
                      <a:pt x="71" y="64"/>
                      <a:pt x="53" y="58"/>
                    </a:cubicBezTo>
                    <a:cubicBezTo>
                      <a:pt x="39" y="53"/>
                      <a:pt x="27" y="45"/>
                      <a:pt x="17" y="36"/>
                    </a:cubicBezTo>
                    <a:cubicBezTo>
                      <a:pt x="2" y="20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6" y="3"/>
                      <a:pt x="8" y="18"/>
                      <a:pt x="22" y="32"/>
                    </a:cubicBezTo>
                    <a:cubicBezTo>
                      <a:pt x="36" y="45"/>
                      <a:pt x="63" y="61"/>
                      <a:pt x="119" y="61"/>
                    </a:cubicBezTo>
                    <a:cubicBezTo>
                      <a:pt x="174" y="61"/>
                      <a:pt x="200" y="45"/>
                      <a:pt x="213" y="32"/>
                    </a:cubicBezTo>
                    <a:cubicBezTo>
                      <a:pt x="226" y="18"/>
                      <a:pt x="227" y="3"/>
                      <a:pt x="227" y="3"/>
                    </a:cubicBezTo>
                    <a:cubicBezTo>
                      <a:pt x="227" y="1"/>
                      <a:pt x="228" y="0"/>
                      <a:pt x="230" y="0"/>
                    </a:cubicBezTo>
                    <a:cubicBezTo>
                      <a:pt x="232" y="0"/>
                      <a:pt x="233" y="2"/>
                      <a:pt x="233" y="3"/>
                    </a:cubicBezTo>
                    <a:cubicBezTo>
                      <a:pt x="233" y="4"/>
                      <a:pt x="233" y="20"/>
                      <a:pt x="218" y="36"/>
                    </a:cubicBezTo>
                    <a:cubicBezTo>
                      <a:pt x="209" y="45"/>
                      <a:pt x="198" y="53"/>
                      <a:pt x="183" y="58"/>
                    </a:cubicBezTo>
                    <a:cubicBezTo>
                      <a:pt x="166" y="64"/>
                      <a:pt x="144" y="68"/>
                      <a:pt x="119" y="68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8" name="Freeform 49"/>
              <p:cNvSpPr>
                <a:spLocks/>
              </p:cNvSpPr>
              <p:nvPr/>
            </p:nvSpPr>
            <p:spPr bwMode="auto">
              <a:xfrm>
                <a:off x="9691688" y="1287463"/>
                <a:ext cx="174625" cy="44450"/>
              </a:xfrm>
              <a:custGeom>
                <a:avLst/>
                <a:gdLst>
                  <a:gd name="T0" fmla="*/ 0 w 76"/>
                  <a:gd name="T1" fmla="*/ 0 h 19"/>
                  <a:gd name="T2" fmla="*/ 190058633 w 76"/>
                  <a:gd name="T3" fmla="*/ 65678384 h 19"/>
                  <a:gd name="T4" fmla="*/ 401235403 w 76"/>
                  <a:gd name="T5" fmla="*/ 0 h 19"/>
                  <a:gd name="T6" fmla="*/ 190058633 w 76"/>
                  <a:gd name="T7" fmla="*/ 103989605 h 19"/>
                  <a:gd name="T8" fmla="*/ 0 w 7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19">
                    <a:moveTo>
                      <a:pt x="0" y="0"/>
                    </a:moveTo>
                    <a:cubicBezTo>
                      <a:pt x="0" y="0"/>
                      <a:pt x="19" y="12"/>
                      <a:pt x="36" y="12"/>
                    </a:cubicBezTo>
                    <a:cubicBezTo>
                      <a:pt x="53" y="12"/>
                      <a:pt x="76" y="0"/>
                      <a:pt x="76" y="0"/>
                    </a:cubicBezTo>
                    <a:cubicBezTo>
                      <a:pt x="76" y="0"/>
                      <a:pt x="52" y="19"/>
                      <a:pt x="36" y="19"/>
                    </a:cubicBezTo>
                    <a:cubicBezTo>
                      <a:pt x="20" y="1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FC4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29" name="Oval 50"/>
              <p:cNvSpPr>
                <a:spLocks noChangeArrowheads="1"/>
              </p:cNvSpPr>
              <p:nvPr/>
            </p:nvSpPr>
            <p:spPr bwMode="auto">
              <a:xfrm>
                <a:off x="9536113" y="1073151"/>
                <a:ext cx="100013" cy="101600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350"/>
              </a:p>
            </p:txBody>
          </p:sp>
          <p:sp>
            <p:nvSpPr>
              <p:cNvPr id="16430" name="Freeform 51"/>
              <p:cNvSpPr>
                <a:spLocks/>
              </p:cNvSpPr>
              <p:nvPr/>
            </p:nvSpPr>
            <p:spPr bwMode="auto">
              <a:xfrm>
                <a:off x="9567863" y="1079501"/>
                <a:ext cx="49213" cy="30163"/>
              </a:xfrm>
              <a:custGeom>
                <a:avLst/>
                <a:gdLst>
                  <a:gd name="T0" fmla="*/ 5490765 w 21"/>
                  <a:gd name="T1" fmla="*/ 26916997 h 13"/>
                  <a:gd name="T2" fmla="*/ 54919365 w 21"/>
                  <a:gd name="T3" fmla="*/ 64602185 h 13"/>
                  <a:gd name="T4" fmla="*/ 109838729 w 21"/>
                  <a:gd name="T5" fmla="*/ 43068124 h 13"/>
                  <a:gd name="T6" fmla="*/ 65903237 w 21"/>
                  <a:gd name="T7" fmla="*/ 5382935 h 13"/>
                  <a:gd name="T8" fmla="*/ 5490765 w 21"/>
                  <a:gd name="T9" fmla="*/ 2691699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1" y="5"/>
                    </a:moveTo>
                    <a:cubicBezTo>
                      <a:pt x="0" y="8"/>
                      <a:pt x="4" y="11"/>
                      <a:pt x="10" y="12"/>
                    </a:cubicBezTo>
                    <a:cubicBezTo>
                      <a:pt x="15" y="13"/>
                      <a:pt x="20" y="12"/>
                      <a:pt x="20" y="8"/>
                    </a:cubicBezTo>
                    <a:cubicBezTo>
                      <a:pt x="21" y="5"/>
                      <a:pt x="17" y="2"/>
                      <a:pt x="12" y="1"/>
                    </a:cubicBezTo>
                    <a:cubicBezTo>
                      <a:pt x="6" y="0"/>
                      <a:pt x="2" y="1"/>
                      <a:pt x="1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31" name="Freeform 52"/>
              <p:cNvSpPr>
                <a:spLocks/>
              </p:cNvSpPr>
              <p:nvPr/>
            </p:nvSpPr>
            <p:spPr bwMode="auto">
              <a:xfrm>
                <a:off x="9480551" y="977901"/>
                <a:ext cx="196850" cy="71438"/>
              </a:xfrm>
              <a:custGeom>
                <a:avLst/>
                <a:gdLst>
                  <a:gd name="T0" fmla="*/ 0 w 85"/>
                  <a:gd name="T1" fmla="*/ 37173109 h 31"/>
                  <a:gd name="T2" fmla="*/ 0 w 85"/>
                  <a:gd name="T3" fmla="*/ 154004197 h 31"/>
                  <a:gd name="T4" fmla="*/ 455881441 w 85"/>
                  <a:gd name="T5" fmla="*/ 127452305 h 31"/>
                  <a:gd name="T6" fmla="*/ 455881441 w 85"/>
                  <a:gd name="T7" fmla="*/ 0 h 31"/>
                  <a:gd name="T8" fmla="*/ 0 w 85"/>
                  <a:gd name="T9" fmla="*/ 3717310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1">
                    <a:moveTo>
                      <a:pt x="0" y="7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28" y="31"/>
                      <a:pt x="56" y="30"/>
                      <a:pt x="85" y="24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56" y="6"/>
                      <a:pt x="28" y="9"/>
                      <a:pt x="0" y="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32" name="Oval 53"/>
              <p:cNvSpPr>
                <a:spLocks noChangeArrowheads="1"/>
              </p:cNvSpPr>
              <p:nvPr/>
            </p:nvSpPr>
            <p:spPr bwMode="auto">
              <a:xfrm>
                <a:off x="9921876" y="1073151"/>
                <a:ext cx="101600" cy="101600"/>
              </a:xfrm>
              <a:prstGeom prst="ellipse">
                <a:avLst/>
              </a:pr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350"/>
              </a:p>
            </p:txBody>
          </p:sp>
          <p:sp>
            <p:nvSpPr>
              <p:cNvPr id="16433" name="Freeform 54"/>
              <p:cNvSpPr>
                <a:spLocks/>
              </p:cNvSpPr>
              <p:nvPr/>
            </p:nvSpPr>
            <p:spPr bwMode="auto">
              <a:xfrm>
                <a:off x="9956801" y="1079501"/>
                <a:ext cx="47625" cy="30163"/>
              </a:xfrm>
              <a:custGeom>
                <a:avLst/>
                <a:gdLst>
                  <a:gd name="T0" fmla="*/ 0 w 21"/>
                  <a:gd name="T1" fmla="*/ 26916997 h 13"/>
                  <a:gd name="T2" fmla="*/ 46289232 w 21"/>
                  <a:gd name="T3" fmla="*/ 64602185 h 13"/>
                  <a:gd name="T4" fmla="*/ 102863196 w 21"/>
                  <a:gd name="T5" fmla="*/ 43068124 h 13"/>
                  <a:gd name="T6" fmla="*/ 56573964 w 21"/>
                  <a:gd name="T7" fmla="*/ 5382935 h 13"/>
                  <a:gd name="T8" fmla="*/ 0 w 21"/>
                  <a:gd name="T9" fmla="*/ 2691699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0" y="5"/>
                    </a:moveTo>
                    <a:cubicBezTo>
                      <a:pt x="0" y="8"/>
                      <a:pt x="4" y="11"/>
                      <a:pt x="9" y="12"/>
                    </a:cubicBezTo>
                    <a:cubicBezTo>
                      <a:pt x="14" y="13"/>
                      <a:pt x="19" y="12"/>
                      <a:pt x="20" y="8"/>
                    </a:cubicBezTo>
                    <a:cubicBezTo>
                      <a:pt x="21" y="5"/>
                      <a:pt x="17" y="2"/>
                      <a:pt x="11" y="1"/>
                    </a:cubicBezTo>
                    <a:cubicBezTo>
                      <a:pt x="6" y="0"/>
                      <a:pt x="1" y="1"/>
                      <a:pt x="0" y="5"/>
                    </a:cubicBezTo>
                    <a:close/>
                  </a:path>
                </a:pathLst>
              </a:custGeom>
              <a:solidFill>
                <a:srgbClr val="E8D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  <p:sp>
            <p:nvSpPr>
              <p:cNvPr id="16434" name="Freeform 55"/>
              <p:cNvSpPr>
                <a:spLocks/>
              </p:cNvSpPr>
              <p:nvPr/>
            </p:nvSpPr>
            <p:spPr bwMode="auto">
              <a:xfrm>
                <a:off x="9882188" y="977901"/>
                <a:ext cx="196850" cy="71438"/>
              </a:xfrm>
              <a:custGeom>
                <a:avLst/>
                <a:gdLst>
                  <a:gd name="T0" fmla="*/ 455881441 w 85"/>
                  <a:gd name="T1" fmla="*/ 37173109 h 31"/>
                  <a:gd name="T2" fmla="*/ 455881441 w 85"/>
                  <a:gd name="T3" fmla="*/ 154004197 h 31"/>
                  <a:gd name="T4" fmla="*/ 0 w 85"/>
                  <a:gd name="T5" fmla="*/ 127452305 h 31"/>
                  <a:gd name="T6" fmla="*/ 0 w 85"/>
                  <a:gd name="T7" fmla="*/ 0 h 31"/>
                  <a:gd name="T8" fmla="*/ 455881441 w 85"/>
                  <a:gd name="T9" fmla="*/ 3717310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31">
                    <a:moveTo>
                      <a:pt x="85" y="7"/>
                    </a:moveTo>
                    <a:cubicBezTo>
                      <a:pt x="85" y="29"/>
                      <a:pt x="85" y="29"/>
                      <a:pt x="85" y="29"/>
                    </a:cubicBezTo>
                    <a:cubicBezTo>
                      <a:pt x="56" y="31"/>
                      <a:pt x="28" y="30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6"/>
                      <a:pt x="56" y="9"/>
                      <a:pt x="85" y="7"/>
                    </a:cubicBezTo>
                    <a:close/>
                  </a:path>
                </a:pathLst>
              </a:custGeom>
              <a:solidFill>
                <a:srgbClr val="3A33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284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43606" y="312616"/>
            <a:ext cx="2000664" cy="2292199"/>
            <a:chOff x="2243606" y="312616"/>
            <a:chExt cx="2000664" cy="2292199"/>
          </a:xfrm>
        </p:grpSpPr>
        <p:sp>
          <p:nvSpPr>
            <p:cNvPr id="8" name="椭圆 7"/>
            <p:cNvSpPr/>
            <p:nvPr/>
          </p:nvSpPr>
          <p:spPr>
            <a:xfrm>
              <a:off x="2396971" y="859760"/>
              <a:ext cx="1745055" cy="1745055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9462" name="组合 1"/>
            <p:cNvGrpSpPr>
              <a:grpSpLocks/>
            </p:cNvGrpSpPr>
            <p:nvPr/>
          </p:nvGrpSpPr>
          <p:grpSpPr bwMode="auto">
            <a:xfrm>
              <a:off x="2243606" y="312616"/>
              <a:ext cx="2000664" cy="2154031"/>
              <a:chOff x="1828172" y="1615971"/>
              <a:chExt cx="2298249" cy="2475997"/>
            </a:xfrm>
          </p:grpSpPr>
          <p:pic>
            <p:nvPicPr>
              <p:cNvPr id="19467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828172" y="1615971"/>
                <a:ext cx="2298249" cy="2475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8" name="图片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259784" y="1909008"/>
                <a:ext cx="1567062" cy="1450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矩形 15"/>
          <p:cNvSpPr/>
          <p:nvPr/>
        </p:nvSpPr>
        <p:spPr>
          <a:xfrm>
            <a:off x="1663302" y="3413094"/>
            <a:ext cx="2790983" cy="66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788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我们工作室致力于专业PPT模板的发布，课件及汇报PPT的美化，并为您提供专业的PPT个性定制服务。我们秉承“给您演示的光和热”的理念，为您分担职场压力,让您的每一次亮相都信心澎湃。</a:t>
            </a:r>
          </a:p>
        </p:txBody>
      </p:sp>
      <p:sp>
        <p:nvSpPr>
          <p:cNvPr id="19465" name="文本框 16"/>
          <p:cNvSpPr txBox="1">
            <a:spLocks noChangeArrowheads="1"/>
          </p:cNvSpPr>
          <p:nvPr/>
        </p:nvSpPr>
        <p:spPr bwMode="auto">
          <a:xfrm>
            <a:off x="1663303" y="3151957"/>
            <a:ext cx="1908092" cy="30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25" b="1">
                <a:solidFill>
                  <a:srgbClr val="247BB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54453" y="1521476"/>
            <a:ext cx="3190946" cy="3332704"/>
            <a:chOff x="4454453" y="1521476"/>
            <a:chExt cx="3190946" cy="3332704"/>
          </a:xfrm>
        </p:grpSpPr>
        <p:grpSp>
          <p:nvGrpSpPr>
            <p:cNvPr id="11" name="组合 10"/>
            <p:cNvGrpSpPr/>
            <p:nvPr/>
          </p:nvGrpSpPr>
          <p:grpSpPr>
            <a:xfrm>
              <a:off x="4454453" y="1521476"/>
              <a:ext cx="3190946" cy="2911362"/>
              <a:chOff x="5604200" y="2055239"/>
              <a:chExt cx="4888394" cy="4460084"/>
            </a:xfrm>
            <a:solidFill>
              <a:srgbClr val="6BD2D5"/>
            </a:solidFill>
          </p:grpSpPr>
          <p:sp>
            <p:nvSpPr>
              <p:cNvPr id="12" name="椭圆 11"/>
              <p:cNvSpPr/>
              <p:nvPr/>
            </p:nvSpPr>
            <p:spPr>
              <a:xfrm>
                <a:off x="6313715" y="2336444"/>
                <a:ext cx="4178879" cy="417887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5910774" y="2176787"/>
                <a:ext cx="475513" cy="47551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449766" y="2353272"/>
                <a:ext cx="978271" cy="9782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604200" y="2055239"/>
                <a:ext cx="243095" cy="24309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5" tIns="25718" rIns="51435" bIns="25718"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9466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985" y="1813115"/>
              <a:ext cx="1693932" cy="304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908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4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>
            <a:off x="1665384" y="1599558"/>
            <a:ext cx="923925" cy="95607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2"/>
            </p:custDataLst>
          </p:nvPr>
        </p:nvSpPr>
        <p:spPr>
          <a:xfrm rot="588792">
            <a:off x="1329627" y="2319886"/>
            <a:ext cx="1452563" cy="7239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ea typeface="微软雅黑" panose="020B0503020204020204" pitchFamily="34" charset="-122"/>
              </a:rPr>
              <a:t>第</a:t>
            </a: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一部分</a:t>
            </a:r>
            <a:endParaRPr lang="en-US" altLang="zh-CN" sz="15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5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Other_2"/>
          <p:cNvSpPr/>
          <p:nvPr>
            <p:custDataLst>
              <p:tags r:id="rId3"/>
            </p:custDataLst>
          </p:nvPr>
        </p:nvSpPr>
        <p:spPr>
          <a:xfrm>
            <a:off x="1908272" y="1423345"/>
            <a:ext cx="363140" cy="36314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1800" dirty="0">
                <a:solidFill>
                  <a:srgbClr val="FFFFFF"/>
                </a:solidFill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Other_1"/>
          <p:cNvSpPr/>
          <p:nvPr>
            <p:custDataLst>
              <p:tags r:id="rId4"/>
            </p:custDataLst>
          </p:nvPr>
        </p:nvSpPr>
        <p:spPr>
          <a:xfrm>
            <a:off x="3483478" y="1485857"/>
            <a:ext cx="923925" cy="95607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MH_SubTitle_1"/>
          <p:cNvSpPr/>
          <p:nvPr>
            <p:custDataLst>
              <p:tags r:id="rId5"/>
            </p:custDataLst>
          </p:nvPr>
        </p:nvSpPr>
        <p:spPr>
          <a:xfrm rot="588792">
            <a:off x="3147721" y="2206185"/>
            <a:ext cx="1452563" cy="7239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第</a:t>
            </a:r>
            <a:r>
              <a:rPr lang="zh-CN" altLang="en-US" sz="1500" dirty="0">
                <a:solidFill>
                  <a:srgbClr val="FFFFFF"/>
                </a:solidFill>
                <a:ea typeface="微软雅黑" panose="020B0503020204020204" pitchFamily="34" charset="-122"/>
              </a:rPr>
              <a:t>二</a:t>
            </a: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部分</a:t>
            </a:r>
            <a:endParaRPr lang="en-US" altLang="zh-CN" sz="15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5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MH_Other_2"/>
          <p:cNvSpPr/>
          <p:nvPr>
            <p:custDataLst>
              <p:tags r:id="rId6"/>
            </p:custDataLst>
          </p:nvPr>
        </p:nvSpPr>
        <p:spPr>
          <a:xfrm>
            <a:off x="3726366" y="1309644"/>
            <a:ext cx="363140" cy="36314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MH_Other_1"/>
          <p:cNvSpPr/>
          <p:nvPr>
            <p:custDataLst>
              <p:tags r:id="rId7"/>
            </p:custDataLst>
          </p:nvPr>
        </p:nvSpPr>
        <p:spPr>
          <a:xfrm>
            <a:off x="5301571" y="1070947"/>
            <a:ext cx="923925" cy="95607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MH_SubTitle_1"/>
          <p:cNvSpPr/>
          <p:nvPr>
            <p:custDataLst>
              <p:tags r:id="rId8"/>
            </p:custDataLst>
          </p:nvPr>
        </p:nvSpPr>
        <p:spPr>
          <a:xfrm rot="588792">
            <a:off x="4965814" y="1791275"/>
            <a:ext cx="1452563" cy="7239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第三部分</a:t>
            </a:r>
            <a:endParaRPr lang="en-US" altLang="zh-CN" sz="15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5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MH_Other_2"/>
          <p:cNvSpPr/>
          <p:nvPr>
            <p:custDataLst>
              <p:tags r:id="rId9"/>
            </p:custDataLst>
          </p:nvPr>
        </p:nvSpPr>
        <p:spPr>
          <a:xfrm>
            <a:off x="5544459" y="894734"/>
            <a:ext cx="363140" cy="36314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Other_1"/>
          <p:cNvSpPr/>
          <p:nvPr>
            <p:custDataLst>
              <p:tags r:id="rId10"/>
            </p:custDataLst>
          </p:nvPr>
        </p:nvSpPr>
        <p:spPr>
          <a:xfrm>
            <a:off x="7119663" y="704208"/>
            <a:ext cx="923925" cy="95607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MH_SubTitle_1"/>
          <p:cNvSpPr/>
          <p:nvPr>
            <p:custDataLst>
              <p:tags r:id="rId11"/>
            </p:custDataLst>
          </p:nvPr>
        </p:nvSpPr>
        <p:spPr>
          <a:xfrm rot="588792">
            <a:off x="6783906" y="1424536"/>
            <a:ext cx="1452563" cy="72390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第四部分</a:t>
            </a:r>
            <a:endParaRPr lang="en-US" altLang="zh-CN" sz="15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5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5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2" name="MH_Other_2"/>
          <p:cNvSpPr/>
          <p:nvPr>
            <p:custDataLst>
              <p:tags r:id="rId12"/>
            </p:custDataLst>
          </p:nvPr>
        </p:nvSpPr>
        <p:spPr>
          <a:xfrm>
            <a:off x="7362551" y="527995"/>
            <a:ext cx="363140" cy="363141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1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04</a:t>
            </a:r>
            <a:endParaRPr lang="zh-CN" altLang="en-US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8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66888" y="1600201"/>
            <a:ext cx="5817394" cy="2094309"/>
            <a:chOff x="1766888" y="1600201"/>
            <a:chExt cx="5817394" cy="2094309"/>
          </a:xfrm>
        </p:grpSpPr>
        <p:sp>
          <p:nvSpPr>
            <p:cNvPr id="8" name="任意多边形 7"/>
            <p:cNvSpPr/>
            <p:nvPr/>
          </p:nvSpPr>
          <p:spPr>
            <a:xfrm>
              <a:off x="1766888" y="2093119"/>
              <a:ext cx="1238250" cy="1235869"/>
            </a:xfrm>
            <a:custGeom>
              <a:avLst/>
              <a:gdLst>
                <a:gd name="connsiteX0" fmla="*/ 1252631 w 2663167"/>
                <a:gd name="connsiteY0" fmla="*/ 0 h 2659022"/>
                <a:gd name="connsiteX1" fmla="*/ 2582142 w 2663167"/>
                <a:gd name="connsiteY1" fmla="*/ 1329511 h 2659022"/>
                <a:gd name="connsiteX2" fmla="*/ 2522370 w 2663167"/>
                <a:gd name="connsiteY2" fmla="*/ 1724867 h 2659022"/>
                <a:gd name="connsiteX3" fmla="*/ 2522051 w 2663167"/>
                <a:gd name="connsiteY3" fmla="*/ 1725738 h 2659022"/>
                <a:gd name="connsiteX4" fmla="*/ 2530403 w 2663167"/>
                <a:gd name="connsiteY4" fmla="*/ 1728331 h 2659022"/>
                <a:gd name="connsiteX5" fmla="*/ 2663167 w 2663167"/>
                <a:gd name="connsiteY5" fmla="*/ 1928626 h 2659022"/>
                <a:gd name="connsiteX6" fmla="*/ 2445789 w 2663167"/>
                <a:gd name="connsiteY6" fmla="*/ 2146004 h 2659022"/>
                <a:gd name="connsiteX7" fmla="*/ 2361176 w 2663167"/>
                <a:gd name="connsiteY7" fmla="*/ 2128922 h 2659022"/>
                <a:gd name="connsiteX8" fmla="*/ 2329251 w 2663167"/>
                <a:gd name="connsiteY8" fmla="*/ 2107398 h 2659022"/>
                <a:gd name="connsiteX9" fmla="*/ 2278547 w 2663167"/>
                <a:gd name="connsiteY9" fmla="*/ 2175204 h 2659022"/>
                <a:gd name="connsiteX10" fmla="*/ 1252631 w 2663167"/>
                <a:gd name="connsiteY10" fmla="*/ 2659022 h 2659022"/>
                <a:gd name="connsiteX11" fmla="*/ 27600 w 2663167"/>
                <a:gd name="connsiteY11" fmla="*/ 1847017 h 2659022"/>
                <a:gd name="connsiteX12" fmla="*/ 0 w 2663167"/>
                <a:gd name="connsiteY12" fmla="*/ 1771608 h 2659022"/>
                <a:gd name="connsiteX13" fmla="*/ 715771 w 2663167"/>
                <a:gd name="connsiteY13" fmla="*/ 113803 h 2659022"/>
                <a:gd name="connsiteX14" fmla="*/ 735125 w 2663167"/>
                <a:gd name="connsiteY14" fmla="*/ 104480 h 2659022"/>
                <a:gd name="connsiteX15" fmla="*/ 1252631 w 2663167"/>
                <a:gd name="connsiteY15" fmla="*/ 0 h 265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3167" h="2659022">
                  <a:moveTo>
                    <a:pt x="1252631" y="0"/>
                  </a:moveTo>
                  <a:cubicBezTo>
                    <a:pt x="1986900" y="0"/>
                    <a:pt x="2582142" y="595242"/>
                    <a:pt x="2582142" y="1329511"/>
                  </a:cubicBezTo>
                  <a:cubicBezTo>
                    <a:pt x="2582142" y="1467187"/>
                    <a:pt x="2561216" y="1599974"/>
                    <a:pt x="2522370" y="1724867"/>
                  </a:cubicBezTo>
                  <a:lnTo>
                    <a:pt x="2522051" y="1725738"/>
                  </a:lnTo>
                  <a:lnTo>
                    <a:pt x="2530403" y="1728331"/>
                  </a:lnTo>
                  <a:cubicBezTo>
                    <a:pt x="2608423" y="1761331"/>
                    <a:pt x="2663167" y="1838585"/>
                    <a:pt x="2663167" y="1928626"/>
                  </a:cubicBezTo>
                  <a:cubicBezTo>
                    <a:pt x="2663167" y="2048681"/>
                    <a:pt x="2565844" y="2146004"/>
                    <a:pt x="2445789" y="2146004"/>
                  </a:cubicBezTo>
                  <a:cubicBezTo>
                    <a:pt x="2415775" y="2146004"/>
                    <a:pt x="2387182" y="2139922"/>
                    <a:pt x="2361176" y="2128922"/>
                  </a:cubicBezTo>
                  <a:lnTo>
                    <a:pt x="2329251" y="2107398"/>
                  </a:lnTo>
                  <a:lnTo>
                    <a:pt x="2278547" y="2175204"/>
                  </a:lnTo>
                  <a:cubicBezTo>
                    <a:pt x="2034695" y="2470684"/>
                    <a:pt x="1665657" y="2659022"/>
                    <a:pt x="1252631" y="2659022"/>
                  </a:cubicBezTo>
                  <a:cubicBezTo>
                    <a:pt x="701929" y="2659022"/>
                    <a:pt x="229430" y="2324199"/>
                    <a:pt x="27600" y="1847017"/>
                  </a:cubicBezTo>
                  <a:lnTo>
                    <a:pt x="0" y="1771608"/>
                  </a:lnTo>
                  <a:lnTo>
                    <a:pt x="715771" y="113803"/>
                  </a:lnTo>
                  <a:lnTo>
                    <a:pt x="735125" y="104480"/>
                  </a:lnTo>
                  <a:cubicBezTo>
                    <a:pt x="894186" y="37203"/>
                    <a:pt x="1069064" y="0"/>
                    <a:pt x="1252631" y="0"/>
                  </a:cubicBezTo>
                  <a:close/>
                </a:path>
              </a:pathLst>
            </a:cu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pic>
          <p:nvPicPr>
            <p:cNvPr id="18438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89476">
              <a:off x="953096" y="2512815"/>
              <a:ext cx="2002631" cy="17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Content Placeholder 2"/>
            <p:cNvSpPr txBox="1">
              <a:spLocks/>
            </p:cNvSpPr>
            <p:nvPr/>
          </p:nvSpPr>
          <p:spPr bwMode="auto">
            <a:xfrm>
              <a:off x="1989535" y="2455069"/>
              <a:ext cx="1015603" cy="46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47" tIns="34223" rIns="68447" bIns="3422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endParaRPr lang="en-US" altLang="zh-CN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关键词汇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293269" y="2139554"/>
              <a:ext cx="1238250" cy="1235869"/>
            </a:xfrm>
            <a:custGeom>
              <a:avLst/>
              <a:gdLst>
                <a:gd name="connsiteX0" fmla="*/ 1252631 w 2663167"/>
                <a:gd name="connsiteY0" fmla="*/ 0 h 2659022"/>
                <a:gd name="connsiteX1" fmla="*/ 2582142 w 2663167"/>
                <a:gd name="connsiteY1" fmla="*/ 1329511 h 2659022"/>
                <a:gd name="connsiteX2" fmla="*/ 2522370 w 2663167"/>
                <a:gd name="connsiteY2" fmla="*/ 1724867 h 2659022"/>
                <a:gd name="connsiteX3" fmla="*/ 2522051 w 2663167"/>
                <a:gd name="connsiteY3" fmla="*/ 1725738 h 2659022"/>
                <a:gd name="connsiteX4" fmla="*/ 2530403 w 2663167"/>
                <a:gd name="connsiteY4" fmla="*/ 1728331 h 2659022"/>
                <a:gd name="connsiteX5" fmla="*/ 2663167 w 2663167"/>
                <a:gd name="connsiteY5" fmla="*/ 1928626 h 2659022"/>
                <a:gd name="connsiteX6" fmla="*/ 2445789 w 2663167"/>
                <a:gd name="connsiteY6" fmla="*/ 2146004 h 2659022"/>
                <a:gd name="connsiteX7" fmla="*/ 2361176 w 2663167"/>
                <a:gd name="connsiteY7" fmla="*/ 2128922 h 2659022"/>
                <a:gd name="connsiteX8" fmla="*/ 2329251 w 2663167"/>
                <a:gd name="connsiteY8" fmla="*/ 2107398 h 2659022"/>
                <a:gd name="connsiteX9" fmla="*/ 2278547 w 2663167"/>
                <a:gd name="connsiteY9" fmla="*/ 2175204 h 2659022"/>
                <a:gd name="connsiteX10" fmla="*/ 1252631 w 2663167"/>
                <a:gd name="connsiteY10" fmla="*/ 2659022 h 2659022"/>
                <a:gd name="connsiteX11" fmla="*/ 27600 w 2663167"/>
                <a:gd name="connsiteY11" fmla="*/ 1847017 h 2659022"/>
                <a:gd name="connsiteX12" fmla="*/ 0 w 2663167"/>
                <a:gd name="connsiteY12" fmla="*/ 1771608 h 2659022"/>
                <a:gd name="connsiteX13" fmla="*/ 715771 w 2663167"/>
                <a:gd name="connsiteY13" fmla="*/ 113803 h 2659022"/>
                <a:gd name="connsiteX14" fmla="*/ 735125 w 2663167"/>
                <a:gd name="connsiteY14" fmla="*/ 104480 h 2659022"/>
                <a:gd name="connsiteX15" fmla="*/ 1252631 w 2663167"/>
                <a:gd name="connsiteY15" fmla="*/ 0 h 265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3167" h="2659022">
                  <a:moveTo>
                    <a:pt x="1252631" y="0"/>
                  </a:moveTo>
                  <a:cubicBezTo>
                    <a:pt x="1986900" y="0"/>
                    <a:pt x="2582142" y="595242"/>
                    <a:pt x="2582142" y="1329511"/>
                  </a:cubicBezTo>
                  <a:cubicBezTo>
                    <a:pt x="2582142" y="1467187"/>
                    <a:pt x="2561216" y="1599974"/>
                    <a:pt x="2522370" y="1724867"/>
                  </a:cubicBezTo>
                  <a:lnTo>
                    <a:pt x="2522051" y="1725738"/>
                  </a:lnTo>
                  <a:lnTo>
                    <a:pt x="2530403" y="1728331"/>
                  </a:lnTo>
                  <a:cubicBezTo>
                    <a:pt x="2608423" y="1761331"/>
                    <a:pt x="2663167" y="1838585"/>
                    <a:pt x="2663167" y="1928626"/>
                  </a:cubicBezTo>
                  <a:cubicBezTo>
                    <a:pt x="2663167" y="2048681"/>
                    <a:pt x="2565844" y="2146004"/>
                    <a:pt x="2445789" y="2146004"/>
                  </a:cubicBezTo>
                  <a:cubicBezTo>
                    <a:pt x="2415775" y="2146004"/>
                    <a:pt x="2387182" y="2139922"/>
                    <a:pt x="2361176" y="2128922"/>
                  </a:cubicBezTo>
                  <a:lnTo>
                    <a:pt x="2329251" y="2107398"/>
                  </a:lnTo>
                  <a:lnTo>
                    <a:pt x="2278547" y="2175204"/>
                  </a:lnTo>
                  <a:cubicBezTo>
                    <a:pt x="2034695" y="2470684"/>
                    <a:pt x="1665657" y="2659022"/>
                    <a:pt x="1252631" y="2659022"/>
                  </a:cubicBezTo>
                  <a:cubicBezTo>
                    <a:pt x="701929" y="2659022"/>
                    <a:pt x="229430" y="2324199"/>
                    <a:pt x="27600" y="1847017"/>
                  </a:cubicBezTo>
                  <a:lnTo>
                    <a:pt x="0" y="1771608"/>
                  </a:lnTo>
                  <a:lnTo>
                    <a:pt x="715771" y="113803"/>
                  </a:lnTo>
                  <a:lnTo>
                    <a:pt x="735125" y="104480"/>
                  </a:lnTo>
                  <a:cubicBezTo>
                    <a:pt x="894186" y="37203"/>
                    <a:pt x="1069064" y="0"/>
                    <a:pt x="1252631" y="0"/>
                  </a:cubicBezTo>
                  <a:close/>
                </a:path>
              </a:pathLst>
            </a:cu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pic>
          <p:nvPicPr>
            <p:cNvPr id="18441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89476">
              <a:off x="2478882" y="2558654"/>
              <a:ext cx="2003822" cy="17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Content Placeholder 2"/>
            <p:cNvSpPr txBox="1">
              <a:spLocks/>
            </p:cNvSpPr>
            <p:nvPr/>
          </p:nvSpPr>
          <p:spPr bwMode="auto">
            <a:xfrm>
              <a:off x="3515916" y="2500313"/>
              <a:ext cx="1015603" cy="46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47" tIns="34223" rIns="68447" bIns="3422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endParaRPr lang="en-US" altLang="zh-CN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关键词汇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4819650" y="2139554"/>
              <a:ext cx="1238250" cy="1235869"/>
            </a:xfrm>
            <a:custGeom>
              <a:avLst/>
              <a:gdLst>
                <a:gd name="connsiteX0" fmla="*/ 1252631 w 2663167"/>
                <a:gd name="connsiteY0" fmla="*/ 0 h 2659022"/>
                <a:gd name="connsiteX1" fmla="*/ 2582142 w 2663167"/>
                <a:gd name="connsiteY1" fmla="*/ 1329511 h 2659022"/>
                <a:gd name="connsiteX2" fmla="*/ 2522370 w 2663167"/>
                <a:gd name="connsiteY2" fmla="*/ 1724867 h 2659022"/>
                <a:gd name="connsiteX3" fmla="*/ 2522051 w 2663167"/>
                <a:gd name="connsiteY3" fmla="*/ 1725738 h 2659022"/>
                <a:gd name="connsiteX4" fmla="*/ 2530403 w 2663167"/>
                <a:gd name="connsiteY4" fmla="*/ 1728331 h 2659022"/>
                <a:gd name="connsiteX5" fmla="*/ 2663167 w 2663167"/>
                <a:gd name="connsiteY5" fmla="*/ 1928626 h 2659022"/>
                <a:gd name="connsiteX6" fmla="*/ 2445789 w 2663167"/>
                <a:gd name="connsiteY6" fmla="*/ 2146004 h 2659022"/>
                <a:gd name="connsiteX7" fmla="*/ 2361176 w 2663167"/>
                <a:gd name="connsiteY7" fmla="*/ 2128922 h 2659022"/>
                <a:gd name="connsiteX8" fmla="*/ 2329251 w 2663167"/>
                <a:gd name="connsiteY8" fmla="*/ 2107398 h 2659022"/>
                <a:gd name="connsiteX9" fmla="*/ 2278547 w 2663167"/>
                <a:gd name="connsiteY9" fmla="*/ 2175204 h 2659022"/>
                <a:gd name="connsiteX10" fmla="*/ 1252631 w 2663167"/>
                <a:gd name="connsiteY10" fmla="*/ 2659022 h 2659022"/>
                <a:gd name="connsiteX11" fmla="*/ 27600 w 2663167"/>
                <a:gd name="connsiteY11" fmla="*/ 1847017 h 2659022"/>
                <a:gd name="connsiteX12" fmla="*/ 0 w 2663167"/>
                <a:gd name="connsiteY12" fmla="*/ 1771608 h 2659022"/>
                <a:gd name="connsiteX13" fmla="*/ 715771 w 2663167"/>
                <a:gd name="connsiteY13" fmla="*/ 113803 h 2659022"/>
                <a:gd name="connsiteX14" fmla="*/ 735125 w 2663167"/>
                <a:gd name="connsiteY14" fmla="*/ 104480 h 2659022"/>
                <a:gd name="connsiteX15" fmla="*/ 1252631 w 2663167"/>
                <a:gd name="connsiteY15" fmla="*/ 0 h 265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3167" h="2659022">
                  <a:moveTo>
                    <a:pt x="1252631" y="0"/>
                  </a:moveTo>
                  <a:cubicBezTo>
                    <a:pt x="1986900" y="0"/>
                    <a:pt x="2582142" y="595242"/>
                    <a:pt x="2582142" y="1329511"/>
                  </a:cubicBezTo>
                  <a:cubicBezTo>
                    <a:pt x="2582142" y="1467187"/>
                    <a:pt x="2561216" y="1599974"/>
                    <a:pt x="2522370" y="1724867"/>
                  </a:cubicBezTo>
                  <a:lnTo>
                    <a:pt x="2522051" y="1725738"/>
                  </a:lnTo>
                  <a:lnTo>
                    <a:pt x="2530403" y="1728331"/>
                  </a:lnTo>
                  <a:cubicBezTo>
                    <a:pt x="2608423" y="1761331"/>
                    <a:pt x="2663167" y="1838585"/>
                    <a:pt x="2663167" y="1928626"/>
                  </a:cubicBezTo>
                  <a:cubicBezTo>
                    <a:pt x="2663167" y="2048681"/>
                    <a:pt x="2565844" y="2146004"/>
                    <a:pt x="2445789" y="2146004"/>
                  </a:cubicBezTo>
                  <a:cubicBezTo>
                    <a:pt x="2415775" y="2146004"/>
                    <a:pt x="2387182" y="2139922"/>
                    <a:pt x="2361176" y="2128922"/>
                  </a:cubicBezTo>
                  <a:lnTo>
                    <a:pt x="2329251" y="2107398"/>
                  </a:lnTo>
                  <a:lnTo>
                    <a:pt x="2278547" y="2175204"/>
                  </a:lnTo>
                  <a:cubicBezTo>
                    <a:pt x="2034695" y="2470684"/>
                    <a:pt x="1665657" y="2659022"/>
                    <a:pt x="1252631" y="2659022"/>
                  </a:cubicBezTo>
                  <a:cubicBezTo>
                    <a:pt x="701929" y="2659022"/>
                    <a:pt x="229430" y="2324199"/>
                    <a:pt x="27600" y="1847017"/>
                  </a:cubicBezTo>
                  <a:lnTo>
                    <a:pt x="0" y="1771608"/>
                  </a:lnTo>
                  <a:lnTo>
                    <a:pt x="715771" y="113803"/>
                  </a:lnTo>
                  <a:lnTo>
                    <a:pt x="735125" y="104480"/>
                  </a:lnTo>
                  <a:cubicBezTo>
                    <a:pt x="894186" y="37203"/>
                    <a:pt x="1069064" y="0"/>
                    <a:pt x="1252631" y="0"/>
                  </a:cubicBezTo>
                  <a:close/>
                </a:path>
              </a:pathLst>
            </a:cu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pic>
          <p:nvPicPr>
            <p:cNvPr id="18444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89476">
              <a:off x="4005263" y="2558654"/>
              <a:ext cx="2003822" cy="17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Content Placeholder 2"/>
            <p:cNvSpPr txBox="1">
              <a:spLocks/>
            </p:cNvSpPr>
            <p:nvPr/>
          </p:nvSpPr>
          <p:spPr bwMode="auto">
            <a:xfrm>
              <a:off x="5042298" y="2500313"/>
              <a:ext cx="1015603" cy="46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47" tIns="34223" rIns="68447" bIns="3422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endParaRPr lang="en-US" altLang="zh-CN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关键词汇</a:t>
              </a: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346031" y="2184798"/>
              <a:ext cx="1238250" cy="1235869"/>
            </a:xfrm>
            <a:custGeom>
              <a:avLst/>
              <a:gdLst>
                <a:gd name="connsiteX0" fmla="*/ 1252631 w 2663167"/>
                <a:gd name="connsiteY0" fmla="*/ 0 h 2659022"/>
                <a:gd name="connsiteX1" fmla="*/ 2582142 w 2663167"/>
                <a:gd name="connsiteY1" fmla="*/ 1329511 h 2659022"/>
                <a:gd name="connsiteX2" fmla="*/ 2522370 w 2663167"/>
                <a:gd name="connsiteY2" fmla="*/ 1724867 h 2659022"/>
                <a:gd name="connsiteX3" fmla="*/ 2522051 w 2663167"/>
                <a:gd name="connsiteY3" fmla="*/ 1725738 h 2659022"/>
                <a:gd name="connsiteX4" fmla="*/ 2530403 w 2663167"/>
                <a:gd name="connsiteY4" fmla="*/ 1728331 h 2659022"/>
                <a:gd name="connsiteX5" fmla="*/ 2663167 w 2663167"/>
                <a:gd name="connsiteY5" fmla="*/ 1928626 h 2659022"/>
                <a:gd name="connsiteX6" fmla="*/ 2445789 w 2663167"/>
                <a:gd name="connsiteY6" fmla="*/ 2146004 h 2659022"/>
                <a:gd name="connsiteX7" fmla="*/ 2361176 w 2663167"/>
                <a:gd name="connsiteY7" fmla="*/ 2128922 h 2659022"/>
                <a:gd name="connsiteX8" fmla="*/ 2329251 w 2663167"/>
                <a:gd name="connsiteY8" fmla="*/ 2107398 h 2659022"/>
                <a:gd name="connsiteX9" fmla="*/ 2278547 w 2663167"/>
                <a:gd name="connsiteY9" fmla="*/ 2175204 h 2659022"/>
                <a:gd name="connsiteX10" fmla="*/ 1252631 w 2663167"/>
                <a:gd name="connsiteY10" fmla="*/ 2659022 h 2659022"/>
                <a:gd name="connsiteX11" fmla="*/ 27600 w 2663167"/>
                <a:gd name="connsiteY11" fmla="*/ 1847017 h 2659022"/>
                <a:gd name="connsiteX12" fmla="*/ 0 w 2663167"/>
                <a:gd name="connsiteY12" fmla="*/ 1771608 h 2659022"/>
                <a:gd name="connsiteX13" fmla="*/ 715771 w 2663167"/>
                <a:gd name="connsiteY13" fmla="*/ 113803 h 2659022"/>
                <a:gd name="connsiteX14" fmla="*/ 735125 w 2663167"/>
                <a:gd name="connsiteY14" fmla="*/ 104480 h 2659022"/>
                <a:gd name="connsiteX15" fmla="*/ 1252631 w 2663167"/>
                <a:gd name="connsiteY15" fmla="*/ 0 h 265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3167" h="2659022">
                  <a:moveTo>
                    <a:pt x="1252631" y="0"/>
                  </a:moveTo>
                  <a:cubicBezTo>
                    <a:pt x="1986900" y="0"/>
                    <a:pt x="2582142" y="595242"/>
                    <a:pt x="2582142" y="1329511"/>
                  </a:cubicBezTo>
                  <a:cubicBezTo>
                    <a:pt x="2582142" y="1467187"/>
                    <a:pt x="2561216" y="1599974"/>
                    <a:pt x="2522370" y="1724867"/>
                  </a:cubicBezTo>
                  <a:lnTo>
                    <a:pt x="2522051" y="1725738"/>
                  </a:lnTo>
                  <a:lnTo>
                    <a:pt x="2530403" y="1728331"/>
                  </a:lnTo>
                  <a:cubicBezTo>
                    <a:pt x="2608423" y="1761331"/>
                    <a:pt x="2663167" y="1838585"/>
                    <a:pt x="2663167" y="1928626"/>
                  </a:cubicBezTo>
                  <a:cubicBezTo>
                    <a:pt x="2663167" y="2048681"/>
                    <a:pt x="2565844" y="2146004"/>
                    <a:pt x="2445789" y="2146004"/>
                  </a:cubicBezTo>
                  <a:cubicBezTo>
                    <a:pt x="2415775" y="2146004"/>
                    <a:pt x="2387182" y="2139922"/>
                    <a:pt x="2361176" y="2128922"/>
                  </a:cubicBezTo>
                  <a:lnTo>
                    <a:pt x="2329251" y="2107398"/>
                  </a:lnTo>
                  <a:lnTo>
                    <a:pt x="2278547" y="2175204"/>
                  </a:lnTo>
                  <a:cubicBezTo>
                    <a:pt x="2034695" y="2470684"/>
                    <a:pt x="1665657" y="2659022"/>
                    <a:pt x="1252631" y="2659022"/>
                  </a:cubicBezTo>
                  <a:cubicBezTo>
                    <a:pt x="701929" y="2659022"/>
                    <a:pt x="229430" y="2324199"/>
                    <a:pt x="27600" y="1847017"/>
                  </a:cubicBezTo>
                  <a:lnTo>
                    <a:pt x="0" y="1771608"/>
                  </a:lnTo>
                  <a:lnTo>
                    <a:pt x="715771" y="113803"/>
                  </a:lnTo>
                  <a:lnTo>
                    <a:pt x="735125" y="104480"/>
                  </a:lnTo>
                  <a:cubicBezTo>
                    <a:pt x="894186" y="37203"/>
                    <a:pt x="1069064" y="0"/>
                    <a:pt x="1252631" y="0"/>
                  </a:cubicBezTo>
                  <a:close/>
                </a:path>
              </a:pathLst>
            </a:cu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pic>
          <p:nvPicPr>
            <p:cNvPr id="18447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89476">
              <a:off x="5532240" y="2604493"/>
              <a:ext cx="2002631" cy="17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Content Placeholder 2"/>
            <p:cNvSpPr txBox="1">
              <a:spLocks/>
            </p:cNvSpPr>
            <p:nvPr/>
          </p:nvSpPr>
          <p:spPr bwMode="auto">
            <a:xfrm>
              <a:off x="6568679" y="2546747"/>
              <a:ext cx="1015603" cy="460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447" tIns="34223" rIns="68447" bIns="34223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</a:t>
              </a:r>
              <a:endParaRPr lang="en-US" altLang="zh-CN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22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3252884" y="1203416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2614963" y="2502457"/>
            <a:ext cx="2675071" cy="133315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第四部分</a:t>
            </a:r>
            <a:endParaRPr lang="en-US" altLang="zh-CN" sz="28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3769260" y="1056711"/>
            <a:ext cx="668767" cy="66876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04</a:t>
            </a:r>
            <a:endParaRPr lang="zh-CN" altLang="en-US" sz="3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8365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4150" y="1251348"/>
            <a:ext cx="5289948" cy="2612231"/>
            <a:chOff x="1885950" y="1251348"/>
            <a:chExt cx="5289948" cy="2612231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4143376" y="1601391"/>
              <a:ext cx="775097" cy="1112044"/>
            </a:xfrm>
            <a:custGeom>
              <a:avLst/>
              <a:gdLst/>
              <a:ahLst/>
              <a:cxnLst>
                <a:cxn ang="0">
                  <a:pos x="224" y="205"/>
                </a:cxn>
                <a:cxn ang="0">
                  <a:pos x="207" y="229"/>
                </a:cxn>
                <a:cxn ang="0">
                  <a:pos x="201" y="220"/>
                </a:cxn>
                <a:cxn ang="0">
                  <a:pos x="179" y="211"/>
                </a:cxn>
                <a:cxn ang="0">
                  <a:pos x="156" y="220"/>
                </a:cxn>
                <a:cxn ang="0">
                  <a:pos x="147" y="243"/>
                </a:cxn>
                <a:cxn ang="0">
                  <a:pos x="156" y="265"/>
                </a:cxn>
                <a:cxn ang="0">
                  <a:pos x="175" y="275"/>
                </a:cxn>
                <a:cxn ang="0">
                  <a:pos x="141" y="322"/>
                </a:cxn>
                <a:cxn ang="0">
                  <a:pos x="122" y="283"/>
                </a:cxn>
                <a:cxn ang="0">
                  <a:pos x="102" y="322"/>
                </a:cxn>
                <a:cxn ang="0">
                  <a:pos x="63" y="269"/>
                </a:cxn>
                <a:cxn ang="0">
                  <a:pos x="54" y="283"/>
                </a:cxn>
                <a:cxn ang="0">
                  <a:pos x="32" y="293"/>
                </a:cxn>
                <a:cxn ang="0">
                  <a:pos x="9" y="283"/>
                </a:cxn>
                <a:cxn ang="0">
                  <a:pos x="0" y="261"/>
                </a:cxn>
                <a:cxn ang="0">
                  <a:pos x="9" y="238"/>
                </a:cxn>
                <a:cxn ang="0">
                  <a:pos x="32" y="229"/>
                </a:cxn>
                <a:cxn ang="0">
                  <a:pos x="33" y="229"/>
                </a:cxn>
                <a:cxn ang="0">
                  <a:pos x="15" y="205"/>
                </a:cxn>
                <a:cxn ang="0">
                  <a:pos x="122" y="0"/>
                </a:cxn>
                <a:cxn ang="0">
                  <a:pos x="224" y="205"/>
                </a:cxn>
              </a:cxnLst>
              <a:rect l="0" t="0" r="r" b="b"/>
              <a:pathLst>
                <a:path w="224" h="322">
                  <a:moveTo>
                    <a:pt x="224" y="205"/>
                  </a:moveTo>
                  <a:cubicBezTo>
                    <a:pt x="207" y="229"/>
                    <a:pt x="207" y="229"/>
                    <a:pt x="207" y="229"/>
                  </a:cubicBezTo>
                  <a:cubicBezTo>
                    <a:pt x="206" y="226"/>
                    <a:pt x="204" y="223"/>
                    <a:pt x="201" y="220"/>
                  </a:cubicBezTo>
                  <a:cubicBezTo>
                    <a:pt x="195" y="214"/>
                    <a:pt x="188" y="211"/>
                    <a:pt x="179" y="211"/>
                  </a:cubicBezTo>
                  <a:cubicBezTo>
                    <a:pt x="170" y="211"/>
                    <a:pt x="163" y="214"/>
                    <a:pt x="156" y="220"/>
                  </a:cubicBezTo>
                  <a:cubicBezTo>
                    <a:pt x="150" y="227"/>
                    <a:pt x="147" y="234"/>
                    <a:pt x="147" y="243"/>
                  </a:cubicBezTo>
                  <a:cubicBezTo>
                    <a:pt x="147" y="252"/>
                    <a:pt x="150" y="259"/>
                    <a:pt x="156" y="265"/>
                  </a:cubicBezTo>
                  <a:cubicBezTo>
                    <a:pt x="162" y="271"/>
                    <a:pt x="168" y="274"/>
                    <a:pt x="175" y="275"/>
                  </a:cubicBezTo>
                  <a:cubicBezTo>
                    <a:pt x="141" y="322"/>
                    <a:pt x="141" y="322"/>
                    <a:pt x="141" y="322"/>
                  </a:cubicBezTo>
                  <a:cubicBezTo>
                    <a:pt x="122" y="283"/>
                    <a:pt x="122" y="283"/>
                    <a:pt x="122" y="283"/>
                  </a:cubicBezTo>
                  <a:cubicBezTo>
                    <a:pt x="102" y="322"/>
                    <a:pt x="102" y="322"/>
                    <a:pt x="102" y="322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1" y="275"/>
                    <a:pt x="58" y="279"/>
                    <a:pt x="54" y="283"/>
                  </a:cubicBezTo>
                  <a:cubicBezTo>
                    <a:pt x="48" y="290"/>
                    <a:pt x="41" y="293"/>
                    <a:pt x="32" y="293"/>
                  </a:cubicBezTo>
                  <a:cubicBezTo>
                    <a:pt x="23" y="293"/>
                    <a:pt x="15" y="290"/>
                    <a:pt x="9" y="283"/>
                  </a:cubicBezTo>
                  <a:cubicBezTo>
                    <a:pt x="3" y="277"/>
                    <a:pt x="0" y="270"/>
                    <a:pt x="0" y="261"/>
                  </a:cubicBezTo>
                  <a:cubicBezTo>
                    <a:pt x="0" y="252"/>
                    <a:pt x="3" y="245"/>
                    <a:pt x="9" y="238"/>
                  </a:cubicBezTo>
                  <a:cubicBezTo>
                    <a:pt x="15" y="232"/>
                    <a:pt x="23" y="229"/>
                    <a:pt x="32" y="229"/>
                  </a:cubicBezTo>
                  <a:cubicBezTo>
                    <a:pt x="32" y="229"/>
                    <a:pt x="32" y="229"/>
                    <a:pt x="33" y="229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224" y="205"/>
                  </a:lnTo>
                  <a:close/>
                </a:path>
              </a:pathLst>
            </a:custGeom>
            <a:solidFill>
              <a:srgbClr val="6BD2D5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3407569" y="2309813"/>
              <a:ext cx="1088231" cy="797719"/>
            </a:xfrm>
            <a:custGeom>
              <a:avLst/>
              <a:gdLst/>
              <a:ahLst/>
              <a:cxnLst>
                <a:cxn ang="0">
                  <a:pos x="315" y="117"/>
                </a:cxn>
                <a:cxn ang="0">
                  <a:pos x="272" y="124"/>
                </a:cxn>
                <a:cxn ang="0">
                  <a:pos x="303" y="156"/>
                </a:cxn>
                <a:cxn ang="0">
                  <a:pos x="245" y="176"/>
                </a:cxn>
                <a:cxn ang="0">
                  <a:pos x="245" y="176"/>
                </a:cxn>
                <a:cxn ang="0">
                  <a:pos x="255" y="199"/>
                </a:cxn>
                <a:cxn ang="0">
                  <a:pos x="245" y="221"/>
                </a:cxn>
                <a:cxn ang="0">
                  <a:pos x="223" y="231"/>
                </a:cxn>
                <a:cxn ang="0">
                  <a:pos x="200" y="221"/>
                </a:cxn>
                <a:cxn ang="0">
                  <a:pos x="191" y="199"/>
                </a:cxn>
                <a:cxn ang="0">
                  <a:pos x="191" y="195"/>
                </a:cxn>
                <a:cxn ang="0">
                  <a:pos x="166" y="204"/>
                </a:cxn>
                <a:cxn ang="0">
                  <a:pos x="0" y="36"/>
                </a:cxn>
                <a:cxn ang="0">
                  <a:pos x="228" y="0"/>
                </a:cxn>
                <a:cxn ang="0">
                  <a:pos x="246" y="24"/>
                </a:cxn>
                <a:cxn ang="0">
                  <a:pos x="245" y="24"/>
                </a:cxn>
                <a:cxn ang="0">
                  <a:pos x="222" y="33"/>
                </a:cxn>
                <a:cxn ang="0">
                  <a:pos x="213" y="56"/>
                </a:cxn>
                <a:cxn ang="0">
                  <a:pos x="222" y="78"/>
                </a:cxn>
                <a:cxn ang="0">
                  <a:pos x="245" y="88"/>
                </a:cxn>
                <a:cxn ang="0">
                  <a:pos x="267" y="78"/>
                </a:cxn>
                <a:cxn ang="0">
                  <a:pos x="276" y="64"/>
                </a:cxn>
                <a:cxn ang="0">
                  <a:pos x="315" y="117"/>
                </a:cxn>
              </a:cxnLst>
              <a:rect l="0" t="0" r="r" b="b"/>
              <a:pathLst>
                <a:path w="315" h="231">
                  <a:moveTo>
                    <a:pt x="315" y="117"/>
                  </a:moveTo>
                  <a:cubicBezTo>
                    <a:pt x="272" y="124"/>
                    <a:pt x="272" y="124"/>
                    <a:pt x="272" y="124"/>
                  </a:cubicBezTo>
                  <a:cubicBezTo>
                    <a:pt x="303" y="156"/>
                    <a:pt x="303" y="156"/>
                    <a:pt x="303" y="15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45" y="176"/>
                    <a:pt x="245" y="176"/>
                    <a:pt x="245" y="176"/>
                  </a:cubicBezTo>
                  <a:cubicBezTo>
                    <a:pt x="251" y="182"/>
                    <a:pt x="255" y="190"/>
                    <a:pt x="255" y="199"/>
                  </a:cubicBezTo>
                  <a:cubicBezTo>
                    <a:pt x="255" y="208"/>
                    <a:pt x="251" y="215"/>
                    <a:pt x="245" y="221"/>
                  </a:cubicBezTo>
                  <a:cubicBezTo>
                    <a:pt x="239" y="227"/>
                    <a:pt x="232" y="231"/>
                    <a:pt x="223" y="231"/>
                  </a:cubicBezTo>
                  <a:cubicBezTo>
                    <a:pt x="214" y="231"/>
                    <a:pt x="206" y="227"/>
                    <a:pt x="200" y="221"/>
                  </a:cubicBezTo>
                  <a:cubicBezTo>
                    <a:pt x="194" y="215"/>
                    <a:pt x="191" y="208"/>
                    <a:pt x="191" y="199"/>
                  </a:cubicBezTo>
                  <a:cubicBezTo>
                    <a:pt x="191" y="198"/>
                    <a:pt x="191" y="196"/>
                    <a:pt x="191" y="195"/>
                  </a:cubicBezTo>
                  <a:cubicBezTo>
                    <a:pt x="166" y="204"/>
                    <a:pt x="166" y="204"/>
                    <a:pt x="166" y="20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5" y="24"/>
                    <a:pt x="245" y="24"/>
                    <a:pt x="245" y="24"/>
                  </a:cubicBezTo>
                  <a:cubicBezTo>
                    <a:pt x="236" y="24"/>
                    <a:pt x="228" y="27"/>
                    <a:pt x="222" y="33"/>
                  </a:cubicBezTo>
                  <a:cubicBezTo>
                    <a:pt x="216" y="40"/>
                    <a:pt x="213" y="47"/>
                    <a:pt x="213" y="56"/>
                  </a:cubicBezTo>
                  <a:cubicBezTo>
                    <a:pt x="213" y="65"/>
                    <a:pt x="216" y="72"/>
                    <a:pt x="222" y="78"/>
                  </a:cubicBezTo>
                  <a:cubicBezTo>
                    <a:pt x="228" y="85"/>
                    <a:pt x="236" y="88"/>
                    <a:pt x="245" y="88"/>
                  </a:cubicBezTo>
                  <a:cubicBezTo>
                    <a:pt x="254" y="88"/>
                    <a:pt x="261" y="85"/>
                    <a:pt x="267" y="78"/>
                  </a:cubicBezTo>
                  <a:cubicBezTo>
                    <a:pt x="271" y="74"/>
                    <a:pt x="274" y="70"/>
                    <a:pt x="276" y="64"/>
                  </a:cubicBezTo>
                  <a:lnTo>
                    <a:pt x="315" y="117"/>
                  </a:lnTo>
                  <a:close/>
                </a:path>
              </a:pathLst>
            </a:custGeom>
            <a:solidFill>
              <a:srgbClr val="FCCB00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3801667" y="2847975"/>
              <a:ext cx="926306" cy="1015604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79" y="46"/>
                </a:cxn>
                <a:cxn ang="0">
                  <a:pos x="221" y="24"/>
                </a:cxn>
                <a:cxn ang="0">
                  <a:pos x="219" y="89"/>
                </a:cxn>
                <a:cxn ang="0">
                  <a:pos x="236" y="84"/>
                </a:cxn>
                <a:cxn ang="0">
                  <a:pos x="258" y="93"/>
                </a:cxn>
                <a:cxn ang="0">
                  <a:pos x="268" y="116"/>
                </a:cxn>
                <a:cxn ang="0">
                  <a:pos x="258" y="138"/>
                </a:cxn>
                <a:cxn ang="0">
                  <a:pos x="236" y="148"/>
                </a:cxn>
                <a:cxn ang="0">
                  <a:pos x="218" y="142"/>
                </a:cxn>
                <a:cxn ang="0">
                  <a:pos x="218" y="176"/>
                </a:cxn>
                <a:cxn ang="0">
                  <a:pos x="0" y="294"/>
                </a:cxn>
                <a:cxn ang="0">
                  <a:pos x="52" y="48"/>
                </a:cxn>
                <a:cxn ang="0">
                  <a:pos x="77" y="39"/>
                </a:cxn>
                <a:cxn ang="0">
                  <a:pos x="77" y="43"/>
                </a:cxn>
                <a:cxn ang="0">
                  <a:pos x="86" y="65"/>
                </a:cxn>
                <a:cxn ang="0">
                  <a:pos x="109" y="75"/>
                </a:cxn>
                <a:cxn ang="0">
                  <a:pos x="131" y="65"/>
                </a:cxn>
                <a:cxn ang="0">
                  <a:pos x="141" y="43"/>
                </a:cxn>
                <a:cxn ang="0">
                  <a:pos x="131" y="20"/>
                </a:cxn>
                <a:cxn ang="0">
                  <a:pos x="131" y="20"/>
                </a:cxn>
                <a:cxn ang="0">
                  <a:pos x="189" y="0"/>
                </a:cxn>
              </a:cxnLst>
              <a:rect l="0" t="0" r="r" b="b"/>
              <a:pathLst>
                <a:path w="268" h="294">
                  <a:moveTo>
                    <a:pt x="189" y="0"/>
                  </a:moveTo>
                  <a:cubicBezTo>
                    <a:pt x="179" y="46"/>
                    <a:pt x="179" y="46"/>
                    <a:pt x="179" y="46"/>
                  </a:cubicBezTo>
                  <a:cubicBezTo>
                    <a:pt x="221" y="24"/>
                    <a:pt x="221" y="24"/>
                    <a:pt x="221" y="24"/>
                  </a:cubicBezTo>
                  <a:cubicBezTo>
                    <a:pt x="219" y="89"/>
                    <a:pt x="219" y="89"/>
                    <a:pt x="219" y="89"/>
                  </a:cubicBezTo>
                  <a:cubicBezTo>
                    <a:pt x="224" y="86"/>
                    <a:pt x="230" y="84"/>
                    <a:pt x="236" y="84"/>
                  </a:cubicBezTo>
                  <a:cubicBezTo>
                    <a:pt x="245" y="84"/>
                    <a:pt x="252" y="87"/>
                    <a:pt x="258" y="93"/>
                  </a:cubicBezTo>
                  <a:cubicBezTo>
                    <a:pt x="265" y="99"/>
                    <a:pt x="268" y="107"/>
                    <a:pt x="268" y="116"/>
                  </a:cubicBezTo>
                  <a:cubicBezTo>
                    <a:pt x="268" y="125"/>
                    <a:pt x="265" y="132"/>
                    <a:pt x="258" y="138"/>
                  </a:cubicBezTo>
                  <a:cubicBezTo>
                    <a:pt x="252" y="144"/>
                    <a:pt x="245" y="148"/>
                    <a:pt x="236" y="148"/>
                  </a:cubicBezTo>
                  <a:cubicBezTo>
                    <a:pt x="229" y="148"/>
                    <a:pt x="224" y="146"/>
                    <a:pt x="218" y="142"/>
                  </a:cubicBezTo>
                  <a:cubicBezTo>
                    <a:pt x="218" y="176"/>
                    <a:pt x="218" y="176"/>
                    <a:pt x="218" y="176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7" y="40"/>
                    <a:pt x="77" y="42"/>
                    <a:pt x="77" y="43"/>
                  </a:cubicBezTo>
                  <a:cubicBezTo>
                    <a:pt x="77" y="52"/>
                    <a:pt x="80" y="59"/>
                    <a:pt x="86" y="65"/>
                  </a:cubicBezTo>
                  <a:cubicBezTo>
                    <a:pt x="92" y="71"/>
                    <a:pt x="100" y="75"/>
                    <a:pt x="109" y="75"/>
                  </a:cubicBezTo>
                  <a:cubicBezTo>
                    <a:pt x="118" y="75"/>
                    <a:pt x="125" y="71"/>
                    <a:pt x="131" y="65"/>
                  </a:cubicBezTo>
                  <a:cubicBezTo>
                    <a:pt x="137" y="59"/>
                    <a:pt x="141" y="52"/>
                    <a:pt x="141" y="43"/>
                  </a:cubicBezTo>
                  <a:cubicBezTo>
                    <a:pt x="141" y="34"/>
                    <a:pt x="137" y="26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EC6063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4554142" y="2803922"/>
              <a:ext cx="764381" cy="1052513"/>
            </a:xfrm>
            <a:custGeom>
              <a:avLst/>
              <a:gdLst/>
              <a:ahLst/>
              <a:cxnLst>
                <a:cxn ang="0">
                  <a:pos x="3" y="37"/>
                </a:cxn>
                <a:cxn ang="0">
                  <a:pos x="44" y="59"/>
                </a:cxn>
                <a:cxn ang="0">
                  <a:pos x="35" y="12"/>
                </a:cxn>
                <a:cxn ang="0">
                  <a:pos x="94" y="32"/>
                </a:cxn>
                <a:cxn ang="0">
                  <a:pos x="94" y="32"/>
                </a:cxn>
                <a:cxn ang="0">
                  <a:pos x="103" y="9"/>
                </a:cxn>
                <a:cxn ang="0">
                  <a:pos x="126" y="0"/>
                </a:cxn>
                <a:cxn ang="0">
                  <a:pos x="148" y="9"/>
                </a:cxn>
                <a:cxn ang="0">
                  <a:pos x="158" y="32"/>
                </a:cxn>
                <a:cxn ang="0">
                  <a:pos x="151" y="51"/>
                </a:cxn>
                <a:cxn ang="0">
                  <a:pos x="173" y="59"/>
                </a:cxn>
                <a:cxn ang="0">
                  <a:pos x="174" y="59"/>
                </a:cxn>
                <a:cxn ang="0">
                  <a:pos x="221" y="304"/>
                </a:cxn>
                <a:cxn ang="0">
                  <a:pos x="220" y="305"/>
                </a:cxn>
                <a:cxn ang="0">
                  <a:pos x="0" y="189"/>
                </a:cxn>
                <a:cxn ang="0">
                  <a:pos x="0" y="155"/>
                </a:cxn>
                <a:cxn ang="0">
                  <a:pos x="18" y="161"/>
                </a:cxn>
                <a:cxn ang="0">
                  <a:pos x="40" y="151"/>
                </a:cxn>
                <a:cxn ang="0">
                  <a:pos x="50" y="129"/>
                </a:cxn>
                <a:cxn ang="0">
                  <a:pos x="40" y="106"/>
                </a:cxn>
                <a:cxn ang="0">
                  <a:pos x="18" y="97"/>
                </a:cxn>
                <a:cxn ang="0">
                  <a:pos x="1" y="102"/>
                </a:cxn>
                <a:cxn ang="0">
                  <a:pos x="3" y="37"/>
                </a:cxn>
              </a:cxnLst>
              <a:rect l="0" t="0" r="r" b="b"/>
              <a:pathLst>
                <a:path w="221" h="305">
                  <a:moveTo>
                    <a:pt x="3" y="37"/>
                  </a:moveTo>
                  <a:cubicBezTo>
                    <a:pt x="44" y="59"/>
                    <a:pt x="44" y="59"/>
                    <a:pt x="44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23"/>
                    <a:pt x="97" y="15"/>
                    <a:pt x="103" y="9"/>
                  </a:cubicBezTo>
                  <a:cubicBezTo>
                    <a:pt x="110" y="3"/>
                    <a:pt x="117" y="0"/>
                    <a:pt x="126" y="0"/>
                  </a:cubicBezTo>
                  <a:cubicBezTo>
                    <a:pt x="135" y="0"/>
                    <a:pt x="142" y="3"/>
                    <a:pt x="148" y="9"/>
                  </a:cubicBezTo>
                  <a:cubicBezTo>
                    <a:pt x="155" y="15"/>
                    <a:pt x="158" y="23"/>
                    <a:pt x="158" y="32"/>
                  </a:cubicBezTo>
                  <a:cubicBezTo>
                    <a:pt x="158" y="39"/>
                    <a:pt x="155" y="46"/>
                    <a:pt x="151" y="51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0" y="305"/>
                    <a:pt x="220" y="305"/>
                    <a:pt x="220" y="305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6" y="159"/>
                    <a:pt x="11" y="161"/>
                    <a:pt x="18" y="161"/>
                  </a:cubicBezTo>
                  <a:cubicBezTo>
                    <a:pt x="27" y="161"/>
                    <a:pt x="34" y="157"/>
                    <a:pt x="40" y="151"/>
                  </a:cubicBezTo>
                  <a:cubicBezTo>
                    <a:pt x="47" y="145"/>
                    <a:pt x="50" y="138"/>
                    <a:pt x="50" y="129"/>
                  </a:cubicBezTo>
                  <a:cubicBezTo>
                    <a:pt x="50" y="120"/>
                    <a:pt x="47" y="112"/>
                    <a:pt x="40" y="106"/>
                  </a:cubicBezTo>
                  <a:cubicBezTo>
                    <a:pt x="34" y="100"/>
                    <a:pt x="27" y="97"/>
                    <a:pt x="18" y="97"/>
                  </a:cubicBezTo>
                  <a:cubicBezTo>
                    <a:pt x="12" y="97"/>
                    <a:pt x="6" y="99"/>
                    <a:pt x="1" y="102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rgbClr val="3ABFA8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4630341" y="2309813"/>
              <a:ext cx="1098947" cy="697706"/>
            </a:xfrm>
            <a:custGeom>
              <a:avLst/>
              <a:gdLst/>
              <a:ahLst/>
              <a:cxnLst>
                <a:cxn ang="0">
                  <a:pos x="13" y="155"/>
                </a:cxn>
                <a:cxn ang="0">
                  <a:pos x="45" y="124"/>
                </a:cxn>
                <a:cxn ang="0">
                  <a:pos x="0" y="117"/>
                </a:cxn>
                <a:cxn ang="0">
                  <a:pos x="34" y="70"/>
                </a:cxn>
                <a:cxn ang="0">
                  <a:pos x="15" y="60"/>
                </a:cxn>
                <a:cxn ang="0">
                  <a:pos x="6" y="38"/>
                </a:cxn>
                <a:cxn ang="0">
                  <a:pos x="15" y="15"/>
                </a:cxn>
                <a:cxn ang="0">
                  <a:pos x="38" y="6"/>
                </a:cxn>
                <a:cxn ang="0">
                  <a:pos x="60" y="15"/>
                </a:cxn>
                <a:cxn ang="0">
                  <a:pos x="66" y="24"/>
                </a:cxn>
                <a:cxn ang="0">
                  <a:pos x="83" y="0"/>
                </a:cxn>
                <a:cxn ang="0">
                  <a:pos x="318" y="36"/>
                </a:cxn>
                <a:cxn ang="0">
                  <a:pos x="151" y="202"/>
                </a:cxn>
                <a:cxn ang="0">
                  <a:pos x="129" y="194"/>
                </a:cxn>
                <a:cxn ang="0">
                  <a:pos x="136" y="175"/>
                </a:cxn>
                <a:cxn ang="0">
                  <a:pos x="126" y="152"/>
                </a:cxn>
                <a:cxn ang="0">
                  <a:pos x="104" y="143"/>
                </a:cxn>
                <a:cxn ang="0">
                  <a:pos x="81" y="152"/>
                </a:cxn>
                <a:cxn ang="0">
                  <a:pos x="72" y="175"/>
                </a:cxn>
                <a:cxn ang="0">
                  <a:pos x="72" y="175"/>
                </a:cxn>
                <a:cxn ang="0">
                  <a:pos x="13" y="155"/>
                </a:cxn>
              </a:cxnLst>
              <a:rect l="0" t="0" r="r" b="b"/>
              <a:pathLst>
                <a:path w="318" h="202">
                  <a:moveTo>
                    <a:pt x="13" y="155"/>
                  </a:moveTo>
                  <a:cubicBezTo>
                    <a:pt x="45" y="124"/>
                    <a:pt x="45" y="124"/>
                    <a:pt x="45" y="12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69"/>
                    <a:pt x="21" y="66"/>
                    <a:pt x="15" y="60"/>
                  </a:cubicBezTo>
                  <a:cubicBezTo>
                    <a:pt x="9" y="54"/>
                    <a:pt x="6" y="47"/>
                    <a:pt x="6" y="38"/>
                  </a:cubicBezTo>
                  <a:cubicBezTo>
                    <a:pt x="6" y="29"/>
                    <a:pt x="9" y="22"/>
                    <a:pt x="15" y="15"/>
                  </a:cubicBezTo>
                  <a:cubicBezTo>
                    <a:pt x="22" y="9"/>
                    <a:pt x="29" y="6"/>
                    <a:pt x="38" y="6"/>
                  </a:cubicBezTo>
                  <a:cubicBezTo>
                    <a:pt x="47" y="6"/>
                    <a:pt x="54" y="9"/>
                    <a:pt x="60" y="15"/>
                  </a:cubicBezTo>
                  <a:cubicBezTo>
                    <a:pt x="63" y="18"/>
                    <a:pt x="65" y="21"/>
                    <a:pt x="66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318" y="36"/>
                    <a:pt x="318" y="36"/>
                    <a:pt x="318" y="36"/>
                  </a:cubicBezTo>
                  <a:cubicBezTo>
                    <a:pt x="151" y="202"/>
                    <a:pt x="151" y="202"/>
                    <a:pt x="151" y="202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33" y="189"/>
                    <a:pt x="136" y="182"/>
                    <a:pt x="136" y="175"/>
                  </a:cubicBezTo>
                  <a:cubicBezTo>
                    <a:pt x="136" y="166"/>
                    <a:pt x="133" y="158"/>
                    <a:pt x="126" y="152"/>
                  </a:cubicBezTo>
                  <a:cubicBezTo>
                    <a:pt x="120" y="146"/>
                    <a:pt x="113" y="143"/>
                    <a:pt x="104" y="143"/>
                  </a:cubicBezTo>
                  <a:cubicBezTo>
                    <a:pt x="95" y="143"/>
                    <a:pt x="88" y="146"/>
                    <a:pt x="81" y="152"/>
                  </a:cubicBezTo>
                  <a:cubicBezTo>
                    <a:pt x="75" y="158"/>
                    <a:pt x="72" y="166"/>
                    <a:pt x="72" y="175"/>
                  </a:cubicBezTo>
                  <a:cubicBezTo>
                    <a:pt x="72" y="175"/>
                    <a:pt x="72" y="175"/>
                    <a:pt x="72" y="175"/>
                  </a:cubicBezTo>
                  <a:lnTo>
                    <a:pt x="13" y="155"/>
                  </a:lnTo>
                  <a:close/>
                </a:path>
              </a:pathLst>
            </a:custGeom>
            <a:solidFill>
              <a:srgbClr val="EC6063"/>
            </a:solidFill>
            <a:ln w="1905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206"/>
            <p:cNvSpPr>
              <a:spLocks noEditPoints="1"/>
            </p:cNvSpPr>
            <p:nvPr/>
          </p:nvSpPr>
          <p:spPr bwMode="auto">
            <a:xfrm>
              <a:off x="4430317" y="2030017"/>
              <a:ext cx="239315" cy="239315"/>
            </a:xfrm>
            <a:custGeom>
              <a:avLst/>
              <a:gdLst/>
              <a:ahLst/>
              <a:cxnLst>
                <a:cxn ang="0">
                  <a:pos x="249" y="215"/>
                </a:cxn>
                <a:cxn ang="0">
                  <a:pos x="256" y="232"/>
                </a:cxn>
                <a:cxn ang="0">
                  <a:pos x="232" y="256"/>
                </a:cxn>
                <a:cxn ang="0">
                  <a:pos x="215" y="249"/>
                </a:cxn>
                <a:cxn ang="0">
                  <a:pos x="145" y="179"/>
                </a:cxn>
                <a:cxn ang="0">
                  <a:pos x="96" y="192"/>
                </a:cxn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  <a:cxn ang="0">
                  <a:pos x="179" y="145"/>
                </a:cxn>
                <a:cxn ang="0">
                  <a:pos x="249" y="215"/>
                </a:cxn>
                <a:cxn ang="0">
                  <a:pos x="96" y="24"/>
                </a:cxn>
                <a:cxn ang="0">
                  <a:pos x="24" y="96"/>
                </a:cxn>
                <a:cxn ang="0">
                  <a:pos x="96" y="168"/>
                </a:cxn>
                <a:cxn ang="0">
                  <a:pos x="168" y="96"/>
                </a:cxn>
                <a:cxn ang="0">
                  <a:pos x="96" y="24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70"/>
            <p:cNvSpPr>
              <a:spLocks noEditPoints="1"/>
            </p:cNvSpPr>
            <p:nvPr/>
          </p:nvSpPr>
          <p:spPr bwMode="auto">
            <a:xfrm>
              <a:off x="5120879" y="2494360"/>
              <a:ext cx="235744" cy="197644"/>
            </a:xfrm>
            <a:custGeom>
              <a:avLst/>
              <a:gdLst/>
              <a:ahLst/>
              <a:cxnLst>
                <a:cxn ang="0">
                  <a:pos x="244" y="216"/>
                </a:cxn>
                <a:cxn ang="0">
                  <a:pos x="12" y="216"/>
                </a:cxn>
                <a:cxn ang="0">
                  <a:pos x="0" y="204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4" y="12"/>
                </a:cxn>
                <a:cxn ang="0">
                  <a:pos x="24" y="164"/>
                </a:cxn>
                <a:cxn ang="0">
                  <a:pos x="24" y="192"/>
                </a:cxn>
                <a:cxn ang="0">
                  <a:pos x="244" y="192"/>
                </a:cxn>
                <a:cxn ang="0">
                  <a:pos x="256" y="204"/>
                </a:cxn>
                <a:cxn ang="0">
                  <a:pos x="244" y="216"/>
                </a:cxn>
                <a:cxn ang="0">
                  <a:pos x="216" y="180"/>
                </a:cxn>
                <a:cxn ang="0">
                  <a:pos x="192" y="180"/>
                </a:cxn>
                <a:cxn ang="0">
                  <a:pos x="180" y="168"/>
                </a:cxn>
                <a:cxn ang="0">
                  <a:pos x="180" y="84"/>
                </a:cxn>
                <a:cxn ang="0">
                  <a:pos x="192" y="72"/>
                </a:cxn>
                <a:cxn ang="0">
                  <a:pos x="216" y="72"/>
                </a:cxn>
                <a:cxn ang="0">
                  <a:pos x="228" y="84"/>
                </a:cxn>
                <a:cxn ang="0">
                  <a:pos x="228" y="168"/>
                </a:cxn>
                <a:cxn ang="0">
                  <a:pos x="216" y="180"/>
                </a:cxn>
                <a:cxn ang="0">
                  <a:pos x="148" y="180"/>
                </a:cxn>
                <a:cxn ang="0">
                  <a:pos x="124" y="180"/>
                </a:cxn>
                <a:cxn ang="0">
                  <a:pos x="112" y="168"/>
                </a:cxn>
                <a:cxn ang="0">
                  <a:pos x="112" y="36"/>
                </a:cxn>
                <a:cxn ang="0">
                  <a:pos x="124" y="24"/>
                </a:cxn>
                <a:cxn ang="0">
                  <a:pos x="148" y="24"/>
                </a:cxn>
                <a:cxn ang="0">
                  <a:pos x="160" y="36"/>
                </a:cxn>
                <a:cxn ang="0">
                  <a:pos x="160" y="168"/>
                </a:cxn>
                <a:cxn ang="0">
                  <a:pos x="148" y="180"/>
                </a:cxn>
                <a:cxn ang="0">
                  <a:pos x="80" y="180"/>
                </a:cxn>
                <a:cxn ang="0">
                  <a:pos x="56" y="180"/>
                </a:cxn>
                <a:cxn ang="0">
                  <a:pos x="44" y="168"/>
                </a:cxn>
                <a:cxn ang="0">
                  <a:pos x="44" y="144"/>
                </a:cxn>
                <a:cxn ang="0">
                  <a:pos x="56" y="132"/>
                </a:cxn>
                <a:cxn ang="0">
                  <a:pos x="80" y="132"/>
                </a:cxn>
                <a:cxn ang="0">
                  <a:pos x="92" y="144"/>
                </a:cxn>
                <a:cxn ang="0">
                  <a:pos x="92" y="168"/>
                </a:cxn>
                <a:cxn ang="0">
                  <a:pos x="80" y="180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5"/>
            <p:cNvSpPr>
              <a:spLocks noEditPoints="1"/>
            </p:cNvSpPr>
            <p:nvPr/>
          </p:nvSpPr>
          <p:spPr bwMode="auto">
            <a:xfrm>
              <a:off x="4081463" y="3242073"/>
              <a:ext cx="246460" cy="239315"/>
            </a:xfrm>
            <a:custGeom>
              <a:avLst/>
              <a:gdLst/>
              <a:ahLst/>
              <a:cxnLst>
                <a:cxn ang="0">
                  <a:pos x="671" y="73"/>
                </a:cxn>
                <a:cxn ang="0">
                  <a:pos x="569" y="25"/>
                </a:cxn>
                <a:cxn ang="0">
                  <a:pos x="576" y="4"/>
                </a:cxn>
                <a:cxn ang="0">
                  <a:pos x="567" y="0"/>
                </a:cxn>
                <a:cxn ang="0">
                  <a:pos x="111" y="1"/>
                </a:cxn>
                <a:cxn ang="0">
                  <a:pos x="107" y="18"/>
                </a:cxn>
                <a:cxn ang="0">
                  <a:pos x="103" y="73"/>
                </a:cxn>
                <a:cxn ang="0">
                  <a:pos x="4" y="77"/>
                </a:cxn>
                <a:cxn ang="0">
                  <a:pos x="67" y="254"/>
                </a:cxn>
                <a:cxn ang="0">
                  <a:pos x="241" y="392"/>
                </a:cxn>
                <a:cxn ang="0">
                  <a:pos x="271" y="444"/>
                </a:cxn>
                <a:cxn ang="0">
                  <a:pos x="292" y="590"/>
                </a:cxn>
                <a:cxn ang="0">
                  <a:pos x="254" y="594"/>
                </a:cxn>
                <a:cxn ang="0">
                  <a:pos x="204" y="629"/>
                </a:cxn>
                <a:cxn ang="0">
                  <a:pos x="213" y="662"/>
                </a:cxn>
                <a:cxn ang="0">
                  <a:pos x="479" y="654"/>
                </a:cxn>
                <a:cxn ang="0">
                  <a:pos x="472" y="617"/>
                </a:cxn>
                <a:cxn ang="0">
                  <a:pos x="414" y="590"/>
                </a:cxn>
                <a:cxn ang="0">
                  <a:pos x="416" y="455"/>
                </a:cxn>
                <a:cxn ang="0">
                  <a:pos x="406" y="437"/>
                </a:cxn>
                <a:cxn ang="0">
                  <a:pos x="431" y="397"/>
                </a:cxn>
                <a:cxn ang="0">
                  <a:pos x="455" y="357"/>
                </a:cxn>
                <a:cxn ang="0">
                  <a:pos x="683" y="85"/>
                </a:cxn>
                <a:cxn ang="0">
                  <a:pos x="146" y="288"/>
                </a:cxn>
                <a:cxn ang="0">
                  <a:pos x="95" y="244"/>
                </a:cxn>
                <a:cxn ang="0">
                  <a:pos x="81" y="229"/>
                </a:cxn>
                <a:cxn ang="0">
                  <a:pos x="78" y="224"/>
                </a:cxn>
                <a:cxn ang="0">
                  <a:pos x="43" y="166"/>
                </a:cxn>
                <a:cxn ang="0">
                  <a:pos x="41" y="161"/>
                </a:cxn>
                <a:cxn ang="0">
                  <a:pos x="30" y="130"/>
                </a:cxn>
                <a:cxn ang="0">
                  <a:pos x="23" y="97"/>
                </a:cxn>
                <a:cxn ang="0">
                  <a:pos x="180" y="307"/>
                </a:cxn>
                <a:cxn ang="0">
                  <a:pos x="453" y="141"/>
                </a:cxn>
                <a:cxn ang="0">
                  <a:pos x="413" y="266"/>
                </a:cxn>
                <a:cxn ang="0">
                  <a:pos x="342" y="222"/>
                </a:cxn>
                <a:cxn ang="0">
                  <a:pos x="271" y="266"/>
                </a:cxn>
                <a:cxn ang="0">
                  <a:pos x="230" y="141"/>
                </a:cxn>
                <a:cxn ang="0">
                  <a:pos x="314" y="135"/>
                </a:cxn>
                <a:cxn ang="0">
                  <a:pos x="345" y="57"/>
                </a:cxn>
                <a:cxn ang="0">
                  <a:pos x="452" y="135"/>
                </a:cxn>
                <a:cxn ang="0">
                  <a:pos x="653" y="103"/>
                </a:cxn>
                <a:cxn ang="0">
                  <a:pos x="638" y="156"/>
                </a:cxn>
                <a:cxn ang="0">
                  <a:pos x="635" y="163"/>
                </a:cxn>
                <a:cxn ang="0">
                  <a:pos x="627" y="179"/>
                </a:cxn>
                <a:cxn ang="0">
                  <a:pos x="598" y="226"/>
                </a:cxn>
                <a:cxn ang="0">
                  <a:pos x="591" y="234"/>
                </a:cxn>
                <a:cxn ang="0">
                  <a:pos x="563" y="263"/>
                </a:cxn>
                <a:cxn ang="0">
                  <a:pos x="497" y="307"/>
                </a:cxn>
                <a:cxn ang="0">
                  <a:pos x="654" y="97"/>
                </a:cxn>
                <a:cxn ang="0">
                  <a:pos x="653" y="103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4829175" y="3193256"/>
              <a:ext cx="276225" cy="300038"/>
            </a:xfrm>
            <a:custGeom>
              <a:avLst/>
              <a:gdLst/>
              <a:ahLst/>
              <a:cxnLst>
                <a:cxn ang="0">
                  <a:pos x="783" y="812"/>
                </a:cxn>
                <a:cxn ang="0">
                  <a:pos x="684" y="703"/>
                </a:cxn>
                <a:cxn ang="0">
                  <a:pos x="698" y="592"/>
                </a:cxn>
                <a:cxn ang="0">
                  <a:pos x="674" y="483"/>
                </a:cxn>
                <a:cxn ang="0">
                  <a:pos x="617" y="387"/>
                </a:cxn>
                <a:cxn ang="0">
                  <a:pos x="532" y="315"/>
                </a:cxn>
                <a:cxn ang="0">
                  <a:pos x="428" y="275"/>
                </a:cxn>
                <a:cxn ang="0">
                  <a:pos x="316" y="270"/>
                </a:cxn>
                <a:cxn ang="0">
                  <a:pos x="209" y="303"/>
                </a:cxn>
                <a:cxn ang="0">
                  <a:pos x="119" y="367"/>
                </a:cxn>
                <a:cxn ang="0">
                  <a:pos x="54" y="458"/>
                </a:cxn>
                <a:cxn ang="0">
                  <a:pos x="22" y="565"/>
                </a:cxn>
                <a:cxn ang="0">
                  <a:pos x="27" y="677"/>
                </a:cxn>
                <a:cxn ang="0">
                  <a:pos x="68" y="781"/>
                </a:cxn>
                <a:cxn ang="0">
                  <a:pos x="140" y="866"/>
                </a:cxn>
                <a:cxn ang="0">
                  <a:pos x="236" y="923"/>
                </a:cxn>
                <a:cxn ang="0">
                  <a:pos x="345" y="945"/>
                </a:cxn>
                <a:cxn ang="0">
                  <a:pos x="456" y="931"/>
                </a:cxn>
                <a:cxn ang="0">
                  <a:pos x="556" y="882"/>
                </a:cxn>
                <a:cxn ang="0">
                  <a:pos x="605" y="817"/>
                </a:cxn>
                <a:cxn ang="0">
                  <a:pos x="769" y="943"/>
                </a:cxn>
                <a:cxn ang="0">
                  <a:pos x="843" y="818"/>
                </a:cxn>
                <a:cxn ang="0">
                  <a:pos x="456" y="618"/>
                </a:cxn>
                <a:cxn ang="0">
                  <a:pos x="317" y="545"/>
                </a:cxn>
                <a:cxn ang="0">
                  <a:pos x="381" y="630"/>
                </a:cxn>
                <a:cxn ang="0">
                  <a:pos x="276" y="614"/>
                </a:cxn>
                <a:cxn ang="0">
                  <a:pos x="407" y="700"/>
                </a:cxn>
                <a:cxn ang="0">
                  <a:pos x="408" y="804"/>
                </a:cxn>
                <a:cxn ang="0">
                  <a:pos x="307" y="409"/>
                </a:cxn>
                <a:cxn ang="0">
                  <a:pos x="550" y="674"/>
                </a:cxn>
                <a:cxn ang="0">
                  <a:pos x="576" y="689"/>
                </a:cxn>
                <a:cxn ang="0">
                  <a:pos x="299" y="379"/>
                </a:cxn>
                <a:cxn ang="0">
                  <a:pos x="415" y="833"/>
                </a:cxn>
                <a:cxn ang="0">
                  <a:pos x="544" y="781"/>
                </a:cxn>
                <a:cxn ang="0">
                  <a:pos x="109" y="670"/>
                </a:cxn>
                <a:cxn ang="0">
                  <a:pos x="605" y="543"/>
                </a:cxn>
                <a:cxn ang="0">
                  <a:pos x="839" y="900"/>
                </a:cxn>
                <a:cxn ang="0">
                  <a:pos x="773" y="900"/>
                </a:cxn>
                <a:cxn ang="0">
                  <a:pos x="807" y="842"/>
                </a:cxn>
                <a:cxn ang="0">
                  <a:pos x="839" y="900"/>
                </a:cxn>
                <a:cxn ang="0">
                  <a:pos x="543" y="226"/>
                </a:cxn>
                <a:cxn ang="0">
                  <a:pos x="570" y="293"/>
                </a:cxn>
                <a:cxn ang="0">
                  <a:pos x="620" y="312"/>
                </a:cxn>
                <a:cxn ang="0">
                  <a:pos x="687" y="340"/>
                </a:cxn>
                <a:cxn ang="0">
                  <a:pos x="736" y="318"/>
                </a:cxn>
                <a:cxn ang="0">
                  <a:pos x="802" y="290"/>
                </a:cxn>
                <a:cxn ang="0">
                  <a:pos x="821" y="240"/>
                </a:cxn>
                <a:cxn ang="0">
                  <a:pos x="849" y="173"/>
                </a:cxn>
                <a:cxn ang="0">
                  <a:pos x="827" y="124"/>
                </a:cxn>
                <a:cxn ang="0">
                  <a:pos x="800" y="58"/>
                </a:cxn>
                <a:cxn ang="0">
                  <a:pos x="749" y="39"/>
                </a:cxn>
                <a:cxn ang="0">
                  <a:pos x="683" y="11"/>
                </a:cxn>
                <a:cxn ang="0">
                  <a:pos x="634" y="33"/>
                </a:cxn>
                <a:cxn ang="0">
                  <a:pos x="567" y="60"/>
                </a:cxn>
                <a:cxn ang="0">
                  <a:pos x="548" y="111"/>
                </a:cxn>
                <a:cxn ang="0">
                  <a:pos x="521" y="177"/>
                </a:cxn>
                <a:cxn ang="0">
                  <a:pos x="685" y="93"/>
                </a:cxn>
                <a:cxn ang="0">
                  <a:pos x="685" y="258"/>
                </a:cxn>
                <a:cxn ang="0">
                  <a:pos x="685" y="93"/>
                </a:cxn>
                <a:cxn ang="0">
                  <a:pos x="685" y="93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7"/>
            <p:cNvSpPr>
              <a:spLocks noEditPoints="1"/>
            </p:cNvSpPr>
            <p:nvPr/>
          </p:nvSpPr>
          <p:spPr bwMode="auto">
            <a:xfrm>
              <a:off x="3881438" y="2507457"/>
              <a:ext cx="246460" cy="260747"/>
            </a:xfrm>
            <a:custGeom>
              <a:avLst/>
              <a:gdLst/>
              <a:ahLst/>
              <a:cxnLst>
                <a:cxn ang="0">
                  <a:pos x="350" y="180"/>
                </a:cxn>
                <a:cxn ang="0">
                  <a:pos x="10" y="180"/>
                </a:cxn>
                <a:cxn ang="0">
                  <a:pos x="5" y="171"/>
                </a:cxn>
                <a:cxn ang="0">
                  <a:pos x="170" y="8"/>
                </a:cxn>
                <a:cxn ang="0">
                  <a:pos x="189" y="9"/>
                </a:cxn>
                <a:cxn ang="0">
                  <a:pos x="250" y="69"/>
                </a:cxn>
                <a:cxn ang="0">
                  <a:pos x="250" y="45"/>
                </a:cxn>
                <a:cxn ang="0">
                  <a:pos x="281" y="45"/>
                </a:cxn>
                <a:cxn ang="0">
                  <a:pos x="281" y="100"/>
                </a:cxn>
                <a:cxn ang="0">
                  <a:pos x="353" y="171"/>
                </a:cxn>
                <a:cxn ang="0">
                  <a:pos x="350" y="180"/>
                </a:cxn>
                <a:cxn ang="0">
                  <a:pos x="314" y="367"/>
                </a:cxn>
                <a:cxn ang="0">
                  <a:pos x="300" y="380"/>
                </a:cxn>
                <a:cxn ang="0">
                  <a:pos x="194" y="380"/>
                </a:cxn>
                <a:cxn ang="0">
                  <a:pos x="194" y="302"/>
                </a:cxn>
                <a:cxn ang="0">
                  <a:pos x="146" y="302"/>
                </a:cxn>
                <a:cxn ang="0">
                  <a:pos x="146" y="380"/>
                </a:cxn>
                <a:cxn ang="0">
                  <a:pos x="58" y="380"/>
                </a:cxn>
                <a:cxn ang="0">
                  <a:pos x="44" y="366"/>
                </a:cxn>
                <a:cxn ang="0">
                  <a:pos x="44" y="188"/>
                </a:cxn>
                <a:cxn ang="0">
                  <a:pos x="314" y="188"/>
                </a:cxn>
                <a:cxn ang="0">
                  <a:pos x="314" y="367"/>
                </a:cxn>
                <a:cxn ang="0">
                  <a:pos x="273" y="242"/>
                </a:cxn>
                <a:cxn ang="0">
                  <a:pos x="225" y="242"/>
                </a:cxn>
                <a:cxn ang="0">
                  <a:pos x="225" y="282"/>
                </a:cxn>
                <a:cxn ang="0">
                  <a:pos x="273" y="282"/>
                </a:cxn>
                <a:cxn ang="0">
                  <a:pos x="273" y="242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round/>
              <a:headEnd/>
              <a:tailEnd/>
            </a:ln>
          </p:spPr>
          <p:txBody>
            <a:bodyPr lIns="68447" tIns="34223" rIns="68447" bIns="34223"/>
            <a:lstStyle/>
            <a:p>
              <a:pPr defTabSz="684839">
                <a:defRPr/>
              </a:pPr>
              <a:endParaRPr lang="en-US" sz="179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83" name="TextBox 13"/>
            <p:cNvSpPr txBox="1">
              <a:spLocks noChangeArrowheads="1"/>
            </p:cNvSpPr>
            <p:nvPr/>
          </p:nvSpPr>
          <p:spPr bwMode="auto">
            <a:xfrm>
              <a:off x="2284810" y="3543301"/>
              <a:ext cx="1313259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84" name="TextBox 13"/>
            <p:cNvSpPr txBox="1">
              <a:spLocks noChangeArrowheads="1"/>
            </p:cNvSpPr>
            <p:nvPr/>
          </p:nvSpPr>
          <p:spPr bwMode="auto">
            <a:xfrm>
              <a:off x="1885950" y="2507457"/>
              <a:ext cx="1313260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85" name="TextBox 13"/>
            <p:cNvSpPr txBox="1">
              <a:spLocks noChangeArrowheads="1"/>
            </p:cNvSpPr>
            <p:nvPr/>
          </p:nvSpPr>
          <p:spPr bwMode="auto">
            <a:xfrm>
              <a:off x="4819650" y="1401367"/>
              <a:ext cx="1313260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86" name="TextBox 13"/>
            <p:cNvSpPr txBox="1">
              <a:spLocks noChangeArrowheads="1"/>
            </p:cNvSpPr>
            <p:nvPr/>
          </p:nvSpPr>
          <p:spPr bwMode="auto">
            <a:xfrm>
              <a:off x="5862638" y="2418160"/>
              <a:ext cx="1313260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87" name="TextBox 13"/>
            <p:cNvSpPr txBox="1">
              <a:spLocks noChangeArrowheads="1"/>
            </p:cNvSpPr>
            <p:nvPr/>
          </p:nvSpPr>
          <p:spPr bwMode="auto">
            <a:xfrm>
              <a:off x="5419725" y="3515917"/>
              <a:ext cx="1313260" cy="24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FontTx/>
                <a:buNone/>
              </a:pPr>
              <a:r>
                <a:rPr lang="zh-CN" altLang="en-US" sz="675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675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2499122" y="3355182"/>
              <a:ext cx="10989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2100263" y="2309813"/>
              <a:ext cx="10989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r"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5419726" y="3342085"/>
              <a:ext cx="10989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5862638" y="2239567"/>
              <a:ext cx="10989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4806553" y="1251348"/>
              <a:ext cx="1098947" cy="13849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9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9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19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16881" y="1110854"/>
            <a:ext cx="5137548" cy="3120628"/>
            <a:chOff x="1716881" y="1110854"/>
            <a:chExt cx="5137548" cy="3120628"/>
          </a:xfrm>
        </p:grpSpPr>
        <p:pic>
          <p:nvPicPr>
            <p:cNvPr id="8197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797" y="2637235"/>
              <a:ext cx="1103709" cy="60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417" y="2496741"/>
              <a:ext cx="1163240" cy="747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681" y="2064544"/>
              <a:ext cx="948929" cy="1179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图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3" y="1702594"/>
              <a:ext cx="1040606" cy="156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2284810" y="3402806"/>
              <a:ext cx="971550" cy="828675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202" name="文本框 17"/>
            <p:cNvSpPr txBox="1">
              <a:spLocks noChangeArrowheads="1"/>
            </p:cNvSpPr>
            <p:nvPr/>
          </p:nvSpPr>
          <p:spPr bwMode="auto">
            <a:xfrm>
              <a:off x="2328863" y="3476625"/>
              <a:ext cx="35480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3" name="文本框 18"/>
            <p:cNvSpPr txBox="1">
              <a:spLocks noChangeArrowheads="1"/>
            </p:cNvSpPr>
            <p:nvPr/>
          </p:nvSpPr>
          <p:spPr bwMode="auto">
            <a:xfrm>
              <a:off x="2612231" y="3512344"/>
              <a:ext cx="66198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2381250" y="3751660"/>
              <a:ext cx="74295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2351485" y="3788569"/>
              <a:ext cx="867965" cy="442913"/>
            </a:xfrm>
            <a:prstGeom prst="rect">
              <a:avLst/>
            </a:prstGeom>
          </p:spPr>
          <p:txBody>
            <a:bodyPr lIns="68447" tIns="34223" rIns="68447" bIns="34223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3502819" y="3402806"/>
              <a:ext cx="971550" cy="828675"/>
            </a:xfrm>
            <a:prstGeom prst="rect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207" name="文本框 22"/>
            <p:cNvSpPr txBox="1">
              <a:spLocks noChangeArrowheads="1"/>
            </p:cNvSpPr>
            <p:nvPr/>
          </p:nvSpPr>
          <p:spPr bwMode="auto">
            <a:xfrm>
              <a:off x="3546873" y="3476625"/>
              <a:ext cx="467915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08" name="文本框 23"/>
            <p:cNvSpPr txBox="1">
              <a:spLocks noChangeArrowheads="1"/>
            </p:cNvSpPr>
            <p:nvPr/>
          </p:nvSpPr>
          <p:spPr bwMode="auto">
            <a:xfrm>
              <a:off x="3830241" y="3512344"/>
              <a:ext cx="66079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3598069" y="3751660"/>
              <a:ext cx="74295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568304" y="3788569"/>
              <a:ext cx="869156" cy="442913"/>
            </a:xfrm>
            <a:prstGeom prst="rect">
              <a:avLst/>
            </a:prstGeom>
          </p:spPr>
          <p:txBody>
            <a:bodyPr lIns="68447" tIns="34223" rIns="68447" bIns="34223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692254" y="3402806"/>
              <a:ext cx="971550" cy="828675"/>
            </a:xfrm>
            <a:prstGeom prst="rect">
              <a:avLst/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212" name="文本框 27"/>
            <p:cNvSpPr txBox="1">
              <a:spLocks noChangeArrowheads="1"/>
            </p:cNvSpPr>
            <p:nvPr/>
          </p:nvSpPr>
          <p:spPr bwMode="auto">
            <a:xfrm>
              <a:off x="4736306" y="3476625"/>
              <a:ext cx="515541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3" name="文本框 28"/>
            <p:cNvSpPr txBox="1">
              <a:spLocks noChangeArrowheads="1"/>
            </p:cNvSpPr>
            <p:nvPr/>
          </p:nvSpPr>
          <p:spPr bwMode="auto">
            <a:xfrm>
              <a:off x="5019675" y="3512344"/>
              <a:ext cx="66198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4788694" y="3751660"/>
              <a:ext cx="74295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ontent Placeholder 2"/>
            <p:cNvSpPr txBox="1">
              <a:spLocks/>
            </p:cNvSpPr>
            <p:nvPr/>
          </p:nvSpPr>
          <p:spPr>
            <a:xfrm>
              <a:off x="4758929" y="3788569"/>
              <a:ext cx="867965" cy="442913"/>
            </a:xfrm>
            <a:prstGeom prst="rect">
              <a:avLst/>
            </a:prstGeom>
          </p:spPr>
          <p:txBody>
            <a:bodyPr lIns="68447" tIns="34223" rIns="68447" bIns="34223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5865019" y="3402806"/>
              <a:ext cx="971550" cy="828675"/>
            </a:xfrm>
            <a:prstGeom prst="rect">
              <a:avLst/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217" name="文本框 32"/>
            <p:cNvSpPr txBox="1">
              <a:spLocks noChangeArrowheads="1"/>
            </p:cNvSpPr>
            <p:nvPr/>
          </p:nvSpPr>
          <p:spPr bwMode="auto">
            <a:xfrm>
              <a:off x="5909072" y="3476625"/>
              <a:ext cx="398859" cy="30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35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35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8" name="文本框 33"/>
            <p:cNvSpPr txBox="1">
              <a:spLocks noChangeArrowheads="1"/>
            </p:cNvSpPr>
            <p:nvPr/>
          </p:nvSpPr>
          <p:spPr bwMode="auto">
            <a:xfrm>
              <a:off x="6192441" y="3512344"/>
              <a:ext cx="66198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9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5961460" y="3751660"/>
              <a:ext cx="742950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5931694" y="3788569"/>
              <a:ext cx="867966" cy="442913"/>
            </a:xfrm>
            <a:prstGeom prst="rect">
              <a:avLst/>
            </a:prstGeom>
          </p:spPr>
          <p:txBody>
            <a:bodyPr lIns="68447" tIns="34223" rIns="68447" bIns="34223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grpSp>
          <p:nvGrpSpPr>
            <p:cNvPr id="8221" name="组合 36"/>
            <p:cNvGrpSpPr>
              <a:grpSpLocks/>
            </p:cNvGrpSpPr>
            <p:nvPr/>
          </p:nvGrpSpPr>
          <p:grpSpPr bwMode="auto">
            <a:xfrm>
              <a:off x="1716881" y="1110854"/>
              <a:ext cx="5119688" cy="1348978"/>
              <a:chOff x="1087619" y="877557"/>
              <a:chExt cx="9103360" cy="2398782"/>
            </a:xfrm>
          </p:grpSpPr>
          <p:sp>
            <p:nvSpPr>
              <p:cNvPr id="38" name="弧形 37"/>
              <p:cNvSpPr/>
              <p:nvPr/>
            </p:nvSpPr>
            <p:spPr>
              <a:xfrm rot="20679156" flipV="1">
                <a:off x="1087619" y="1239597"/>
                <a:ext cx="9103360" cy="1401584"/>
              </a:xfrm>
              <a:prstGeom prst="arc">
                <a:avLst>
                  <a:gd name="adj1" fmla="val 11154934"/>
                  <a:gd name="adj2" fmla="val 21222019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223" name="组合 38"/>
              <p:cNvGrpSpPr>
                <a:grpSpLocks/>
              </p:cNvGrpSpPr>
              <p:nvPr/>
            </p:nvGrpSpPr>
            <p:grpSpPr bwMode="auto">
              <a:xfrm>
                <a:off x="2152501" y="877557"/>
                <a:ext cx="7900870" cy="2398782"/>
                <a:chOff x="2152501" y="877557"/>
                <a:chExt cx="7900870" cy="2398782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2808790" y="3102729"/>
                  <a:ext cx="171481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4999947" y="2702580"/>
                  <a:ext cx="173599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7148764" y="2126702"/>
                  <a:ext cx="171481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9075289" y="1402622"/>
                  <a:ext cx="173599" cy="17361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文本框 43"/>
                <p:cNvSpPr txBox="1"/>
                <p:nvPr/>
              </p:nvSpPr>
              <p:spPr>
                <a:xfrm>
                  <a:off x="2152501" y="2615774"/>
                  <a:ext cx="1721170" cy="44137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013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  <p:sp>
              <p:nvSpPr>
                <p:cNvPr id="45" name="文本框 44"/>
                <p:cNvSpPr txBox="1"/>
                <p:nvPr/>
              </p:nvSpPr>
              <p:spPr>
                <a:xfrm>
                  <a:off x="4237804" y="2200805"/>
                  <a:ext cx="1721172" cy="44137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013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6376037" y="1616458"/>
                  <a:ext cx="1721172" cy="44137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013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8332199" y="877557"/>
                  <a:ext cx="1721172" cy="44137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013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单击添加标题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3728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03327" y="1244601"/>
            <a:ext cx="7704010" cy="2981722"/>
            <a:chOff x="1735931" y="1644254"/>
            <a:chExt cx="5638801" cy="2182415"/>
          </a:xfrm>
        </p:grpSpPr>
        <p:pic>
          <p:nvPicPr>
            <p:cNvPr id="2150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831" y="2769394"/>
              <a:ext cx="1057275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932" y="1644254"/>
              <a:ext cx="1051322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2840831" y="1644254"/>
              <a:ext cx="1057275" cy="1057275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/>
            </a:p>
          </p:txBody>
        </p:sp>
        <p:sp>
          <p:nvSpPr>
            <p:cNvPr id="12" name="Freeform 252"/>
            <p:cNvSpPr>
              <a:spLocks noEditPoints="1"/>
            </p:cNvSpPr>
            <p:nvPr/>
          </p:nvSpPr>
          <p:spPr bwMode="auto">
            <a:xfrm>
              <a:off x="3187304" y="2000251"/>
              <a:ext cx="363140" cy="345281"/>
            </a:xfrm>
            <a:custGeom>
              <a:avLst/>
              <a:gdLst>
                <a:gd name="T0" fmla="*/ 294 w 301"/>
                <a:gd name="T1" fmla="*/ 107 h 285"/>
                <a:gd name="T2" fmla="*/ 137 w 301"/>
                <a:gd name="T3" fmla="*/ 9 h 285"/>
                <a:gd name="T4" fmla="*/ 7 w 301"/>
                <a:gd name="T5" fmla="*/ 139 h 285"/>
                <a:gd name="T6" fmla="*/ 64 w 301"/>
                <a:gd name="T7" fmla="*/ 218 h 285"/>
                <a:gd name="T8" fmla="*/ 36 w 301"/>
                <a:gd name="T9" fmla="*/ 268 h 285"/>
                <a:gd name="T10" fmla="*/ 122 w 301"/>
                <a:gd name="T11" fmla="*/ 237 h 285"/>
                <a:gd name="T12" fmla="*/ 164 w 301"/>
                <a:gd name="T13" fmla="*/ 237 h 285"/>
                <a:gd name="T14" fmla="*/ 294 w 301"/>
                <a:gd name="T15" fmla="*/ 107 h 285"/>
                <a:gd name="T16" fmla="*/ 80 w 301"/>
                <a:gd name="T17" fmla="*/ 143 h 285"/>
                <a:gd name="T18" fmla="*/ 60 w 301"/>
                <a:gd name="T19" fmla="*/ 123 h 285"/>
                <a:gd name="T20" fmla="*/ 80 w 301"/>
                <a:gd name="T21" fmla="*/ 103 h 285"/>
                <a:gd name="T22" fmla="*/ 100 w 301"/>
                <a:gd name="T23" fmla="*/ 123 h 285"/>
                <a:gd name="T24" fmla="*/ 80 w 301"/>
                <a:gd name="T25" fmla="*/ 143 h 285"/>
                <a:gd name="T26" fmla="*/ 151 w 301"/>
                <a:gd name="T27" fmla="*/ 143 h 285"/>
                <a:gd name="T28" fmla="*/ 131 w 301"/>
                <a:gd name="T29" fmla="*/ 123 h 285"/>
                <a:gd name="T30" fmla="*/ 151 w 301"/>
                <a:gd name="T31" fmla="*/ 103 h 285"/>
                <a:gd name="T32" fmla="*/ 172 w 301"/>
                <a:gd name="T33" fmla="*/ 123 h 285"/>
                <a:gd name="T34" fmla="*/ 151 w 301"/>
                <a:gd name="T35" fmla="*/ 143 h 285"/>
                <a:gd name="T36" fmla="*/ 223 w 301"/>
                <a:gd name="T37" fmla="*/ 143 h 285"/>
                <a:gd name="T38" fmla="*/ 203 w 301"/>
                <a:gd name="T39" fmla="*/ 123 h 285"/>
                <a:gd name="T40" fmla="*/ 223 w 301"/>
                <a:gd name="T41" fmla="*/ 103 h 285"/>
                <a:gd name="T42" fmla="*/ 243 w 301"/>
                <a:gd name="T43" fmla="*/ 123 h 285"/>
                <a:gd name="T44" fmla="*/ 223 w 301"/>
                <a:gd name="T45" fmla="*/ 1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35931" y="2769394"/>
              <a:ext cx="1057275" cy="1057275"/>
            </a:xfrm>
            <a:prstGeom prst="rect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/>
            </a:p>
          </p:txBody>
        </p:sp>
        <p:sp>
          <p:nvSpPr>
            <p:cNvPr id="14" name="Freeform 337"/>
            <p:cNvSpPr>
              <a:spLocks noEditPoints="1"/>
            </p:cNvSpPr>
            <p:nvPr/>
          </p:nvSpPr>
          <p:spPr bwMode="auto">
            <a:xfrm>
              <a:off x="2088357" y="3121819"/>
              <a:ext cx="346472" cy="346472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53 w 288"/>
                <a:gd name="T11" fmla="*/ 209 h 288"/>
                <a:gd name="T12" fmla="*/ 127 w 288"/>
                <a:gd name="T13" fmla="*/ 209 h 288"/>
                <a:gd name="T14" fmla="*/ 72 w 288"/>
                <a:gd name="T15" fmla="*/ 229 h 288"/>
                <a:gd name="T16" fmla="*/ 90 w 288"/>
                <a:gd name="T17" fmla="*/ 197 h 288"/>
                <a:gd name="T18" fmla="*/ 54 w 288"/>
                <a:gd name="T19" fmla="*/ 147 h 288"/>
                <a:gd name="T20" fmla="*/ 136 w 288"/>
                <a:gd name="T21" fmla="*/ 65 h 288"/>
                <a:gd name="T22" fmla="*/ 235 w 288"/>
                <a:gd name="T23" fmla="*/ 127 h 288"/>
                <a:gd name="T24" fmla="*/ 153 w 288"/>
                <a:gd name="T25" fmla="*/ 20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pic>
          <p:nvPicPr>
            <p:cNvPr id="215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91"/>
            <a:stretch>
              <a:fillRect/>
            </a:stretch>
          </p:blipFill>
          <p:spPr bwMode="auto">
            <a:xfrm>
              <a:off x="3944542" y="1644254"/>
              <a:ext cx="3430190" cy="217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716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组合 7"/>
          <p:cNvGrpSpPr>
            <a:grpSpLocks/>
          </p:cNvGrpSpPr>
          <p:nvPr/>
        </p:nvGrpSpPr>
        <p:grpSpPr bwMode="auto">
          <a:xfrm>
            <a:off x="3640599" y="719084"/>
            <a:ext cx="1770741" cy="3977986"/>
            <a:chOff x="3317876" y="471488"/>
            <a:chExt cx="1190625" cy="2449513"/>
          </a:xfrm>
        </p:grpSpPr>
        <p:sp>
          <p:nvSpPr>
            <p:cNvPr id="9" name="Rectangle 141"/>
            <p:cNvSpPr>
              <a:spLocks noChangeArrowheads="1"/>
            </p:cNvSpPr>
            <p:nvPr/>
          </p:nvSpPr>
          <p:spPr bwMode="auto">
            <a:xfrm>
              <a:off x="3819600" y="1550694"/>
              <a:ext cx="307901" cy="631903"/>
            </a:xfrm>
            <a:prstGeom prst="rect">
              <a:avLst/>
            </a:prstGeom>
            <a:solidFill>
              <a:srgbClr val="F4E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0" name="Freeform 142"/>
            <p:cNvSpPr>
              <a:spLocks/>
            </p:cNvSpPr>
            <p:nvPr/>
          </p:nvSpPr>
          <p:spPr bwMode="auto">
            <a:xfrm>
              <a:off x="3713274" y="2142025"/>
              <a:ext cx="510584" cy="711018"/>
            </a:xfrm>
            <a:custGeom>
              <a:avLst/>
              <a:gdLst>
                <a:gd name="T0" fmla="*/ 13 w 222"/>
                <a:gd name="T1" fmla="*/ 11 h 308"/>
                <a:gd name="T2" fmla="*/ 208 w 222"/>
                <a:gd name="T3" fmla="*/ 11 h 308"/>
                <a:gd name="T4" fmla="*/ 222 w 222"/>
                <a:gd name="T5" fmla="*/ 304 h 308"/>
                <a:gd name="T6" fmla="*/ 133 w 222"/>
                <a:gd name="T7" fmla="*/ 308 h 308"/>
                <a:gd name="T8" fmla="*/ 110 w 222"/>
                <a:gd name="T9" fmla="*/ 89 h 308"/>
                <a:gd name="T10" fmla="*/ 91 w 222"/>
                <a:gd name="T11" fmla="*/ 307 h 308"/>
                <a:gd name="T12" fmla="*/ 0 w 222"/>
                <a:gd name="T13" fmla="*/ 306 h 308"/>
                <a:gd name="T14" fmla="*/ 13 w 222"/>
                <a:gd name="T15" fmla="*/ 1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308">
                  <a:moveTo>
                    <a:pt x="13" y="11"/>
                  </a:moveTo>
                  <a:cubicBezTo>
                    <a:pt x="13" y="11"/>
                    <a:pt x="159" y="0"/>
                    <a:pt x="208" y="11"/>
                  </a:cubicBezTo>
                  <a:cubicBezTo>
                    <a:pt x="222" y="304"/>
                    <a:pt x="222" y="304"/>
                    <a:pt x="222" y="304"/>
                  </a:cubicBezTo>
                  <a:cubicBezTo>
                    <a:pt x="133" y="308"/>
                    <a:pt x="133" y="308"/>
                    <a:pt x="133" y="308"/>
                  </a:cubicBezTo>
                  <a:cubicBezTo>
                    <a:pt x="133" y="258"/>
                    <a:pt x="123" y="164"/>
                    <a:pt x="110" y="89"/>
                  </a:cubicBezTo>
                  <a:cubicBezTo>
                    <a:pt x="110" y="89"/>
                    <a:pt x="93" y="238"/>
                    <a:pt x="91" y="307"/>
                  </a:cubicBezTo>
                  <a:cubicBezTo>
                    <a:pt x="0" y="306"/>
                    <a:pt x="0" y="306"/>
                    <a:pt x="0" y="306"/>
                  </a:cubicBezTo>
                  <a:cubicBezTo>
                    <a:pt x="0" y="306"/>
                    <a:pt x="10" y="42"/>
                    <a:pt x="13" y="11"/>
                  </a:cubicBezTo>
                  <a:close/>
                </a:path>
              </a:pathLst>
            </a:custGeom>
            <a:solidFill>
              <a:srgbClr val="D19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1" name="Freeform 143"/>
            <p:cNvSpPr>
              <a:spLocks/>
            </p:cNvSpPr>
            <p:nvPr/>
          </p:nvSpPr>
          <p:spPr bwMode="auto">
            <a:xfrm>
              <a:off x="3699984" y="2791172"/>
              <a:ext cx="237017" cy="129829"/>
            </a:xfrm>
            <a:custGeom>
              <a:avLst/>
              <a:gdLst>
                <a:gd name="T0" fmla="*/ 102 w 102"/>
                <a:gd name="T1" fmla="*/ 43 h 56"/>
                <a:gd name="T2" fmla="*/ 51 w 102"/>
                <a:gd name="T3" fmla="*/ 55 h 56"/>
                <a:gd name="T4" fmla="*/ 0 w 102"/>
                <a:gd name="T5" fmla="*/ 43 h 56"/>
                <a:gd name="T6" fmla="*/ 51 w 102"/>
                <a:gd name="T7" fmla="*/ 0 h 56"/>
                <a:gd name="T8" fmla="*/ 102 w 102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6">
                  <a:moveTo>
                    <a:pt x="102" y="43"/>
                  </a:moveTo>
                  <a:cubicBezTo>
                    <a:pt x="102" y="56"/>
                    <a:pt x="79" y="55"/>
                    <a:pt x="51" y="55"/>
                  </a:cubicBezTo>
                  <a:cubicBezTo>
                    <a:pt x="23" y="55"/>
                    <a:pt x="0" y="56"/>
                    <a:pt x="0" y="43"/>
                  </a:cubicBezTo>
                  <a:cubicBezTo>
                    <a:pt x="0" y="19"/>
                    <a:pt x="23" y="0"/>
                    <a:pt x="51" y="0"/>
                  </a:cubicBezTo>
                  <a:cubicBezTo>
                    <a:pt x="79" y="0"/>
                    <a:pt x="102" y="19"/>
                    <a:pt x="102" y="43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" name="Freeform 144"/>
            <p:cNvSpPr>
              <a:spLocks/>
            </p:cNvSpPr>
            <p:nvPr/>
          </p:nvSpPr>
          <p:spPr bwMode="auto">
            <a:xfrm>
              <a:off x="4007885" y="2791172"/>
              <a:ext cx="233694" cy="129829"/>
            </a:xfrm>
            <a:custGeom>
              <a:avLst/>
              <a:gdLst>
                <a:gd name="T0" fmla="*/ 0 w 101"/>
                <a:gd name="T1" fmla="*/ 43 h 56"/>
                <a:gd name="T2" fmla="*/ 50 w 101"/>
                <a:gd name="T3" fmla="*/ 55 h 56"/>
                <a:gd name="T4" fmla="*/ 101 w 101"/>
                <a:gd name="T5" fmla="*/ 43 h 56"/>
                <a:gd name="T6" fmla="*/ 50 w 101"/>
                <a:gd name="T7" fmla="*/ 0 h 56"/>
                <a:gd name="T8" fmla="*/ 0 w 101"/>
                <a:gd name="T9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0" y="43"/>
                  </a:moveTo>
                  <a:cubicBezTo>
                    <a:pt x="0" y="56"/>
                    <a:pt x="22" y="55"/>
                    <a:pt x="50" y="55"/>
                  </a:cubicBezTo>
                  <a:cubicBezTo>
                    <a:pt x="78" y="55"/>
                    <a:pt x="101" y="56"/>
                    <a:pt x="101" y="43"/>
                  </a:cubicBezTo>
                  <a:cubicBezTo>
                    <a:pt x="101" y="19"/>
                    <a:pt x="78" y="0"/>
                    <a:pt x="50" y="0"/>
                  </a:cubicBezTo>
                  <a:cubicBezTo>
                    <a:pt x="22" y="0"/>
                    <a:pt x="0" y="19"/>
                    <a:pt x="0" y="43"/>
                  </a:cubicBezTo>
                  <a:close/>
                </a:path>
              </a:pathLst>
            </a:custGeom>
            <a:solidFill>
              <a:srgbClr val="2D29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" name="Freeform 145"/>
            <p:cNvSpPr>
              <a:spLocks/>
            </p:cNvSpPr>
            <p:nvPr/>
          </p:nvSpPr>
          <p:spPr bwMode="auto">
            <a:xfrm>
              <a:off x="3857257" y="1606480"/>
              <a:ext cx="227049" cy="615675"/>
            </a:xfrm>
            <a:custGeom>
              <a:avLst/>
              <a:gdLst>
                <a:gd name="T0" fmla="*/ 55 w 143"/>
                <a:gd name="T1" fmla="*/ 0 h 388"/>
                <a:gd name="T2" fmla="*/ 0 w 143"/>
                <a:gd name="T3" fmla="*/ 268 h 388"/>
                <a:gd name="T4" fmla="*/ 69 w 143"/>
                <a:gd name="T5" fmla="*/ 388 h 388"/>
                <a:gd name="T6" fmla="*/ 143 w 143"/>
                <a:gd name="T7" fmla="*/ 268 h 388"/>
                <a:gd name="T8" fmla="*/ 82 w 143"/>
                <a:gd name="T9" fmla="*/ 0 h 388"/>
                <a:gd name="T10" fmla="*/ 55 w 143"/>
                <a:gd name="T11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388">
                  <a:moveTo>
                    <a:pt x="55" y="0"/>
                  </a:moveTo>
                  <a:lnTo>
                    <a:pt x="0" y="268"/>
                  </a:lnTo>
                  <a:lnTo>
                    <a:pt x="69" y="388"/>
                  </a:lnTo>
                  <a:lnTo>
                    <a:pt x="143" y="268"/>
                  </a:lnTo>
                  <a:lnTo>
                    <a:pt x="82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4234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4" name="Freeform 146"/>
            <p:cNvSpPr>
              <a:spLocks/>
            </p:cNvSpPr>
            <p:nvPr/>
          </p:nvSpPr>
          <p:spPr bwMode="auto">
            <a:xfrm>
              <a:off x="3924818" y="1560837"/>
              <a:ext cx="84174" cy="65929"/>
            </a:xfrm>
            <a:custGeom>
              <a:avLst/>
              <a:gdLst>
                <a:gd name="T0" fmla="*/ 26 w 36"/>
                <a:gd name="T1" fmla="*/ 29 h 29"/>
                <a:gd name="T2" fmla="*/ 10 w 36"/>
                <a:gd name="T3" fmla="*/ 29 h 29"/>
                <a:gd name="T4" fmla="*/ 0 w 36"/>
                <a:gd name="T5" fmla="*/ 19 h 29"/>
                <a:gd name="T6" fmla="*/ 0 w 36"/>
                <a:gd name="T7" fmla="*/ 10 h 29"/>
                <a:gd name="T8" fmla="*/ 10 w 36"/>
                <a:gd name="T9" fmla="*/ 0 h 29"/>
                <a:gd name="T10" fmla="*/ 26 w 36"/>
                <a:gd name="T11" fmla="*/ 0 h 29"/>
                <a:gd name="T12" fmla="*/ 36 w 36"/>
                <a:gd name="T13" fmla="*/ 10 h 29"/>
                <a:gd name="T14" fmla="*/ 36 w 36"/>
                <a:gd name="T15" fmla="*/ 19 h 29"/>
                <a:gd name="T16" fmla="*/ 26 w 36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9">
                  <a:moveTo>
                    <a:pt x="26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5" y="29"/>
                    <a:pt x="0" y="24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2" y="0"/>
                    <a:pt x="36" y="4"/>
                    <a:pt x="36" y="10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24"/>
                    <a:pt x="32" y="29"/>
                    <a:pt x="26" y="29"/>
                  </a:cubicBezTo>
                  <a:close/>
                </a:path>
              </a:pathLst>
            </a:custGeom>
            <a:solidFill>
              <a:srgbClr val="382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5" name="Freeform 147"/>
            <p:cNvSpPr>
              <a:spLocks/>
            </p:cNvSpPr>
            <p:nvPr/>
          </p:nvSpPr>
          <p:spPr bwMode="auto">
            <a:xfrm>
              <a:off x="3845074" y="1514179"/>
              <a:ext cx="244771" cy="173443"/>
            </a:xfrm>
            <a:custGeom>
              <a:avLst/>
              <a:gdLst>
                <a:gd name="T0" fmla="*/ 0 w 154"/>
                <a:gd name="T1" fmla="*/ 0 h 109"/>
                <a:gd name="T2" fmla="*/ 7 w 154"/>
                <a:gd name="T3" fmla="*/ 109 h 109"/>
                <a:gd name="T4" fmla="*/ 77 w 154"/>
                <a:gd name="T5" fmla="*/ 29 h 109"/>
                <a:gd name="T6" fmla="*/ 148 w 154"/>
                <a:gd name="T7" fmla="*/ 106 h 109"/>
                <a:gd name="T8" fmla="*/ 154 w 154"/>
                <a:gd name="T9" fmla="*/ 0 h 109"/>
                <a:gd name="T10" fmla="*/ 0 w 154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09">
                  <a:moveTo>
                    <a:pt x="0" y="0"/>
                  </a:moveTo>
                  <a:lnTo>
                    <a:pt x="7" y="109"/>
                  </a:lnTo>
                  <a:lnTo>
                    <a:pt x="77" y="29"/>
                  </a:lnTo>
                  <a:lnTo>
                    <a:pt x="148" y="106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6" name="Freeform 148"/>
            <p:cNvSpPr>
              <a:spLocks/>
            </p:cNvSpPr>
            <p:nvPr/>
          </p:nvSpPr>
          <p:spPr bwMode="auto">
            <a:xfrm>
              <a:off x="3613594" y="2076097"/>
              <a:ext cx="151735" cy="295158"/>
            </a:xfrm>
            <a:custGeom>
              <a:avLst/>
              <a:gdLst>
                <a:gd name="T0" fmla="*/ 18 w 66"/>
                <a:gd name="T1" fmla="*/ 0 h 128"/>
                <a:gd name="T2" fmla="*/ 26 w 66"/>
                <a:gd name="T3" fmla="*/ 101 h 128"/>
                <a:gd name="T4" fmla="*/ 60 w 66"/>
                <a:gd name="T5" fmla="*/ 121 h 128"/>
                <a:gd name="T6" fmla="*/ 52 w 66"/>
                <a:gd name="T7" fmla="*/ 90 h 128"/>
                <a:gd name="T8" fmla="*/ 52 w 66"/>
                <a:gd name="T9" fmla="*/ 27 h 128"/>
                <a:gd name="T10" fmla="*/ 18 w 6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28">
                  <a:moveTo>
                    <a:pt x="18" y="0"/>
                  </a:moveTo>
                  <a:cubicBezTo>
                    <a:pt x="18" y="0"/>
                    <a:pt x="0" y="69"/>
                    <a:pt x="26" y="101"/>
                  </a:cubicBezTo>
                  <a:cubicBezTo>
                    <a:pt x="47" y="128"/>
                    <a:pt x="54" y="125"/>
                    <a:pt x="60" y="121"/>
                  </a:cubicBezTo>
                  <a:cubicBezTo>
                    <a:pt x="66" y="118"/>
                    <a:pt x="55" y="99"/>
                    <a:pt x="52" y="90"/>
                  </a:cubicBezTo>
                  <a:cubicBezTo>
                    <a:pt x="48" y="82"/>
                    <a:pt x="48" y="43"/>
                    <a:pt x="52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7" name="Freeform 149"/>
            <p:cNvSpPr>
              <a:spLocks/>
            </p:cNvSpPr>
            <p:nvPr/>
          </p:nvSpPr>
          <p:spPr bwMode="auto">
            <a:xfrm>
              <a:off x="3680048" y="2125797"/>
              <a:ext cx="78636" cy="154172"/>
            </a:xfrm>
            <a:custGeom>
              <a:avLst/>
              <a:gdLst>
                <a:gd name="T0" fmla="*/ 10 w 34"/>
                <a:gd name="T1" fmla="*/ 0 h 67"/>
                <a:gd name="T2" fmla="*/ 10 w 34"/>
                <a:gd name="T3" fmla="*/ 62 h 67"/>
                <a:gd name="T4" fmla="*/ 29 w 34"/>
                <a:gd name="T5" fmla="*/ 4 h 67"/>
                <a:gd name="T6" fmla="*/ 10 w 3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10" y="0"/>
                  </a:moveTo>
                  <a:cubicBezTo>
                    <a:pt x="10" y="0"/>
                    <a:pt x="0" y="57"/>
                    <a:pt x="10" y="62"/>
                  </a:cubicBezTo>
                  <a:cubicBezTo>
                    <a:pt x="19" y="67"/>
                    <a:pt x="34" y="43"/>
                    <a:pt x="29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8" name="Freeform 150"/>
            <p:cNvSpPr>
              <a:spLocks/>
            </p:cNvSpPr>
            <p:nvPr/>
          </p:nvSpPr>
          <p:spPr bwMode="auto">
            <a:xfrm>
              <a:off x="3606949" y="1542580"/>
              <a:ext cx="204898" cy="605532"/>
            </a:xfrm>
            <a:custGeom>
              <a:avLst/>
              <a:gdLst>
                <a:gd name="T0" fmla="*/ 84 w 89"/>
                <a:gd name="T1" fmla="*/ 0 h 262"/>
                <a:gd name="T2" fmla="*/ 0 w 89"/>
                <a:gd name="T3" fmla="*/ 240 h 262"/>
                <a:gd name="T4" fmla="*/ 72 w 89"/>
                <a:gd name="T5" fmla="*/ 261 h 262"/>
                <a:gd name="T6" fmla="*/ 89 w 89"/>
                <a:gd name="T7" fmla="*/ 9 h 262"/>
                <a:gd name="T8" fmla="*/ 84 w 8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2">
                  <a:moveTo>
                    <a:pt x="84" y="0"/>
                  </a:moveTo>
                  <a:cubicBezTo>
                    <a:pt x="59" y="8"/>
                    <a:pt x="15" y="183"/>
                    <a:pt x="0" y="240"/>
                  </a:cubicBezTo>
                  <a:cubicBezTo>
                    <a:pt x="0" y="240"/>
                    <a:pt x="42" y="262"/>
                    <a:pt x="72" y="261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9" name="Freeform 151"/>
            <p:cNvSpPr>
              <a:spLocks/>
            </p:cNvSpPr>
            <p:nvPr/>
          </p:nvSpPr>
          <p:spPr bwMode="auto">
            <a:xfrm>
              <a:off x="3728780" y="1530408"/>
              <a:ext cx="240340" cy="731304"/>
            </a:xfrm>
            <a:custGeom>
              <a:avLst/>
              <a:gdLst>
                <a:gd name="T0" fmla="*/ 51 w 104"/>
                <a:gd name="T1" fmla="*/ 0 h 316"/>
                <a:gd name="T2" fmla="*/ 31 w 104"/>
                <a:gd name="T3" fmla="*/ 5 h 316"/>
                <a:gd name="T4" fmla="*/ 0 w 104"/>
                <a:gd name="T5" fmla="*/ 316 h 316"/>
                <a:gd name="T6" fmla="*/ 100 w 104"/>
                <a:gd name="T7" fmla="*/ 164 h 316"/>
                <a:gd name="T8" fmla="*/ 100 w 104"/>
                <a:gd name="T9" fmla="*/ 112 h 316"/>
                <a:gd name="T10" fmla="*/ 51 w 104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16">
                  <a:moveTo>
                    <a:pt x="51" y="0"/>
                  </a:moveTo>
                  <a:cubicBezTo>
                    <a:pt x="51" y="0"/>
                    <a:pt x="39" y="2"/>
                    <a:pt x="31" y="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96" y="303"/>
                    <a:pt x="100" y="164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4" y="49"/>
                    <a:pt x="51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0" name="Freeform 152"/>
            <p:cNvSpPr>
              <a:spLocks/>
            </p:cNvSpPr>
            <p:nvPr/>
          </p:nvSpPr>
          <p:spPr bwMode="auto">
            <a:xfrm>
              <a:off x="3820707" y="1530408"/>
              <a:ext cx="138445" cy="246472"/>
            </a:xfrm>
            <a:custGeom>
              <a:avLst/>
              <a:gdLst>
                <a:gd name="T0" fmla="*/ 6 w 60"/>
                <a:gd name="T1" fmla="*/ 54 h 106"/>
                <a:gd name="T2" fmla="*/ 34 w 60"/>
                <a:gd name="T3" fmla="*/ 54 h 106"/>
                <a:gd name="T4" fmla="*/ 23 w 60"/>
                <a:gd name="T5" fmla="*/ 92 h 106"/>
                <a:gd name="T6" fmla="*/ 60 w 60"/>
                <a:gd name="T7" fmla="*/ 106 h 106"/>
                <a:gd name="T8" fmla="*/ 11 w 60"/>
                <a:gd name="T9" fmla="*/ 0 h 106"/>
                <a:gd name="T10" fmla="*/ 6 w 60"/>
                <a:gd name="T1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6">
                  <a:moveTo>
                    <a:pt x="6" y="54"/>
                  </a:moveTo>
                  <a:cubicBezTo>
                    <a:pt x="11" y="57"/>
                    <a:pt x="34" y="54"/>
                    <a:pt x="34" y="54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56" y="92"/>
                    <a:pt x="60" y="106"/>
                  </a:cubicBezTo>
                  <a:cubicBezTo>
                    <a:pt x="60" y="89"/>
                    <a:pt x="54" y="40"/>
                    <a:pt x="11" y="0"/>
                  </a:cubicBezTo>
                  <a:cubicBezTo>
                    <a:pt x="11" y="0"/>
                    <a:pt x="0" y="51"/>
                    <a:pt x="6" y="5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1" name="Freeform 153"/>
            <p:cNvSpPr>
              <a:spLocks/>
            </p:cNvSpPr>
            <p:nvPr/>
          </p:nvSpPr>
          <p:spPr bwMode="auto">
            <a:xfrm>
              <a:off x="3613594" y="2076097"/>
              <a:ext cx="151735" cy="295158"/>
            </a:xfrm>
            <a:custGeom>
              <a:avLst/>
              <a:gdLst>
                <a:gd name="T0" fmla="*/ 18 w 66"/>
                <a:gd name="T1" fmla="*/ 0 h 128"/>
                <a:gd name="T2" fmla="*/ 26 w 66"/>
                <a:gd name="T3" fmla="*/ 101 h 128"/>
                <a:gd name="T4" fmla="*/ 60 w 66"/>
                <a:gd name="T5" fmla="*/ 121 h 128"/>
                <a:gd name="T6" fmla="*/ 52 w 66"/>
                <a:gd name="T7" fmla="*/ 90 h 128"/>
                <a:gd name="T8" fmla="*/ 52 w 66"/>
                <a:gd name="T9" fmla="*/ 27 h 128"/>
                <a:gd name="T10" fmla="*/ 18 w 66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28">
                  <a:moveTo>
                    <a:pt x="18" y="0"/>
                  </a:moveTo>
                  <a:cubicBezTo>
                    <a:pt x="18" y="0"/>
                    <a:pt x="0" y="69"/>
                    <a:pt x="26" y="101"/>
                  </a:cubicBezTo>
                  <a:cubicBezTo>
                    <a:pt x="47" y="128"/>
                    <a:pt x="54" y="125"/>
                    <a:pt x="60" y="121"/>
                  </a:cubicBezTo>
                  <a:cubicBezTo>
                    <a:pt x="66" y="118"/>
                    <a:pt x="55" y="99"/>
                    <a:pt x="52" y="90"/>
                  </a:cubicBezTo>
                  <a:cubicBezTo>
                    <a:pt x="48" y="82"/>
                    <a:pt x="48" y="43"/>
                    <a:pt x="52" y="2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2" name="Freeform 154"/>
            <p:cNvSpPr>
              <a:spLocks/>
            </p:cNvSpPr>
            <p:nvPr/>
          </p:nvSpPr>
          <p:spPr bwMode="auto">
            <a:xfrm>
              <a:off x="3680048" y="2125797"/>
              <a:ext cx="78636" cy="154172"/>
            </a:xfrm>
            <a:custGeom>
              <a:avLst/>
              <a:gdLst>
                <a:gd name="T0" fmla="*/ 10 w 34"/>
                <a:gd name="T1" fmla="*/ 0 h 67"/>
                <a:gd name="T2" fmla="*/ 10 w 34"/>
                <a:gd name="T3" fmla="*/ 62 h 67"/>
                <a:gd name="T4" fmla="*/ 29 w 34"/>
                <a:gd name="T5" fmla="*/ 4 h 67"/>
                <a:gd name="T6" fmla="*/ 10 w 3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10" y="0"/>
                  </a:moveTo>
                  <a:cubicBezTo>
                    <a:pt x="10" y="0"/>
                    <a:pt x="0" y="57"/>
                    <a:pt x="10" y="62"/>
                  </a:cubicBezTo>
                  <a:cubicBezTo>
                    <a:pt x="19" y="67"/>
                    <a:pt x="34" y="43"/>
                    <a:pt x="29" y="4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3" name="Freeform 155"/>
            <p:cNvSpPr>
              <a:spLocks/>
            </p:cNvSpPr>
            <p:nvPr/>
          </p:nvSpPr>
          <p:spPr bwMode="auto">
            <a:xfrm>
              <a:off x="3606949" y="1542580"/>
              <a:ext cx="204898" cy="605532"/>
            </a:xfrm>
            <a:custGeom>
              <a:avLst/>
              <a:gdLst>
                <a:gd name="T0" fmla="*/ 84 w 89"/>
                <a:gd name="T1" fmla="*/ 0 h 262"/>
                <a:gd name="T2" fmla="*/ 0 w 89"/>
                <a:gd name="T3" fmla="*/ 240 h 262"/>
                <a:gd name="T4" fmla="*/ 72 w 89"/>
                <a:gd name="T5" fmla="*/ 261 h 262"/>
                <a:gd name="T6" fmla="*/ 89 w 89"/>
                <a:gd name="T7" fmla="*/ 9 h 262"/>
                <a:gd name="T8" fmla="*/ 84 w 8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2">
                  <a:moveTo>
                    <a:pt x="84" y="0"/>
                  </a:moveTo>
                  <a:cubicBezTo>
                    <a:pt x="59" y="8"/>
                    <a:pt x="15" y="183"/>
                    <a:pt x="0" y="240"/>
                  </a:cubicBezTo>
                  <a:cubicBezTo>
                    <a:pt x="0" y="240"/>
                    <a:pt x="42" y="262"/>
                    <a:pt x="72" y="261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4" name="Freeform 156"/>
            <p:cNvSpPr>
              <a:spLocks/>
            </p:cNvSpPr>
            <p:nvPr/>
          </p:nvSpPr>
          <p:spPr bwMode="auto">
            <a:xfrm>
              <a:off x="4168480" y="2076097"/>
              <a:ext cx="150628" cy="295158"/>
            </a:xfrm>
            <a:custGeom>
              <a:avLst/>
              <a:gdLst>
                <a:gd name="T0" fmla="*/ 48 w 65"/>
                <a:gd name="T1" fmla="*/ 0 h 128"/>
                <a:gd name="T2" fmla="*/ 40 w 65"/>
                <a:gd name="T3" fmla="*/ 101 h 128"/>
                <a:gd name="T4" fmla="*/ 5 w 65"/>
                <a:gd name="T5" fmla="*/ 121 h 128"/>
                <a:gd name="T6" fmla="*/ 13 w 65"/>
                <a:gd name="T7" fmla="*/ 90 h 128"/>
                <a:gd name="T8" fmla="*/ 13 w 65"/>
                <a:gd name="T9" fmla="*/ 27 h 128"/>
                <a:gd name="T10" fmla="*/ 48 w 65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28">
                  <a:moveTo>
                    <a:pt x="48" y="0"/>
                  </a:moveTo>
                  <a:cubicBezTo>
                    <a:pt x="48" y="0"/>
                    <a:pt x="65" y="69"/>
                    <a:pt x="40" y="101"/>
                  </a:cubicBezTo>
                  <a:cubicBezTo>
                    <a:pt x="19" y="128"/>
                    <a:pt x="11" y="125"/>
                    <a:pt x="5" y="121"/>
                  </a:cubicBezTo>
                  <a:cubicBezTo>
                    <a:pt x="0" y="118"/>
                    <a:pt x="10" y="99"/>
                    <a:pt x="13" y="90"/>
                  </a:cubicBezTo>
                  <a:cubicBezTo>
                    <a:pt x="17" y="82"/>
                    <a:pt x="17" y="43"/>
                    <a:pt x="13" y="2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5" name="Freeform 157"/>
            <p:cNvSpPr>
              <a:spLocks/>
            </p:cNvSpPr>
            <p:nvPr/>
          </p:nvSpPr>
          <p:spPr bwMode="auto">
            <a:xfrm>
              <a:off x="4174019" y="2125797"/>
              <a:ext cx="78636" cy="154172"/>
            </a:xfrm>
            <a:custGeom>
              <a:avLst/>
              <a:gdLst>
                <a:gd name="T0" fmla="*/ 24 w 34"/>
                <a:gd name="T1" fmla="*/ 0 h 67"/>
                <a:gd name="T2" fmla="*/ 24 w 34"/>
                <a:gd name="T3" fmla="*/ 62 h 67"/>
                <a:gd name="T4" fmla="*/ 6 w 34"/>
                <a:gd name="T5" fmla="*/ 4 h 67"/>
                <a:gd name="T6" fmla="*/ 24 w 3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67">
                  <a:moveTo>
                    <a:pt x="24" y="0"/>
                  </a:moveTo>
                  <a:cubicBezTo>
                    <a:pt x="24" y="0"/>
                    <a:pt x="34" y="57"/>
                    <a:pt x="24" y="62"/>
                  </a:cubicBezTo>
                  <a:cubicBezTo>
                    <a:pt x="15" y="67"/>
                    <a:pt x="0" y="43"/>
                    <a:pt x="6" y="4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6" name="Freeform 158"/>
            <p:cNvSpPr>
              <a:spLocks/>
            </p:cNvSpPr>
            <p:nvPr/>
          </p:nvSpPr>
          <p:spPr bwMode="auto">
            <a:xfrm>
              <a:off x="4120856" y="1542580"/>
              <a:ext cx="204898" cy="605532"/>
            </a:xfrm>
            <a:custGeom>
              <a:avLst/>
              <a:gdLst>
                <a:gd name="T0" fmla="*/ 5 w 89"/>
                <a:gd name="T1" fmla="*/ 0 h 262"/>
                <a:gd name="T2" fmla="*/ 89 w 89"/>
                <a:gd name="T3" fmla="*/ 240 h 262"/>
                <a:gd name="T4" fmla="*/ 17 w 89"/>
                <a:gd name="T5" fmla="*/ 261 h 262"/>
                <a:gd name="T6" fmla="*/ 0 w 89"/>
                <a:gd name="T7" fmla="*/ 9 h 262"/>
                <a:gd name="T8" fmla="*/ 5 w 89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262">
                  <a:moveTo>
                    <a:pt x="5" y="0"/>
                  </a:moveTo>
                  <a:cubicBezTo>
                    <a:pt x="30" y="8"/>
                    <a:pt x="74" y="183"/>
                    <a:pt x="89" y="240"/>
                  </a:cubicBezTo>
                  <a:cubicBezTo>
                    <a:pt x="89" y="240"/>
                    <a:pt x="47" y="262"/>
                    <a:pt x="17" y="261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8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7" name="Freeform 159"/>
            <p:cNvSpPr>
              <a:spLocks/>
            </p:cNvSpPr>
            <p:nvPr/>
          </p:nvSpPr>
          <p:spPr bwMode="auto">
            <a:xfrm>
              <a:off x="3728780" y="1530408"/>
              <a:ext cx="240340" cy="731304"/>
            </a:xfrm>
            <a:custGeom>
              <a:avLst/>
              <a:gdLst>
                <a:gd name="T0" fmla="*/ 51 w 104"/>
                <a:gd name="T1" fmla="*/ 0 h 316"/>
                <a:gd name="T2" fmla="*/ 31 w 104"/>
                <a:gd name="T3" fmla="*/ 5 h 316"/>
                <a:gd name="T4" fmla="*/ 0 w 104"/>
                <a:gd name="T5" fmla="*/ 316 h 316"/>
                <a:gd name="T6" fmla="*/ 100 w 104"/>
                <a:gd name="T7" fmla="*/ 164 h 316"/>
                <a:gd name="T8" fmla="*/ 100 w 104"/>
                <a:gd name="T9" fmla="*/ 112 h 316"/>
                <a:gd name="T10" fmla="*/ 51 w 104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16">
                  <a:moveTo>
                    <a:pt x="51" y="0"/>
                  </a:moveTo>
                  <a:cubicBezTo>
                    <a:pt x="51" y="0"/>
                    <a:pt x="39" y="2"/>
                    <a:pt x="31" y="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0" y="316"/>
                    <a:pt x="96" y="303"/>
                    <a:pt x="100" y="164"/>
                  </a:cubicBezTo>
                  <a:cubicBezTo>
                    <a:pt x="100" y="112"/>
                    <a:pt x="100" y="112"/>
                    <a:pt x="100" y="112"/>
                  </a:cubicBezTo>
                  <a:cubicBezTo>
                    <a:pt x="100" y="112"/>
                    <a:pt x="104" y="49"/>
                    <a:pt x="51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8" name="Freeform 160"/>
            <p:cNvSpPr>
              <a:spLocks/>
            </p:cNvSpPr>
            <p:nvPr/>
          </p:nvSpPr>
          <p:spPr bwMode="auto">
            <a:xfrm>
              <a:off x="3963583" y="1530408"/>
              <a:ext cx="240340" cy="731304"/>
            </a:xfrm>
            <a:custGeom>
              <a:avLst/>
              <a:gdLst>
                <a:gd name="T0" fmla="*/ 54 w 104"/>
                <a:gd name="T1" fmla="*/ 0 h 316"/>
                <a:gd name="T2" fmla="*/ 73 w 104"/>
                <a:gd name="T3" fmla="*/ 5 h 316"/>
                <a:gd name="T4" fmla="*/ 104 w 104"/>
                <a:gd name="T5" fmla="*/ 316 h 316"/>
                <a:gd name="T6" fmla="*/ 4 w 104"/>
                <a:gd name="T7" fmla="*/ 164 h 316"/>
                <a:gd name="T8" fmla="*/ 4 w 104"/>
                <a:gd name="T9" fmla="*/ 112 h 316"/>
                <a:gd name="T10" fmla="*/ 54 w 104"/>
                <a:gd name="T1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316">
                  <a:moveTo>
                    <a:pt x="54" y="0"/>
                  </a:moveTo>
                  <a:cubicBezTo>
                    <a:pt x="54" y="0"/>
                    <a:pt x="65" y="2"/>
                    <a:pt x="73" y="5"/>
                  </a:cubicBezTo>
                  <a:cubicBezTo>
                    <a:pt x="104" y="316"/>
                    <a:pt x="104" y="316"/>
                    <a:pt x="104" y="316"/>
                  </a:cubicBezTo>
                  <a:cubicBezTo>
                    <a:pt x="104" y="316"/>
                    <a:pt x="8" y="303"/>
                    <a:pt x="4" y="164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2"/>
                    <a:pt x="0" y="49"/>
                    <a:pt x="54" y="0"/>
                  </a:cubicBezTo>
                  <a:close/>
                </a:path>
              </a:pathLst>
            </a:custGeom>
            <a:solidFill>
              <a:srgbClr val="3F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29" name="Freeform 161"/>
            <p:cNvSpPr>
              <a:spLocks/>
            </p:cNvSpPr>
            <p:nvPr/>
          </p:nvSpPr>
          <p:spPr bwMode="auto">
            <a:xfrm>
              <a:off x="3820707" y="1530408"/>
              <a:ext cx="138445" cy="246472"/>
            </a:xfrm>
            <a:custGeom>
              <a:avLst/>
              <a:gdLst>
                <a:gd name="T0" fmla="*/ 6 w 60"/>
                <a:gd name="T1" fmla="*/ 54 h 106"/>
                <a:gd name="T2" fmla="*/ 34 w 60"/>
                <a:gd name="T3" fmla="*/ 54 h 106"/>
                <a:gd name="T4" fmla="*/ 23 w 60"/>
                <a:gd name="T5" fmla="*/ 92 h 106"/>
                <a:gd name="T6" fmla="*/ 60 w 60"/>
                <a:gd name="T7" fmla="*/ 106 h 106"/>
                <a:gd name="T8" fmla="*/ 11 w 60"/>
                <a:gd name="T9" fmla="*/ 0 h 106"/>
                <a:gd name="T10" fmla="*/ 6 w 60"/>
                <a:gd name="T1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6">
                  <a:moveTo>
                    <a:pt x="6" y="54"/>
                  </a:moveTo>
                  <a:cubicBezTo>
                    <a:pt x="11" y="57"/>
                    <a:pt x="34" y="54"/>
                    <a:pt x="34" y="54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56" y="92"/>
                    <a:pt x="60" y="106"/>
                  </a:cubicBezTo>
                  <a:cubicBezTo>
                    <a:pt x="60" y="89"/>
                    <a:pt x="54" y="40"/>
                    <a:pt x="11" y="0"/>
                  </a:cubicBezTo>
                  <a:cubicBezTo>
                    <a:pt x="11" y="0"/>
                    <a:pt x="0" y="51"/>
                    <a:pt x="6" y="5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0" name="Freeform 162"/>
            <p:cNvSpPr>
              <a:spLocks/>
            </p:cNvSpPr>
            <p:nvPr/>
          </p:nvSpPr>
          <p:spPr bwMode="auto">
            <a:xfrm>
              <a:off x="3973550" y="1530408"/>
              <a:ext cx="138445" cy="246472"/>
            </a:xfrm>
            <a:custGeom>
              <a:avLst/>
              <a:gdLst>
                <a:gd name="T0" fmla="*/ 54 w 60"/>
                <a:gd name="T1" fmla="*/ 54 h 106"/>
                <a:gd name="T2" fmla="*/ 26 w 60"/>
                <a:gd name="T3" fmla="*/ 54 h 106"/>
                <a:gd name="T4" fmla="*/ 37 w 60"/>
                <a:gd name="T5" fmla="*/ 92 h 106"/>
                <a:gd name="T6" fmla="*/ 0 w 60"/>
                <a:gd name="T7" fmla="*/ 106 h 106"/>
                <a:gd name="T8" fmla="*/ 50 w 60"/>
                <a:gd name="T9" fmla="*/ 0 h 106"/>
                <a:gd name="T10" fmla="*/ 54 w 60"/>
                <a:gd name="T11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06">
                  <a:moveTo>
                    <a:pt x="54" y="54"/>
                  </a:moveTo>
                  <a:cubicBezTo>
                    <a:pt x="49" y="57"/>
                    <a:pt x="26" y="54"/>
                    <a:pt x="26" y="5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4" y="92"/>
                    <a:pt x="0" y="106"/>
                  </a:cubicBezTo>
                  <a:cubicBezTo>
                    <a:pt x="1" y="89"/>
                    <a:pt x="7" y="40"/>
                    <a:pt x="50" y="0"/>
                  </a:cubicBezTo>
                  <a:cubicBezTo>
                    <a:pt x="50" y="0"/>
                    <a:pt x="60" y="51"/>
                    <a:pt x="54" y="54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1" name="Freeform 163"/>
            <p:cNvSpPr>
              <a:spLocks/>
            </p:cNvSpPr>
            <p:nvPr/>
          </p:nvSpPr>
          <p:spPr bwMode="auto">
            <a:xfrm>
              <a:off x="3425309" y="1053691"/>
              <a:ext cx="188285" cy="288059"/>
            </a:xfrm>
            <a:custGeom>
              <a:avLst/>
              <a:gdLst>
                <a:gd name="T0" fmla="*/ 70 w 81"/>
                <a:gd name="T1" fmla="*/ 28 h 124"/>
                <a:gd name="T2" fmla="*/ 21 w 81"/>
                <a:gd name="T3" fmla="*/ 17 h 124"/>
                <a:gd name="T4" fmla="*/ 81 w 81"/>
                <a:gd name="T5" fmla="*/ 124 h 124"/>
                <a:gd name="T6" fmla="*/ 70 w 81"/>
                <a:gd name="T7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4">
                  <a:moveTo>
                    <a:pt x="70" y="28"/>
                  </a:moveTo>
                  <a:cubicBezTo>
                    <a:pt x="70" y="28"/>
                    <a:pt x="41" y="0"/>
                    <a:pt x="21" y="17"/>
                  </a:cubicBezTo>
                  <a:cubicBezTo>
                    <a:pt x="0" y="35"/>
                    <a:pt x="22" y="96"/>
                    <a:pt x="81" y="124"/>
                  </a:cubicBezTo>
                  <a:lnTo>
                    <a:pt x="70" y="28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2" name="Freeform 164"/>
            <p:cNvSpPr>
              <a:spLocks/>
            </p:cNvSpPr>
            <p:nvPr/>
          </p:nvSpPr>
          <p:spPr bwMode="auto">
            <a:xfrm>
              <a:off x="4305818" y="1053691"/>
              <a:ext cx="187178" cy="288059"/>
            </a:xfrm>
            <a:custGeom>
              <a:avLst/>
              <a:gdLst>
                <a:gd name="T0" fmla="*/ 11 w 81"/>
                <a:gd name="T1" fmla="*/ 28 h 124"/>
                <a:gd name="T2" fmla="*/ 60 w 81"/>
                <a:gd name="T3" fmla="*/ 17 h 124"/>
                <a:gd name="T4" fmla="*/ 0 w 81"/>
                <a:gd name="T5" fmla="*/ 124 h 124"/>
                <a:gd name="T6" fmla="*/ 11 w 81"/>
                <a:gd name="T7" fmla="*/ 2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24">
                  <a:moveTo>
                    <a:pt x="11" y="28"/>
                  </a:moveTo>
                  <a:cubicBezTo>
                    <a:pt x="11" y="28"/>
                    <a:pt x="40" y="0"/>
                    <a:pt x="60" y="17"/>
                  </a:cubicBezTo>
                  <a:cubicBezTo>
                    <a:pt x="81" y="35"/>
                    <a:pt x="59" y="96"/>
                    <a:pt x="0" y="124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4D3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3" name="Rectangle 165"/>
            <p:cNvSpPr>
              <a:spLocks noChangeArrowheads="1"/>
            </p:cNvSpPr>
            <p:nvPr/>
          </p:nvSpPr>
          <p:spPr bwMode="auto">
            <a:xfrm>
              <a:off x="3567077" y="844747"/>
              <a:ext cx="787473" cy="427016"/>
            </a:xfrm>
            <a:prstGeom prst="rect">
              <a:avLst/>
            </a:pr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4" name="Freeform 166"/>
            <p:cNvSpPr>
              <a:spLocks/>
            </p:cNvSpPr>
            <p:nvPr/>
          </p:nvSpPr>
          <p:spPr bwMode="auto">
            <a:xfrm>
              <a:off x="3567077" y="1236264"/>
              <a:ext cx="787473" cy="313416"/>
            </a:xfrm>
            <a:custGeom>
              <a:avLst/>
              <a:gdLst>
                <a:gd name="T0" fmla="*/ 170 w 341"/>
                <a:gd name="T1" fmla="*/ 0 h 135"/>
                <a:gd name="T2" fmla="*/ 0 w 341"/>
                <a:gd name="T3" fmla="*/ 15 h 135"/>
                <a:gd name="T4" fmla="*/ 170 w 341"/>
                <a:gd name="T5" fmla="*/ 135 h 135"/>
                <a:gd name="T6" fmla="*/ 341 w 341"/>
                <a:gd name="T7" fmla="*/ 15 h 135"/>
                <a:gd name="T8" fmla="*/ 170 w 341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135">
                  <a:moveTo>
                    <a:pt x="17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2" y="135"/>
                    <a:pt x="170" y="135"/>
                  </a:cubicBezTo>
                  <a:cubicBezTo>
                    <a:pt x="339" y="135"/>
                    <a:pt x="341" y="15"/>
                    <a:pt x="341" y="15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F9D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5" name="Oval 167"/>
            <p:cNvSpPr>
              <a:spLocks noChangeArrowheads="1"/>
            </p:cNvSpPr>
            <p:nvPr/>
          </p:nvSpPr>
          <p:spPr bwMode="auto">
            <a:xfrm>
              <a:off x="3672295" y="1134834"/>
              <a:ext cx="97465" cy="101429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6" name="Freeform 168"/>
            <p:cNvSpPr>
              <a:spLocks/>
            </p:cNvSpPr>
            <p:nvPr/>
          </p:nvSpPr>
          <p:spPr bwMode="auto">
            <a:xfrm>
              <a:off x="3688908" y="1142949"/>
              <a:ext cx="46517" cy="30429"/>
            </a:xfrm>
            <a:custGeom>
              <a:avLst/>
              <a:gdLst>
                <a:gd name="T0" fmla="*/ 20 w 20"/>
                <a:gd name="T1" fmla="*/ 5 h 13"/>
                <a:gd name="T2" fmla="*/ 11 w 20"/>
                <a:gd name="T3" fmla="*/ 12 h 13"/>
                <a:gd name="T4" fmla="*/ 0 w 20"/>
                <a:gd name="T5" fmla="*/ 8 h 13"/>
                <a:gd name="T6" fmla="*/ 9 w 20"/>
                <a:gd name="T7" fmla="*/ 1 h 13"/>
                <a:gd name="T8" fmla="*/ 20 w 20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20" y="5"/>
                  </a:moveTo>
                  <a:cubicBezTo>
                    <a:pt x="20" y="8"/>
                    <a:pt x="17" y="11"/>
                    <a:pt x="11" y="12"/>
                  </a:cubicBezTo>
                  <a:cubicBezTo>
                    <a:pt x="6" y="13"/>
                    <a:pt x="1" y="12"/>
                    <a:pt x="0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4" y="0"/>
                    <a:pt x="19" y="1"/>
                    <a:pt x="2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7" name="Oval 169"/>
            <p:cNvSpPr>
              <a:spLocks noChangeArrowheads="1"/>
            </p:cNvSpPr>
            <p:nvPr/>
          </p:nvSpPr>
          <p:spPr bwMode="auto">
            <a:xfrm>
              <a:off x="4116426" y="1134834"/>
              <a:ext cx="99680" cy="101429"/>
            </a:xfrm>
            <a:prstGeom prst="ellipse">
              <a:avLst/>
            </a:prstGeom>
            <a:solidFill>
              <a:srgbClr val="3A33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8" name="Freeform 170"/>
            <p:cNvSpPr>
              <a:spLocks/>
            </p:cNvSpPr>
            <p:nvPr/>
          </p:nvSpPr>
          <p:spPr bwMode="auto">
            <a:xfrm>
              <a:off x="4135254" y="1142949"/>
              <a:ext cx="47625" cy="30429"/>
            </a:xfrm>
            <a:custGeom>
              <a:avLst/>
              <a:gdLst>
                <a:gd name="T0" fmla="*/ 20 w 21"/>
                <a:gd name="T1" fmla="*/ 5 h 13"/>
                <a:gd name="T2" fmla="*/ 12 w 21"/>
                <a:gd name="T3" fmla="*/ 12 h 13"/>
                <a:gd name="T4" fmla="*/ 1 w 21"/>
                <a:gd name="T5" fmla="*/ 8 h 13"/>
                <a:gd name="T6" fmla="*/ 9 w 21"/>
                <a:gd name="T7" fmla="*/ 1 h 13"/>
                <a:gd name="T8" fmla="*/ 20 w 21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3">
                  <a:moveTo>
                    <a:pt x="20" y="5"/>
                  </a:moveTo>
                  <a:cubicBezTo>
                    <a:pt x="21" y="8"/>
                    <a:pt x="17" y="11"/>
                    <a:pt x="12" y="12"/>
                  </a:cubicBezTo>
                  <a:cubicBezTo>
                    <a:pt x="6" y="13"/>
                    <a:pt x="2" y="12"/>
                    <a:pt x="1" y="8"/>
                  </a:cubicBezTo>
                  <a:cubicBezTo>
                    <a:pt x="0" y="5"/>
                    <a:pt x="4" y="2"/>
                    <a:pt x="9" y="1"/>
                  </a:cubicBezTo>
                  <a:cubicBezTo>
                    <a:pt x="15" y="0"/>
                    <a:pt x="20" y="1"/>
                    <a:pt x="20" y="5"/>
                  </a:cubicBezTo>
                  <a:close/>
                </a:path>
              </a:pathLst>
            </a:custGeom>
            <a:solidFill>
              <a:srgbClr val="E8D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9" name="Freeform 171"/>
            <p:cNvSpPr>
              <a:spLocks/>
            </p:cNvSpPr>
            <p:nvPr/>
          </p:nvSpPr>
          <p:spPr bwMode="auto">
            <a:xfrm>
              <a:off x="3659004" y="1047605"/>
              <a:ext cx="157273" cy="52743"/>
            </a:xfrm>
            <a:custGeom>
              <a:avLst/>
              <a:gdLst>
                <a:gd name="T0" fmla="*/ 99 w 99"/>
                <a:gd name="T1" fmla="*/ 4 h 33"/>
                <a:gd name="T2" fmla="*/ 99 w 99"/>
                <a:gd name="T3" fmla="*/ 31 h 33"/>
                <a:gd name="T4" fmla="*/ 2 w 99"/>
                <a:gd name="T5" fmla="*/ 33 h 33"/>
                <a:gd name="T6" fmla="*/ 0 w 99"/>
                <a:gd name="T7" fmla="*/ 0 h 33"/>
                <a:gd name="T8" fmla="*/ 99 w 99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33">
                  <a:moveTo>
                    <a:pt x="99" y="4"/>
                  </a:moveTo>
                  <a:lnTo>
                    <a:pt x="99" y="31"/>
                  </a:lnTo>
                  <a:lnTo>
                    <a:pt x="2" y="33"/>
                  </a:lnTo>
                  <a:lnTo>
                    <a:pt x="0" y="0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0" name="Freeform 172"/>
            <p:cNvSpPr>
              <a:spLocks/>
            </p:cNvSpPr>
            <p:nvPr/>
          </p:nvSpPr>
          <p:spPr bwMode="auto">
            <a:xfrm>
              <a:off x="4089844" y="1047605"/>
              <a:ext cx="155058" cy="52743"/>
            </a:xfrm>
            <a:custGeom>
              <a:avLst/>
              <a:gdLst>
                <a:gd name="T0" fmla="*/ 98 w 98"/>
                <a:gd name="T1" fmla="*/ 4 h 33"/>
                <a:gd name="T2" fmla="*/ 98 w 98"/>
                <a:gd name="T3" fmla="*/ 31 h 33"/>
                <a:gd name="T4" fmla="*/ 2 w 98"/>
                <a:gd name="T5" fmla="*/ 33 h 33"/>
                <a:gd name="T6" fmla="*/ 0 w 98"/>
                <a:gd name="T7" fmla="*/ 0 h 33"/>
                <a:gd name="T8" fmla="*/ 98 w 98"/>
                <a:gd name="T9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3">
                  <a:moveTo>
                    <a:pt x="98" y="4"/>
                  </a:moveTo>
                  <a:lnTo>
                    <a:pt x="98" y="31"/>
                  </a:lnTo>
                  <a:lnTo>
                    <a:pt x="2" y="33"/>
                  </a:lnTo>
                  <a:lnTo>
                    <a:pt x="0" y="0"/>
                  </a:lnTo>
                  <a:lnTo>
                    <a:pt x="98" y="4"/>
                  </a:ln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1" name="Freeform 173"/>
            <p:cNvSpPr>
              <a:spLocks/>
            </p:cNvSpPr>
            <p:nvPr/>
          </p:nvSpPr>
          <p:spPr bwMode="auto">
            <a:xfrm>
              <a:off x="3877193" y="1311321"/>
              <a:ext cx="181639" cy="55786"/>
            </a:xfrm>
            <a:custGeom>
              <a:avLst/>
              <a:gdLst>
                <a:gd name="T0" fmla="*/ 0 w 79"/>
                <a:gd name="T1" fmla="*/ 2 h 24"/>
                <a:gd name="T2" fmla="*/ 40 w 79"/>
                <a:gd name="T3" fmla="*/ 24 h 24"/>
                <a:gd name="T4" fmla="*/ 79 w 79"/>
                <a:gd name="T5" fmla="*/ 0 h 24"/>
                <a:gd name="T6" fmla="*/ 39 w 79"/>
                <a:gd name="T7" fmla="*/ 17 h 24"/>
                <a:gd name="T8" fmla="*/ 0 w 79"/>
                <a:gd name="T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4">
                  <a:moveTo>
                    <a:pt x="0" y="2"/>
                  </a:moveTo>
                  <a:cubicBezTo>
                    <a:pt x="0" y="2"/>
                    <a:pt x="20" y="24"/>
                    <a:pt x="40" y="24"/>
                  </a:cubicBezTo>
                  <a:cubicBezTo>
                    <a:pt x="60" y="24"/>
                    <a:pt x="79" y="0"/>
                    <a:pt x="79" y="0"/>
                  </a:cubicBezTo>
                  <a:cubicBezTo>
                    <a:pt x="79" y="0"/>
                    <a:pt x="50" y="17"/>
                    <a:pt x="39" y="17"/>
                  </a:cubicBezTo>
                  <a:cubicBezTo>
                    <a:pt x="29" y="17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2" name="Freeform 174"/>
            <p:cNvSpPr>
              <a:spLocks/>
            </p:cNvSpPr>
            <p:nvPr/>
          </p:nvSpPr>
          <p:spPr bwMode="auto">
            <a:xfrm>
              <a:off x="3815170" y="1398550"/>
              <a:ext cx="367709" cy="53757"/>
            </a:xfrm>
            <a:custGeom>
              <a:avLst/>
              <a:gdLst>
                <a:gd name="T0" fmla="*/ 65 w 160"/>
                <a:gd name="T1" fmla="*/ 23 h 23"/>
                <a:gd name="T2" fmla="*/ 2 w 160"/>
                <a:gd name="T3" fmla="*/ 19 h 23"/>
                <a:gd name="T4" fmla="*/ 0 w 160"/>
                <a:gd name="T5" fmla="*/ 17 h 23"/>
                <a:gd name="T6" fmla="*/ 2 w 160"/>
                <a:gd name="T7" fmla="*/ 15 h 23"/>
                <a:gd name="T8" fmla="*/ 82 w 160"/>
                <a:gd name="T9" fmla="*/ 19 h 23"/>
                <a:gd name="T10" fmla="*/ 156 w 160"/>
                <a:gd name="T11" fmla="*/ 2 h 23"/>
                <a:gd name="T12" fmla="*/ 158 w 160"/>
                <a:gd name="T13" fmla="*/ 1 h 23"/>
                <a:gd name="T14" fmla="*/ 160 w 160"/>
                <a:gd name="T15" fmla="*/ 3 h 23"/>
                <a:gd name="T16" fmla="*/ 82 w 160"/>
                <a:gd name="T17" fmla="*/ 23 h 23"/>
                <a:gd name="T18" fmla="*/ 65 w 16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3">
                  <a:moveTo>
                    <a:pt x="65" y="23"/>
                  </a:moveTo>
                  <a:cubicBezTo>
                    <a:pt x="28" y="23"/>
                    <a:pt x="2" y="19"/>
                    <a:pt x="2" y="19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15"/>
                    <a:pt x="1" y="15"/>
                    <a:pt x="2" y="15"/>
                  </a:cubicBezTo>
                  <a:cubicBezTo>
                    <a:pt x="3" y="15"/>
                    <a:pt x="38" y="20"/>
                    <a:pt x="82" y="19"/>
                  </a:cubicBezTo>
                  <a:cubicBezTo>
                    <a:pt x="124" y="17"/>
                    <a:pt x="153" y="14"/>
                    <a:pt x="156" y="2"/>
                  </a:cubicBezTo>
                  <a:cubicBezTo>
                    <a:pt x="156" y="1"/>
                    <a:pt x="157" y="0"/>
                    <a:pt x="158" y="1"/>
                  </a:cubicBezTo>
                  <a:cubicBezTo>
                    <a:pt x="159" y="1"/>
                    <a:pt x="160" y="2"/>
                    <a:pt x="160" y="3"/>
                  </a:cubicBezTo>
                  <a:cubicBezTo>
                    <a:pt x="157" y="17"/>
                    <a:pt x="129" y="21"/>
                    <a:pt x="82" y="23"/>
                  </a:cubicBezTo>
                  <a:cubicBezTo>
                    <a:pt x="76" y="23"/>
                    <a:pt x="70" y="23"/>
                    <a:pt x="65" y="23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3" name="Freeform 175"/>
            <p:cNvSpPr>
              <a:spLocks/>
            </p:cNvSpPr>
            <p:nvPr/>
          </p:nvSpPr>
          <p:spPr bwMode="auto">
            <a:xfrm>
              <a:off x="4167373" y="1362036"/>
              <a:ext cx="50948" cy="31443"/>
            </a:xfrm>
            <a:custGeom>
              <a:avLst/>
              <a:gdLst>
                <a:gd name="T0" fmla="*/ 20 w 22"/>
                <a:gd name="T1" fmla="*/ 14 h 14"/>
                <a:gd name="T2" fmla="*/ 18 w 22"/>
                <a:gd name="T3" fmla="*/ 13 h 14"/>
                <a:gd name="T4" fmla="*/ 11 w 22"/>
                <a:gd name="T5" fmla="*/ 6 h 14"/>
                <a:gd name="T6" fmla="*/ 4 w 22"/>
                <a:gd name="T7" fmla="*/ 8 h 14"/>
                <a:gd name="T8" fmla="*/ 1 w 22"/>
                <a:gd name="T9" fmla="*/ 8 h 14"/>
                <a:gd name="T10" fmla="*/ 1 w 22"/>
                <a:gd name="T11" fmla="*/ 5 h 14"/>
                <a:gd name="T12" fmla="*/ 12 w 22"/>
                <a:gd name="T13" fmla="*/ 2 h 14"/>
                <a:gd name="T14" fmla="*/ 21 w 22"/>
                <a:gd name="T15" fmla="*/ 11 h 14"/>
                <a:gd name="T16" fmla="*/ 20 w 22"/>
                <a:gd name="T17" fmla="*/ 14 h 14"/>
                <a:gd name="T18" fmla="*/ 20 w 22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4">
                  <a:moveTo>
                    <a:pt x="20" y="14"/>
                  </a:moveTo>
                  <a:cubicBezTo>
                    <a:pt x="19" y="14"/>
                    <a:pt x="18" y="13"/>
                    <a:pt x="18" y="13"/>
                  </a:cubicBezTo>
                  <a:cubicBezTo>
                    <a:pt x="16" y="9"/>
                    <a:pt x="14" y="6"/>
                    <a:pt x="11" y="6"/>
                  </a:cubicBezTo>
                  <a:cubicBezTo>
                    <a:pt x="8" y="5"/>
                    <a:pt x="4" y="8"/>
                    <a:pt x="4" y="8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6" y="0"/>
                    <a:pt x="12" y="2"/>
                  </a:cubicBezTo>
                  <a:cubicBezTo>
                    <a:pt x="16" y="3"/>
                    <a:pt x="19" y="6"/>
                    <a:pt x="21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lose/>
                </a:path>
              </a:pathLst>
            </a:custGeom>
            <a:solidFill>
              <a:srgbClr val="EFC4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4" name="Freeform 176"/>
            <p:cNvSpPr>
              <a:spLocks/>
            </p:cNvSpPr>
            <p:nvPr/>
          </p:nvSpPr>
          <p:spPr bwMode="auto">
            <a:xfrm>
              <a:off x="3317876" y="471488"/>
              <a:ext cx="1190625" cy="662332"/>
            </a:xfrm>
            <a:custGeom>
              <a:avLst/>
              <a:gdLst>
                <a:gd name="T0" fmla="*/ 330 w 516"/>
                <a:gd name="T1" fmla="*/ 162 h 286"/>
                <a:gd name="T2" fmla="*/ 176 w 516"/>
                <a:gd name="T3" fmla="*/ 261 h 286"/>
                <a:gd name="T4" fmla="*/ 181 w 516"/>
                <a:gd name="T5" fmla="*/ 247 h 286"/>
                <a:gd name="T6" fmla="*/ 119 w 516"/>
                <a:gd name="T7" fmla="*/ 280 h 286"/>
                <a:gd name="T8" fmla="*/ 128 w 516"/>
                <a:gd name="T9" fmla="*/ 256 h 286"/>
                <a:gd name="T10" fmla="*/ 40 w 516"/>
                <a:gd name="T11" fmla="*/ 280 h 286"/>
                <a:gd name="T12" fmla="*/ 275 w 516"/>
                <a:gd name="T13" fmla="*/ 19 h 286"/>
                <a:gd name="T14" fmla="*/ 478 w 516"/>
                <a:gd name="T15" fmla="*/ 264 h 286"/>
                <a:gd name="T16" fmla="*/ 449 w 516"/>
                <a:gd name="T17" fmla="*/ 286 h 286"/>
                <a:gd name="T18" fmla="*/ 449 w 516"/>
                <a:gd name="T19" fmla="*/ 248 h 286"/>
                <a:gd name="T20" fmla="*/ 330 w 516"/>
                <a:gd name="T21" fmla="*/ 16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6" h="286">
                  <a:moveTo>
                    <a:pt x="330" y="162"/>
                  </a:moveTo>
                  <a:cubicBezTo>
                    <a:pt x="330" y="162"/>
                    <a:pt x="267" y="255"/>
                    <a:pt x="176" y="261"/>
                  </a:cubicBezTo>
                  <a:cubicBezTo>
                    <a:pt x="176" y="261"/>
                    <a:pt x="176" y="254"/>
                    <a:pt x="181" y="247"/>
                  </a:cubicBezTo>
                  <a:cubicBezTo>
                    <a:pt x="181" y="247"/>
                    <a:pt x="145" y="279"/>
                    <a:pt x="119" y="280"/>
                  </a:cubicBezTo>
                  <a:cubicBezTo>
                    <a:pt x="119" y="280"/>
                    <a:pt x="118" y="269"/>
                    <a:pt x="128" y="256"/>
                  </a:cubicBezTo>
                  <a:cubicBezTo>
                    <a:pt x="128" y="256"/>
                    <a:pt x="93" y="285"/>
                    <a:pt x="40" y="280"/>
                  </a:cubicBezTo>
                  <a:cubicBezTo>
                    <a:pt x="40" y="280"/>
                    <a:pt x="0" y="19"/>
                    <a:pt x="275" y="19"/>
                  </a:cubicBezTo>
                  <a:cubicBezTo>
                    <a:pt x="275" y="19"/>
                    <a:pt x="516" y="0"/>
                    <a:pt x="478" y="264"/>
                  </a:cubicBezTo>
                  <a:cubicBezTo>
                    <a:pt x="460" y="262"/>
                    <a:pt x="451" y="271"/>
                    <a:pt x="449" y="286"/>
                  </a:cubicBezTo>
                  <a:cubicBezTo>
                    <a:pt x="449" y="248"/>
                    <a:pt x="449" y="248"/>
                    <a:pt x="449" y="248"/>
                  </a:cubicBezTo>
                  <a:cubicBezTo>
                    <a:pt x="449" y="248"/>
                    <a:pt x="447" y="158"/>
                    <a:pt x="330" y="162"/>
                  </a:cubicBezTo>
                  <a:close/>
                </a:path>
              </a:pathLst>
            </a:custGeom>
            <a:solidFill>
              <a:srgbClr val="7F5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45" name="Freeform 177"/>
            <p:cNvSpPr>
              <a:spLocks/>
            </p:cNvSpPr>
            <p:nvPr/>
          </p:nvSpPr>
          <p:spPr bwMode="auto">
            <a:xfrm>
              <a:off x="4079876" y="718975"/>
              <a:ext cx="71992" cy="130843"/>
            </a:xfrm>
            <a:custGeom>
              <a:avLst/>
              <a:gdLst>
                <a:gd name="T0" fmla="*/ 19 w 31"/>
                <a:gd name="T1" fmla="*/ 56 h 56"/>
                <a:gd name="T2" fmla="*/ 19 w 31"/>
                <a:gd name="T3" fmla="*/ 56 h 56"/>
                <a:gd name="T4" fmla="*/ 12 w 31"/>
                <a:gd name="T5" fmla="*/ 0 h 56"/>
                <a:gd name="T6" fmla="*/ 0 w 31"/>
                <a:gd name="T7" fmla="*/ 55 h 56"/>
                <a:gd name="T8" fmla="*/ 19 w 31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6"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31" y="26"/>
                    <a:pt x="12" y="0"/>
                    <a:pt x="12" y="0"/>
                  </a:cubicBezTo>
                  <a:cubicBezTo>
                    <a:pt x="14" y="31"/>
                    <a:pt x="0" y="55"/>
                    <a:pt x="0" y="55"/>
                  </a:cubicBezTo>
                  <a:cubicBezTo>
                    <a:pt x="6" y="55"/>
                    <a:pt x="13" y="55"/>
                    <a:pt x="19" y="56"/>
                  </a:cubicBezTo>
                  <a:close/>
                </a:path>
              </a:pathLst>
            </a:custGeom>
            <a:solidFill>
              <a:srgbClr val="4C3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22534" name="组合 45"/>
          <p:cNvGrpSpPr>
            <a:grpSpLocks/>
          </p:cNvGrpSpPr>
          <p:nvPr/>
        </p:nvGrpSpPr>
        <p:grpSpPr bwMode="auto">
          <a:xfrm>
            <a:off x="1087437" y="1269249"/>
            <a:ext cx="2194072" cy="1041138"/>
            <a:chOff x="1616092" y="1823127"/>
            <a:chExt cx="2820390" cy="1336649"/>
          </a:xfrm>
        </p:grpSpPr>
        <p:grpSp>
          <p:nvGrpSpPr>
            <p:cNvPr id="22553" name="组合 46"/>
            <p:cNvGrpSpPr>
              <a:grpSpLocks/>
            </p:cNvGrpSpPr>
            <p:nvPr/>
          </p:nvGrpSpPr>
          <p:grpSpPr bwMode="auto">
            <a:xfrm>
              <a:off x="1616092" y="2223237"/>
              <a:ext cx="2726319" cy="85590"/>
              <a:chOff x="535041" y="2536133"/>
              <a:chExt cx="2726319" cy="85590"/>
            </a:xfrm>
          </p:grpSpPr>
          <p:cxnSp>
            <p:nvCxnSpPr>
              <p:cNvPr id="50" name="直接连接符 49"/>
              <p:cNvCxnSpPr/>
              <p:nvPr/>
            </p:nvCxnSpPr>
            <p:spPr>
              <a:xfrm flipH="1">
                <a:off x="564685" y="2580117"/>
                <a:ext cx="26975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 flipH="1">
                <a:off x="535041" y="2535707"/>
                <a:ext cx="84696" cy="8670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54" name="文本框 47"/>
            <p:cNvSpPr txBox="1">
              <a:spLocks noChangeArrowheads="1"/>
            </p:cNvSpPr>
            <p:nvPr/>
          </p:nvSpPr>
          <p:spPr bwMode="auto">
            <a:xfrm>
              <a:off x="1616092" y="1823127"/>
              <a:ext cx="2235548" cy="778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20326" y="2349696"/>
              <a:ext cx="2816156" cy="8100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788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5" name="组合 51"/>
          <p:cNvGrpSpPr>
            <a:grpSpLocks/>
          </p:cNvGrpSpPr>
          <p:nvPr/>
        </p:nvGrpSpPr>
        <p:grpSpPr bwMode="auto">
          <a:xfrm>
            <a:off x="5852789" y="1228070"/>
            <a:ext cx="2199012" cy="1041138"/>
            <a:chOff x="7741529" y="1770361"/>
            <a:chExt cx="2824559" cy="1336712"/>
          </a:xfrm>
        </p:grpSpPr>
        <p:grpSp>
          <p:nvGrpSpPr>
            <p:cNvPr id="22548" name="组合 52"/>
            <p:cNvGrpSpPr>
              <a:grpSpLocks/>
            </p:cNvGrpSpPr>
            <p:nvPr/>
          </p:nvGrpSpPr>
          <p:grpSpPr bwMode="auto">
            <a:xfrm flipH="1">
              <a:off x="7741529" y="2212493"/>
              <a:ext cx="2726319" cy="85590"/>
              <a:chOff x="535041" y="2536133"/>
              <a:chExt cx="2726319" cy="85590"/>
            </a:xfrm>
          </p:grpSpPr>
          <p:cxnSp>
            <p:nvCxnSpPr>
              <p:cNvPr id="56" name="直接连接符 55"/>
              <p:cNvCxnSpPr/>
              <p:nvPr/>
            </p:nvCxnSpPr>
            <p:spPr>
              <a:xfrm flipH="1">
                <a:off x="563748" y="2580412"/>
                <a:ext cx="269761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 flipH="1">
                <a:off x="534127" y="2536001"/>
                <a:ext cx="84631" cy="867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49" name="文本框 53"/>
            <p:cNvSpPr txBox="1">
              <a:spLocks noChangeArrowheads="1"/>
            </p:cNvSpPr>
            <p:nvPr/>
          </p:nvSpPr>
          <p:spPr bwMode="auto">
            <a:xfrm>
              <a:off x="8232298" y="1770361"/>
              <a:ext cx="2235550" cy="77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749991" y="2296955"/>
              <a:ext cx="2816097" cy="8101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788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6" name="组合 57"/>
          <p:cNvGrpSpPr>
            <a:grpSpLocks/>
          </p:cNvGrpSpPr>
          <p:nvPr/>
        </p:nvGrpSpPr>
        <p:grpSpPr bwMode="auto">
          <a:xfrm>
            <a:off x="1087437" y="2787966"/>
            <a:ext cx="2194072" cy="1041137"/>
            <a:chOff x="1616092" y="1823127"/>
            <a:chExt cx="2820390" cy="1338831"/>
          </a:xfrm>
        </p:grpSpPr>
        <p:grpSp>
          <p:nvGrpSpPr>
            <p:cNvPr id="22543" name="组合 58"/>
            <p:cNvGrpSpPr>
              <a:grpSpLocks/>
            </p:cNvGrpSpPr>
            <p:nvPr/>
          </p:nvGrpSpPr>
          <p:grpSpPr bwMode="auto">
            <a:xfrm>
              <a:off x="1616092" y="2223237"/>
              <a:ext cx="2726319" cy="85590"/>
              <a:chOff x="535041" y="2536133"/>
              <a:chExt cx="2726319" cy="85590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H="1">
                <a:off x="564685" y="2578724"/>
                <a:ext cx="2697580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椭圆 62"/>
              <p:cNvSpPr/>
              <p:nvPr/>
            </p:nvSpPr>
            <p:spPr>
              <a:xfrm flipH="1">
                <a:off x="535041" y="2536360"/>
                <a:ext cx="84696" cy="8472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44" name="文本框 59"/>
            <p:cNvSpPr txBox="1">
              <a:spLocks noChangeArrowheads="1"/>
            </p:cNvSpPr>
            <p:nvPr/>
          </p:nvSpPr>
          <p:spPr bwMode="auto">
            <a:xfrm>
              <a:off x="1616092" y="1823127"/>
              <a:ext cx="2235548" cy="78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620326" y="2350554"/>
              <a:ext cx="2816156" cy="811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788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7" name="组合 63"/>
          <p:cNvGrpSpPr>
            <a:grpSpLocks/>
          </p:cNvGrpSpPr>
          <p:nvPr/>
        </p:nvGrpSpPr>
        <p:grpSpPr bwMode="auto">
          <a:xfrm>
            <a:off x="5852789" y="2746787"/>
            <a:ext cx="2199012" cy="1041138"/>
            <a:chOff x="7741529" y="1770361"/>
            <a:chExt cx="2824559" cy="1338898"/>
          </a:xfrm>
        </p:grpSpPr>
        <p:grpSp>
          <p:nvGrpSpPr>
            <p:cNvPr id="22538" name="组合 64"/>
            <p:cNvGrpSpPr>
              <a:grpSpLocks/>
            </p:cNvGrpSpPr>
            <p:nvPr/>
          </p:nvGrpSpPr>
          <p:grpSpPr bwMode="auto">
            <a:xfrm flipH="1">
              <a:off x="7741529" y="2212493"/>
              <a:ext cx="2726319" cy="85590"/>
              <a:chOff x="535041" y="2536133"/>
              <a:chExt cx="2726319" cy="85590"/>
            </a:xfrm>
          </p:grpSpPr>
          <p:cxnSp>
            <p:nvCxnSpPr>
              <p:cNvPr id="68" name="直接连接符 67"/>
              <p:cNvCxnSpPr/>
              <p:nvPr/>
            </p:nvCxnSpPr>
            <p:spPr>
              <a:xfrm flipH="1">
                <a:off x="563748" y="2579090"/>
                <a:ext cx="269761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椭圆 68"/>
              <p:cNvSpPr/>
              <p:nvPr/>
            </p:nvSpPr>
            <p:spPr>
              <a:xfrm flipH="1">
                <a:off x="534127" y="2536724"/>
                <a:ext cx="84631" cy="847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539" name="文本框 65"/>
            <p:cNvSpPr txBox="1">
              <a:spLocks noChangeArrowheads="1"/>
            </p:cNvSpPr>
            <p:nvPr/>
          </p:nvSpPr>
          <p:spPr bwMode="auto">
            <a:xfrm>
              <a:off x="8232298" y="1770361"/>
              <a:ext cx="2235550" cy="780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单击添加您的标题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749991" y="2297816"/>
              <a:ext cx="2816097" cy="811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模板的发布并为您提供专业的</a:t>
              </a:r>
              <a:r>
                <a:rPr lang="en-US" altLang="zh-CN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788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788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242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897911" y="1105759"/>
            <a:ext cx="2166590" cy="2677747"/>
            <a:chOff x="5897911" y="1105759"/>
            <a:chExt cx="2166590" cy="2677747"/>
          </a:xfrm>
        </p:grpSpPr>
        <p:sp>
          <p:nvSpPr>
            <p:cNvPr id="18" name="자유형 88"/>
            <p:cNvSpPr/>
            <p:nvPr/>
          </p:nvSpPr>
          <p:spPr bwMode="auto">
            <a:xfrm>
              <a:off x="5897911" y="1512891"/>
              <a:ext cx="2166590" cy="2270615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FCCB00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자유형 87"/>
            <p:cNvSpPr/>
            <p:nvPr/>
          </p:nvSpPr>
          <p:spPr bwMode="auto">
            <a:xfrm>
              <a:off x="6999142" y="3143214"/>
              <a:ext cx="916497" cy="572139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FCCB00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자유형 200"/>
            <p:cNvSpPr/>
            <p:nvPr/>
          </p:nvSpPr>
          <p:spPr bwMode="auto">
            <a:xfrm>
              <a:off x="6084439" y="1577459"/>
              <a:ext cx="1949573" cy="389196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자유형 124"/>
            <p:cNvSpPr/>
            <p:nvPr/>
          </p:nvSpPr>
          <p:spPr bwMode="auto">
            <a:xfrm>
              <a:off x="7013490" y="1385549"/>
              <a:ext cx="132721" cy="281586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타원 113"/>
            <p:cNvSpPr/>
            <p:nvPr/>
          </p:nvSpPr>
          <p:spPr bwMode="auto">
            <a:xfrm>
              <a:off x="6990174" y="1105759"/>
              <a:ext cx="301314" cy="303108"/>
            </a:xfrm>
            <a:prstGeom prst="ellipse">
              <a:avLst/>
            </a:prstGeom>
            <a:solidFill>
              <a:srgbClr val="FCCB00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20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168736" y="2441943"/>
              <a:ext cx="1700272" cy="6740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844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单击此处可编辑内容根据您的需要自由拉伸文本框大小</a:t>
              </a:r>
              <a:endParaRPr lang="en-US" altLang="zh-CN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6226129" y="2232099"/>
              <a:ext cx="1065359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37431" y="1077062"/>
            <a:ext cx="2168384" cy="2679542"/>
            <a:chOff x="1037431" y="1077062"/>
            <a:chExt cx="2168384" cy="2679542"/>
          </a:xfrm>
        </p:grpSpPr>
        <p:sp>
          <p:nvSpPr>
            <p:cNvPr id="8" name="자유형 88"/>
            <p:cNvSpPr/>
            <p:nvPr/>
          </p:nvSpPr>
          <p:spPr bwMode="auto">
            <a:xfrm>
              <a:off x="1037431" y="1484195"/>
              <a:ext cx="2168384" cy="2272409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6BD2D5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자유형 87"/>
            <p:cNvSpPr/>
            <p:nvPr/>
          </p:nvSpPr>
          <p:spPr bwMode="auto">
            <a:xfrm>
              <a:off x="2226546" y="3166531"/>
              <a:ext cx="713827" cy="489634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6BD2D5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자유형 200"/>
            <p:cNvSpPr/>
            <p:nvPr/>
          </p:nvSpPr>
          <p:spPr bwMode="auto">
            <a:xfrm>
              <a:off x="1225754" y="1548763"/>
              <a:ext cx="1947779" cy="390990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자유형 124"/>
            <p:cNvSpPr/>
            <p:nvPr/>
          </p:nvSpPr>
          <p:spPr bwMode="auto">
            <a:xfrm>
              <a:off x="2154806" y="1358647"/>
              <a:ext cx="132721" cy="281585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타원 113"/>
            <p:cNvSpPr/>
            <p:nvPr/>
          </p:nvSpPr>
          <p:spPr bwMode="auto">
            <a:xfrm>
              <a:off x="2129696" y="1077062"/>
              <a:ext cx="303106" cy="303108"/>
            </a:xfrm>
            <a:prstGeom prst="ellipse">
              <a:avLst/>
            </a:prstGeom>
            <a:solidFill>
              <a:srgbClr val="6BD2D5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20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333366" y="2474226"/>
              <a:ext cx="1542441" cy="6740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844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单击此处可编辑内容根据您的需要自由拉伸文本框大小</a:t>
              </a:r>
              <a:endParaRPr lang="en-US" altLang="zh-CN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403313" y="2259002"/>
              <a:ext cx="1065359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76638" y="1141629"/>
            <a:ext cx="2166590" cy="2679541"/>
            <a:chOff x="3476638" y="1141629"/>
            <a:chExt cx="2166590" cy="2679541"/>
          </a:xfrm>
        </p:grpSpPr>
        <p:sp>
          <p:nvSpPr>
            <p:cNvPr id="13" name="자유형 88"/>
            <p:cNvSpPr/>
            <p:nvPr/>
          </p:nvSpPr>
          <p:spPr bwMode="auto">
            <a:xfrm>
              <a:off x="3476638" y="1548761"/>
              <a:ext cx="2166590" cy="2272409"/>
            </a:xfrm>
            <a:custGeom>
              <a:avLst/>
              <a:gdLst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316480 h 2377440"/>
                <a:gd name="connsiteX5" fmla="*/ 22860 w 2194560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316480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203388"/>
                <a:gd name="connsiteY0" fmla="*/ 0 h 2377440"/>
                <a:gd name="connsiteX1" fmla="*/ 2194560 w 2203388"/>
                <a:gd name="connsiteY1" fmla="*/ 137160 h 2377440"/>
                <a:gd name="connsiteX2" fmla="*/ 2049780 w 2203388"/>
                <a:gd name="connsiteY2" fmla="*/ 1965960 h 2377440"/>
                <a:gd name="connsiteX3" fmla="*/ 853440 w 2203388"/>
                <a:gd name="connsiteY3" fmla="*/ 2377440 h 2377440"/>
                <a:gd name="connsiteX4" fmla="*/ 0 w 2203388"/>
                <a:gd name="connsiteY4" fmla="*/ 2232248 h 2377440"/>
                <a:gd name="connsiteX5" fmla="*/ 22860 w 2203388"/>
                <a:gd name="connsiteY5" fmla="*/ 0 h 2377440"/>
                <a:gd name="connsiteX0" fmla="*/ 22860 w 2194560"/>
                <a:gd name="connsiteY0" fmla="*/ 0 h 2377440"/>
                <a:gd name="connsiteX1" fmla="*/ 2194560 w 2194560"/>
                <a:gd name="connsiteY1" fmla="*/ 137160 h 2377440"/>
                <a:gd name="connsiteX2" fmla="*/ 2049780 w 2194560"/>
                <a:gd name="connsiteY2" fmla="*/ 1965960 h 2377440"/>
                <a:gd name="connsiteX3" fmla="*/ 853440 w 2194560"/>
                <a:gd name="connsiteY3" fmla="*/ 2377440 h 2377440"/>
                <a:gd name="connsiteX4" fmla="*/ 0 w 2194560"/>
                <a:gd name="connsiteY4" fmla="*/ 2232248 h 2377440"/>
                <a:gd name="connsiteX5" fmla="*/ 22860 w 2194560"/>
                <a:gd name="connsiteY5" fmla="*/ 0 h 2377440"/>
                <a:gd name="connsiteX0" fmla="*/ 22860 w 2201801"/>
                <a:gd name="connsiteY0" fmla="*/ 0 h 2377440"/>
                <a:gd name="connsiteX1" fmla="*/ 2194560 w 2201801"/>
                <a:gd name="connsiteY1" fmla="*/ 137160 h 2377440"/>
                <a:gd name="connsiteX2" fmla="*/ 2049780 w 2201801"/>
                <a:gd name="connsiteY2" fmla="*/ 1965960 h 2377440"/>
                <a:gd name="connsiteX3" fmla="*/ 853440 w 2201801"/>
                <a:gd name="connsiteY3" fmla="*/ 2377440 h 2377440"/>
                <a:gd name="connsiteX4" fmla="*/ 0 w 2201801"/>
                <a:gd name="connsiteY4" fmla="*/ 2232248 h 2377440"/>
                <a:gd name="connsiteX5" fmla="*/ 22860 w 2201801"/>
                <a:gd name="connsiteY5" fmla="*/ 0 h 237744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40260"/>
                <a:gd name="connsiteX1" fmla="*/ 2194560 w 2201801"/>
                <a:gd name="connsiteY1" fmla="*/ 137160 h 2340260"/>
                <a:gd name="connsiteX2" fmla="*/ 2049780 w 2201801"/>
                <a:gd name="connsiteY2" fmla="*/ 1965960 h 2340260"/>
                <a:gd name="connsiteX3" fmla="*/ 1080120 w 2201801"/>
                <a:gd name="connsiteY3" fmla="*/ 2340260 h 2340260"/>
                <a:gd name="connsiteX4" fmla="*/ 0 w 2201801"/>
                <a:gd name="connsiteY4" fmla="*/ 2232248 h 2340260"/>
                <a:gd name="connsiteX5" fmla="*/ 22860 w 2201801"/>
                <a:gd name="connsiteY5" fmla="*/ 0 h 2340260"/>
                <a:gd name="connsiteX0" fmla="*/ 22860 w 2201801"/>
                <a:gd name="connsiteY0" fmla="*/ 0 h 2316104"/>
                <a:gd name="connsiteX1" fmla="*/ 2194560 w 2201801"/>
                <a:gd name="connsiteY1" fmla="*/ 137160 h 2316104"/>
                <a:gd name="connsiteX2" fmla="*/ 2049780 w 2201801"/>
                <a:gd name="connsiteY2" fmla="*/ 1965960 h 2316104"/>
                <a:gd name="connsiteX3" fmla="*/ 1116124 w 2201801"/>
                <a:gd name="connsiteY3" fmla="*/ 2304256 h 2316104"/>
                <a:gd name="connsiteX4" fmla="*/ 0 w 2201801"/>
                <a:gd name="connsiteY4" fmla="*/ 2232248 h 2316104"/>
                <a:gd name="connsiteX5" fmla="*/ 22860 w 2201801"/>
                <a:gd name="connsiteY5" fmla="*/ 0 h 2316104"/>
                <a:gd name="connsiteX0" fmla="*/ 216024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216024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72008 w 2201801"/>
                <a:gd name="connsiteY0" fmla="*/ 0 h 2280100"/>
                <a:gd name="connsiteX1" fmla="*/ 2194560 w 2201801"/>
                <a:gd name="connsiteY1" fmla="*/ 101156 h 2280100"/>
                <a:gd name="connsiteX2" fmla="*/ 2049780 w 2201801"/>
                <a:gd name="connsiteY2" fmla="*/ 1929956 h 2280100"/>
                <a:gd name="connsiteX3" fmla="*/ 1116124 w 2201801"/>
                <a:gd name="connsiteY3" fmla="*/ 2268252 h 2280100"/>
                <a:gd name="connsiteX4" fmla="*/ 0 w 2201801"/>
                <a:gd name="connsiteY4" fmla="*/ 2196244 h 2280100"/>
                <a:gd name="connsiteX5" fmla="*/ 72008 w 2201801"/>
                <a:gd name="connsiteY5" fmla="*/ 0 h 2280100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44096"/>
                <a:gd name="connsiteX1" fmla="*/ 2194560 w 2201801"/>
                <a:gd name="connsiteY1" fmla="*/ 65152 h 2244096"/>
                <a:gd name="connsiteX2" fmla="*/ 2049780 w 2201801"/>
                <a:gd name="connsiteY2" fmla="*/ 1893952 h 2244096"/>
                <a:gd name="connsiteX3" fmla="*/ 1116124 w 2201801"/>
                <a:gd name="connsiteY3" fmla="*/ 2232248 h 2244096"/>
                <a:gd name="connsiteX4" fmla="*/ 0 w 2201801"/>
                <a:gd name="connsiteY4" fmla="*/ 2160240 h 2244096"/>
                <a:gd name="connsiteX5" fmla="*/ 144016 w 2201801"/>
                <a:gd name="connsiteY5" fmla="*/ 0 h 2244096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44016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44016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4560 w 2201801"/>
                <a:gd name="connsiteY1" fmla="*/ 65152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201801"/>
                <a:gd name="connsiteY0" fmla="*/ 0 h 2232248"/>
                <a:gd name="connsiteX1" fmla="*/ 2196244 w 2201801"/>
                <a:gd name="connsiteY1" fmla="*/ 36004 h 2232248"/>
                <a:gd name="connsiteX2" fmla="*/ 2049780 w 2201801"/>
                <a:gd name="connsiteY2" fmla="*/ 1893952 h 2232248"/>
                <a:gd name="connsiteX3" fmla="*/ 1116124 w 2201801"/>
                <a:gd name="connsiteY3" fmla="*/ 2232248 h 2232248"/>
                <a:gd name="connsiteX4" fmla="*/ 0 w 2201801"/>
                <a:gd name="connsiteY4" fmla="*/ 2160240 h 2232248"/>
                <a:gd name="connsiteX5" fmla="*/ 180020 w 2201801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232248"/>
                <a:gd name="connsiteX1" fmla="*/ 2196244 w 2196244"/>
                <a:gd name="connsiteY1" fmla="*/ 36004 h 2232248"/>
                <a:gd name="connsiteX2" fmla="*/ 2049780 w 2196244"/>
                <a:gd name="connsiteY2" fmla="*/ 1893952 h 2232248"/>
                <a:gd name="connsiteX3" fmla="*/ 1116124 w 2196244"/>
                <a:gd name="connsiteY3" fmla="*/ 2232248 h 2232248"/>
                <a:gd name="connsiteX4" fmla="*/ 0 w 2196244"/>
                <a:gd name="connsiteY4" fmla="*/ 2160240 h 2232248"/>
                <a:gd name="connsiteX5" fmla="*/ 180020 w 2196244"/>
                <a:gd name="connsiteY5" fmla="*/ 0 h 2232248"/>
                <a:gd name="connsiteX0" fmla="*/ 180020 w 2196244"/>
                <a:gd name="connsiteY0" fmla="*/ 0 h 2302394"/>
                <a:gd name="connsiteX1" fmla="*/ 2196244 w 2196244"/>
                <a:gd name="connsiteY1" fmla="*/ 36004 h 2302394"/>
                <a:gd name="connsiteX2" fmla="*/ 2049780 w 2196244"/>
                <a:gd name="connsiteY2" fmla="*/ 1893952 h 2302394"/>
                <a:gd name="connsiteX3" fmla="*/ 1116124 w 2196244"/>
                <a:gd name="connsiteY3" fmla="*/ 2232248 h 2302394"/>
                <a:gd name="connsiteX4" fmla="*/ 0 w 2196244"/>
                <a:gd name="connsiteY4" fmla="*/ 2160240 h 2302394"/>
                <a:gd name="connsiteX5" fmla="*/ 180020 w 2196244"/>
                <a:gd name="connsiteY5" fmla="*/ 0 h 23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6244" h="2302394">
                  <a:moveTo>
                    <a:pt x="180020" y="0"/>
                  </a:moveTo>
                  <a:cubicBezTo>
                    <a:pt x="857309" y="70607"/>
                    <a:pt x="1482827" y="69527"/>
                    <a:pt x="2196244" y="36004"/>
                  </a:cubicBezTo>
                  <a:cubicBezTo>
                    <a:pt x="2181324" y="633028"/>
                    <a:pt x="2129347" y="1853427"/>
                    <a:pt x="2049780" y="1893952"/>
                  </a:cubicBezTo>
                  <a:cubicBezTo>
                    <a:pt x="1651000" y="2031112"/>
                    <a:pt x="1551293" y="2137976"/>
                    <a:pt x="1116124" y="2232248"/>
                  </a:cubicBezTo>
                  <a:cubicBezTo>
                    <a:pt x="697811" y="2302394"/>
                    <a:pt x="386738" y="2168927"/>
                    <a:pt x="0" y="2160240"/>
                  </a:cubicBezTo>
                  <a:cubicBezTo>
                    <a:pt x="112494" y="1412821"/>
                    <a:pt x="149009" y="847792"/>
                    <a:pt x="180020" y="0"/>
                  </a:cubicBezTo>
                  <a:close/>
                </a:path>
              </a:pathLst>
            </a:custGeom>
            <a:noFill/>
            <a:ln w="50800">
              <a:solidFill>
                <a:srgbClr val="EC6063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자유형 87"/>
            <p:cNvSpPr/>
            <p:nvPr/>
          </p:nvSpPr>
          <p:spPr bwMode="auto">
            <a:xfrm>
              <a:off x="4577869" y="3179084"/>
              <a:ext cx="916497" cy="572139"/>
            </a:xfrm>
            <a:custGeom>
              <a:avLst/>
              <a:gdLst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716248"/>
                <a:gd name="connsiteX1" fmla="*/ 807720 w 1104900"/>
                <a:gd name="connsiteY1" fmla="*/ 0 h 716248"/>
                <a:gd name="connsiteX2" fmla="*/ 1104900 w 1104900"/>
                <a:gd name="connsiteY2" fmla="*/ 274320 h 716248"/>
                <a:gd name="connsiteX3" fmla="*/ 0 w 1104900"/>
                <a:gd name="connsiteY3" fmla="*/ 655320 h 716248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04900"/>
                <a:gd name="connsiteY0" fmla="*/ 655320 h 655320"/>
                <a:gd name="connsiteX1" fmla="*/ 807720 w 1104900"/>
                <a:gd name="connsiteY1" fmla="*/ 0 h 655320"/>
                <a:gd name="connsiteX2" fmla="*/ 1104900 w 1104900"/>
                <a:gd name="connsiteY2" fmla="*/ 274320 h 655320"/>
                <a:gd name="connsiteX3" fmla="*/ 0 w 1104900"/>
                <a:gd name="connsiteY3" fmla="*/ 655320 h 655320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4187"/>
                <a:gd name="connsiteY0" fmla="*/ 684497 h 684497"/>
                <a:gd name="connsiteX1" fmla="*/ 827007 w 1124187"/>
                <a:gd name="connsiteY1" fmla="*/ 0 h 684497"/>
                <a:gd name="connsiteX2" fmla="*/ 1124187 w 1124187"/>
                <a:gd name="connsiteY2" fmla="*/ 274320 h 684497"/>
                <a:gd name="connsiteX3" fmla="*/ 0 w 1124187"/>
                <a:gd name="connsiteY3" fmla="*/ 684497 h 684497"/>
                <a:gd name="connsiteX0" fmla="*/ 0 w 1125193"/>
                <a:gd name="connsiteY0" fmla="*/ 684497 h 684497"/>
                <a:gd name="connsiteX1" fmla="*/ 827007 w 1125193"/>
                <a:gd name="connsiteY1" fmla="*/ 0 h 684497"/>
                <a:gd name="connsiteX2" fmla="*/ 1125193 w 1125193"/>
                <a:gd name="connsiteY2" fmla="*/ 302186 h 684497"/>
                <a:gd name="connsiteX3" fmla="*/ 0 w 1125193"/>
                <a:gd name="connsiteY3" fmla="*/ 684497 h 684497"/>
                <a:gd name="connsiteX0" fmla="*/ 0 w 1109869"/>
                <a:gd name="connsiteY0" fmla="*/ 684497 h 684497"/>
                <a:gd name="connsiteX1" fmla="*/ 827007 w 1109869"/>
                <a:gd name="connsiteY1" fmla="*/ 0 h 684497"/>
                <a:gd name="connsiteX2" fmla="*/ 1109869 w 1109869"/>
                <a:gd name="connsiteY2" fmla="*/ 293334 h 684497"/>
                <a:gd name="connsiteX3" fmla="*/ 0 w 1109869"/>
                <a:gd name="connsiteY3" fmla="*/ 684497 h 684497"/>
                <a:gd name="connsiteX0" fmla="*/ 0 w 1111718"/>
                <a:gd name="connsiteY0" fmla="*/ 684497 h 684497"/>
                <a:gd name="connsiteX1" fmla="*/ 827007 w 1111718"/>
                <a:gd name="connsiteY1" fmla="*/ 0 h 684497"/>
                <a:gd name="connsiteX2" fmla="*/ 1111718 w 1111718"/>
                <a:gd name="connsiteY2" fmla="*/ 287291 h 684497"/>
                <a:gd name="connsiteX3" fmla="*/ 0 w 1111718"/>
                <a:gd name="connsiteY3" fmla="*/ 684497 h 684497"/>
                <a:gd name="connsiteX0" fmla="*/ 0 w 1113567"/>
                <a:gd name="connsiteY0" fmla="*/ 684497 h 684497"/>
                <a:gd name="connsiteX1" fmla="*/ 827007 w 1113567"/>
                <a:gd name="connsiteY1" fmla="*/ 0 h 684497"/>
                <a:gd name="connsiteX2" fmla="*/ 1113567 w 1113567"/>
                <a:gd name="connsiteY2" fmla="*/ 272819 h 684497"/>
                <a:gd name="connsiteX3" fmla="*/ 0 w 1113567"/>
                <a:gd name="connsiteY3" fmla="*/ 684497 h 684497"/>
                <a:gd name="connsiteX0" fmla="*/ 0 w 1118278"/>
                <a:gd name="connsiteY0" fmla="*/ 684497 h 684497"/>
                <a:gd name="connsiteX1" fmla="*/ 827007 w 1118278"/>
                <a:gd name="connsiteY1" fmla="*/ 0 h 684497"/>
                <a:gd name="connsiteX2" fmla="*/ 1118278 w 1118278"/>
                <a:gd name="connsiteY2" fmla="*/ 292399 h 684497"/>
                <a:gd name="connsiteX3" fmla="*/ 0 w 1118278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  <a:gd name="connsiteX0" fmla="*/ 0 w 1117265"/>
                <a:gd name="connsiteY0" fmla="*/ 684497 h 684497"/>
                <a:gd name="connsiteX1" fmla="*/ 827007 w 1117265"/>
                <a:gd name="connsiteY1" fmla="*/ 0 h 684497"/>
                <a:gd name="connsiteX2" fmla="*/ 1117265 w 1117265"/>
                <a:gd name="connsiteY2" fmla="*/ 283547 h 684497"/>
                <a:gd name="connsiteX3" fmla="*/ 0 w 1117265"/>
                <a:gd name="connsiteY3" fmla="*/ 684497 h 68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265" h="684497">
                  <a:moveTo>
                    <a:pt x="0" y="684497"/>
                  </a:moveTo>
                  <a:cubicBezTo>
                    <a:pt x="281310" y="578055"/>
                    <a:pt x="563915" y="445084"/>
                    <a:pt x="827007" y="0"/>
                  </a:cubicBezTo>
                  <a:cubicBezTo>
                    <a:pt x="830800" y="112603"/>
                    <a:pt x="947335" y="344380"/>
                    <a:pt x="1117265" y="283547"/>
                  </a:cubicBezTo>
                  <a:cubicBezTo>
                    <a:pt x="779033" y="454015"/>
                    <a:pt x="330704" y="612949"/>
                    <a:pt x="0" y="684497"/>
                  </a:cubicBezTo>
                  <a:close/>
                </a:path>
              </a:pathLst>
            </a:custGeom>
            <a:noFill/>
            <a:ln w="50800">
              <a:solidFill>
                <a:srgbClr val="EC6063"/>
              </a:solidFill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자유형 200"/>
            <p:cNvSpPr/>
            <p:nvPr/>
          </p:nvSpPr>
          <p:spPr bwMode="auto">
            <a:xfrm>
              <a:off x="3663168" y="1613329"/>
              <a:ext cx="1949573" cy="390990"/>
            </a:xfrm>
            <a:custGeom>
              <a:avLst/>
              <a:gdLst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26733"/>
                <a:gd name="connsiteY0" fmla="*/ 0 h 465666"/>
                <a:gd name="connsiteX1" fmla="*/ 2226733 w 2226733"/>
                <a:gd name="connsiteY1" fmla="*/ 67733 h 465666"/>
                <a:gd name="connsiteX2" fmla="*/ 2192867 w 2226733"/>
                <a:gd name="connsiteY2" fmla="*/ 465666 h 465666"/>
                <a:gd name="connsiteX3" fmla="*/ 16933 w 2226733"/>
                <a:gd name="connsiteY3" fmla="*/ 381000 h 465666"/>
                <a:gd name="connsiteX4" fmla="*/ 0 w 2226733"/>
                <a:gd name="connsiteY4" fmla="*/ 0 h 465666"/>
                <a:gd name="connsiteX0" fmla="*/ 0 w 2207084"/>
                <a:gd name="connsiteY0" fmla="*/ 0 h 465666"/>
                <a:gd name="connsiteX1" fmla="*/ 2207084 w 2207084"/>
                <a:gd name="connsiteY1" fmla="*/ 33453 h 465666"/>
                <a:gd name="connsiteX2" fmla="*/ 2192867 w 2207084"/>
                <a:gd name="connsiteY2" fmla="*/ 465666 h 465666"/>
                <a:gd name="connsiteX3" fmla="*/ 16933 w 2207084"/>
                <a:gd name="connsiteY3" fmla="*/ 381000 h 465666"/>
                <a:gd name="connsiteX4" fmla="*/ 0 w 2207084"/>
                <a:gd name="connsiteY4" fmla="*/ 0 h 465666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0 w 2196244"/>
                <a:gd name="connsiteY0" fmla="*/ 0 h 468217"/>
                <a:gd name="connsiteX1" fmla="*/ 2196244 w 2196244"/>
                <a:gd name="connsiteY1" fmla="*/ 36004 h 468217"/>
                <a:gd name="connsiteX2" fmla="*/ 2182027 w 2196244"/>
                <a:gd name="connsiteY2" fmla="*/ 468217 h 468217"/>
                <a:gd name="connsiteX3" fmla="*/ 6093 w 2196244"/>
                <a:gd name="connsiteY3" fmla="*/ 383551 h 468217"/>
                <a:gd name="connsiteX4" fmla="*/ 0 w 2196244"/>
                <a:gd name="connsiteY4" fmla="*/ 0 h 468217"/>
                <a:gd name="connsiteX0" fmla="*/ 29911 w 2190151"/>
                <a:gd name="connsiteY0" fmla="*/ 0 h 468216"/>
                <a:gd name="connsiteX1" fmla="*/ 2190151 w 2190151"/>
                <a:gd name="connsiteY1" fmla="*/ 36003 h 468216"/>
                <a:gd name="connsiteX2" fmla="*/ 2175934 w 2190151"/>
                <a:gd name="connsiteY2" fmla="*/ 468216 h 468216"/>
                <a:gd name="connsiteX3" fmla="*/ 0 w 2190151"/>
                <a:gd name="connsiteY3" fmla="*/ 383550 h 468216"/>
                <a:gd name="connsiteX4" fmla="*/ 29911 w 2190151"/>
                <a:gd name="connsiteY4" fmla="*/ 0 h 468216"/>
                <a:gd name="connsiteX0" fmla="*/ 0 w 2160240"/>
                <a:gd name="connsiteY0" fmla="*/ 0 h 468216"/>
                <a:gd name="connsiteX1" fmla="*/ 2160240 w 2160240"/>
                <a:gd name="connsiteY1" fmla="*/ 36003 h 468216"/>
                <a:gd name="connsiteX2" fmla="*/ 2146023 w 2160240"/>
                <a:gd name="connsiteY2" fmla="*/ 468216 h 468216"/>
                <a:gd name="connsiteX3" fmla="*/ 0 w 2160240"/>
                <a:gd name="connsiteY3" fmla="*/ 360039 h 468216"/>
                <a:gd name="connsiteX4" fmla="*/ 0 w 2160240"/>
                <a:gd name="connsiteY4" fmla="*/ 0 h 468216"/>
                <a:gd name="connsiteX0" fmla="*/ 2144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21444 w 2181684"/>
                <a:gd name="connsiteY4" fmla="*/ 0 h 468216"/>
                <a:gd name="connsiteX0" fmla="*/ 15094 w 2181684"/>
                <a:gd name="connsiteY0" fmla="*/ 0 h 468216"/>
                <a:gd name="connsiteX1" fmla="*/ 2181684 w 2181684"/>
                <a:gd name="connsiteY1" fmla="*/ 36003 h 468216"/>
                <a:gd name="connsiteX2" fmla="*/ 2167467 w 2181684"/>
                <a:gd name="connsiteY2" fmla="*/ 468216 h 468216"/>
                <a:gd name="connsiteX3" fmla="*/ 0 w 2181684"/>
                <a:gd name="connsiteY3" fmla="*/ 378258 h 468216"/>
                <a:gd name="connsiteX4" fmla="*/ 15094 w 2181684"/>
                <a:gd name="connsiteY4" fmla="*/ 0 h 468216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92391"/>
                <a:gd name="connsiteX1" fmla="*/ 2181684 w 2181684"/>
                <a:gd name="connsiteY1" fmla="*/ 36003 h 492391"/>
                <a:gd name="connsiteX2" fmla="*/ 2167467 w 2181684"/>
                <a:gd name="connsiteY2" fmla="*/ 468216 h 492391"/>
                <a:gd name="connsiteX3" fmla="*/ 0 w 2181684"/>
                <a:gd name="connsiteY3" fmla="*/ 378258 h 492391"/>
                <a:gd name="connsiteX4" fmla="*/ 15094 w 2181684"/>
                <a:gd name="connsiteY4" fmla="*/ 0 h 492391"/>
                <a:gd name="connsiteX0" fmla="*/ 15094 w 2181684"/>
                <a:gd name="connsiteY0" fmla="*/ 0 h 456222"/>
                <a:gd name="connsiteX1" fmla="*/ 2181684 w 2181684"/>
                <a:gd name="connsiteY1" fmla="*/ 36003 h 456222"/>
                <a:gd name="connsiteX2" fmla="*/ 2145679 w 2181684"/>
                <a:gd name="connsiteY2" fmla="*/ 432047 h 456222"/>
                <a:gd name="connsiteX3" fmla="*/ 0 w 2181684"/>
                <a:gd name="connsiteY3" fmla="*/ 378258 h 456222"/>
                <a:gd name="connsiteX4" fmla="*/ 15094 w 2181684"/>
                <a:gd name="connsiteY4" fmla="*/ 0 h 456222"/>
                <a:gd name="connsiteX0" fmla="*/ 15094 w 2181684"/>
                <a:gd name="connsiteY0" fmla="*/ 0 h 462758"/>
                <a:gd name="connsiteX1" fmla="*/ 2181684 w 2181684"/>
                <a:gd name="connsiteY1" fmla="*/ 36003 h 462758"/>
                <a:gd name="connsiteX2" fmla="*/ 2171699 w 2181684"/>
                <a:gd name="connsiteY2" fmla="*/ 438583 h 462758"/>
                <a:gd name="connsiteX3" fmla="*/ 0 w 2181684"/>
                <a:gd name="connsiteY3" fmla="*/ 378258 h 462758"/>
                <a:gd name="connsiteX4" fmla="*/ 15094 w 2181684"/>
                <a:gd name="connsiteY4" fmla="*/ 0 h 462758"/>
                <a:gd name="connsiteX0" fmla="*/ 21443 w 2181684"/>
                <a:gd name="connsiteY0" fmla="*/ 0 h 498763"/>
                <a:gd name="connsiteX1" fmla="*/ 2181684 w 2181684"/>
                <a:gd name="connsiteY1" fmla="*/ 72008 h 498763"/>
                <a:gd name="connsiteX2" fmla="*/ 2171699 w 2181684"/>
                <a:gd name="connsiteY2" fmla="*/ 474588 h 498763"/>
                <a:gd name="connsiteX3" fmla="*/ 0 w 2181684"/>
                <a:gd name="connsiteY3" fmla="*/ 414263 h 498763"/>
                <a:gd name="connsiteX4" fmla="*/ 21443 w 2181684"/>
                <a:gd name="connsiteY4" fmla="*/ 0 h 498763"/>
                <a:gd name="connsiteX0" fmla="*/ 21443 w 2181683"/>
                <a:gd name="connsiteY0" fmla="*/ 0 h 498763"/>
                <a:gd name="connsiteX1" fmla="*/ 2181683 w 2181683"/>
                <a:gd name="connsiteY1" fmla="*/ 36005 h 498763"/>
                <a:gd name="connsiteX2" fmla="*/ 2171699 w 2181683"/>
                <a:gd name="connsiteY2" fmla="*/ 474588 h 498763"/>
                <a:gd name="connsiteX3" fmla="*/ 0 w 2181683"/>
                <a:gd name="connsiteY3" fmla="*/ 414263 h 498763"/>
                <a:gd name="connsiteX4" fmla="*/ 21443 w 2181683"/>
                <a:gd name="connsiteY4" fmla="*/ 0 h 498763"/>
                <a:gd name="connsiteX0" fmla="*/ 21443 w 2181683"/>
                <a:gd name="connsiteY0" fmla="*/ 0 h 466660"/>
                <a:gd name="connsiteX1" fmla="*/ 2181683 w 2181683"/>
                <a:gd name="connsiteY1" fmla="*/ 36005 h 466660"/>
                <a:gd name="connsiteX2" fmla="*/ 2145680 w 2181683"/>
                <a:gd name="connsiteY2" fmla="*/ 432049 h 466660"/>
                <a:gd name="connsiteX3" fmla="*/ 0 w 2181683"/>
                <a:gd name="connsiteY3" fmla="*/ 414263 h 466660"/>
                <a:gd name="connsiteX4" fmla="*/ 21443 w 2181683"/>
                <a:gd name="connsiteY4" fmla="*/ 0 h 466660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61555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41574"/>
                <a:gd name="connsiteX1" fmla="*/ 2181683 w 2181683"/>
                <a:gd name="connsiteY1" fmla="*/ 36005 h 441574"/>
                <a:gd name="connsiteX2" fmla="*/ 2171080 w 2181683"/>
                <a:gd name="connsiteY2" fmla="*/ 441574 h 441574"/>
                <a:gd name="connsiteX3" fmla="*/ 0 w 2181683"/>
                <a:gd name="connsiteY3" fmla="*/ 414263 h 441574"/>
                <a:gd name="connsiteX4" fmla="*/ 21443 w 2181683"/>
                <a:gd name="connsiteY4" fmla="*/ 0 h 441574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21443 w 2181683"/>
                <a:gd name="connsiteY0" fmla="*/ 0 h 471835"/>
                <a:gd name="connsiteX1" fmla="*/ 2181683 w 2181683"/>
                <a:gd name="connsiteY1" fmla="*/ 36005 h 471835"/>
                <a:gd name="connsiteX2" fmla="*/ 2171080 w 2181683"/>
                <a:gd name="connsiteY2" fmla="*/ 441574 h 471835"/>
                <a:gd name="connsiteX3" fmla="*/ 0 w 2181683"/>
                <a:gd name="connsiteY3" fmla="*/ 414263 h 471835"/>
                <a:gd name="connsiteX4" fmla="*/ 21443 w 2181683"/>
                <a:gd name="connsiteY4" fmla="*/ 0 h 471835"/>
                <a:gd name="connsiteX0" fmla="*/ 13233 w 2173473"/>
                <a:gd name="connsiteY0" fmla="*/ 0 h 471835"/>
                <a:gd name="connsiteX1" fmla="*/ 2173473 w 2173473"/>
                <a:gd name="connsiteY1" fmla="*/ 36005 h 471835"/>
                <a:gd name="connsiteX2" fmla="*/ 2162870 w 2173473"/>
                <a:gd name="connsiteY2" fmla="*/ 441574 h 471835"/>
                <a:gd name="connsiteX3" fmla="*/ 0 w 2173473"/>
                <a:gd name="connsiteY3" fmla="*/ 377428 h 471835"/>
                <a:gd name="connsiteX4" fmla="*/ 13233 w 2173473"/>
                <a:gd name="connsiteY4" fmla="*/ 0 h 471835"/>
                <a:gd name="connsiteX0" fmla="*/ 15627 w 2175867"/>
                <a:gd name="connsiteY0" fmla="*/ 0 h 441574"/>
                <a:gd name="connsiteX1" fmla="*/ 2175867 w 2175867"/>
                <a:gd name="connsiteY1" fmla="*/ 36005 h 441574"/>
                <a:gd name="connsiteX2" fmla="*/ 2165264 w 2175867"/>
                <a:gd name="connsiteY2" fmla="*/ 441574 h 441574"/>
                <a:gd name="connsiteX3" fmla="*/ 0 w 2175867"/>
                <a:gd name="connsiteY3" fmla="*/ 354372 h 441574"/>
                <a:gd name="connsiteX4" fmla="*/ 15627 w 2175867"/>
                <a:gd name="connsiteY4" fmla="*/ 0 h 441574"/>
                <a:gd name="connsiteX0" fmla="*/ 15627 w 2175867"/>
                <a:gd name="connsiteY0" fmla="*/ 0 h 454274"/>
                <a:gd name="connsiteX1" fmla="*/ 2175867 w 2175867"/>
                <a:gd name="connsiteY1" fmla="*/ 48705 h 454274"/>
                <a:gd name="connsiteX2" fmla="*/ 2165264 w 2175867"/>
                <a:gd name="connsiteY2" fmla="*/ 454274 h 454274"/>
                <a:gd name="connsiteX3" fmla="*/ 0 w 2175867"/>
                <a:gd name="connsiteY3" fmla="*/ 367072 h 454274"/>
                <a:gd name="connsiteX4" fmla="*/ 15627 w 2175867"/>
                <a:gd name="connsiteY4" fmla="*/ 0 h 454274"/>
                <a:gd name="connsiteX0" fmla="*/ 15627 w 2179042"/>
                <a:gd name="connsiteY0" fmla="*/ 0 h 454274"/>
                <a:gd name="connsiteX1" fmla="*/ 2179042 w 2179042"/>
                <a:gd name="connsiteY1" fmla="*/ 39180 h 454274"/>
                <a:gd name="connsiteX2" fmla="*/ 2165264 w 2179042"/>
                <a:gd name="connsiteY2" fmla="*/ 454274 h 454274"/>
                <a:gd name="connsiteX3" fmla="*/ 0 w 2179042"/>
                <a:gd name="connsiteY3" fmla="*/ 367072 h 454274"/>
                <a:gd name="connsiteX4" fmla="*/ 15627 w 2179042"/>
                <a:gd name="connsiteY4" fmla="*/ 0 h 454274"/>
                <a:gd name="connsiteX0" fmla="*/ 15627 w 2179042"/>
                <a:gd name="connsiteY0" fmla="*/ 0 h 397124"/>
                <a:gd name="connsiteX1" fmla="*/ 2179042 w 2179042"/>
                <a:gd name="connsiteY1" fmla="*/ 39180 h 397124"/>
                <a:gd name="connsiteX2" fmla="*/ 2174789 w 2179042"/>
                <a:gd name="connsiteY2" fmla="*/ 397124 h 397124"/>
                <a:gd name="connsiteX3" fmla="*/ 0 w 2179042"/>
                <a:gd name="connsiteY3" fmla="*/ 367072 h 397124"/>
                <a:gd name="connsiteX4" fmla="*/ 15627 w 2179042"/>
                <a:gd name="connsiteY4" fmla="*/ 0 h 397124"/>
                <a:gd name="connsiteX0" fmla="*/ 18802 w 2182217"/>
                <a:gd name="connsiteY0" fmla="*/ 0 h 397124"/>
                <a:gd name="connsiteX1" fmla="*/ 2182217 w 2182217"/>
                <a:gd name="connsiteY1" fmla="*/ 39180 h 397124"/>
                <a:gd name="connsiteX2" fmla="*/ 2177964 w 2182217"/>
                <a:gd name="connsiteY2" fmla="*/ 397124 h 397124"/>
                <a:gd name="connsiteX3" fmla="*/ 0 w 2182217"/>
                <a:gd name="connsiteY3" fmla="*/ 351197 h 397124"/>
                <a:gd name="connsiteX4" fmla="*/ 18802 w 2182217"/>
                <a:gd name="connsiteY4" fmla="*/ 0 h 397124"/>
                <a:gd name="connsiteX0" fmla="*/ 25152 w 2188567"/>
                <a:gd name="connsiteY0" fmla="*/ 0 h 397124"/>
                <a:gd name="connsiteX1" fmla="*/ 2188567 w 2188567"/>
                <a:gd name="connsiteY1" fmla="*/ 39180 h 397124"/>
                <a:gd name="connsiteX2" fmla="*/ 2184314 w 2188567"/>
                <a:gd name="connsiteY2" fmla="*/ 397124 h 397124"/>
                <a:gd name="connsiteX3" fmla="*/ 0 w 2188567"/>
                <a:gd name="connsiteY3" fmla="*/ 367072 h 397124"/>
                <a:gd name="connsiteX4" fmla="*/ 25152 w 2188567"/>
                <a:gd name="connsiteY4" fmla="*/ 0 h 397124"/>
                <a:gd name="connsiteX0" fmla="*/ 25152 w 2188567"/>
                <a:gd name="connsiteY0" fmla="*/ 0 h 381249"/>
                <a:gd name="connsiteX1" fmla="*/ 2188567 w 2188567"/>
                <a:gd name="connsiteY1" fmla="*/ 39180 h 381249"/>
                <a:gd name="connsiteX2" fmla="*/ 2181139 w 2188567"/>
                <a:gd name="connsiteY2" fmla="*/ 381249 h 381249"/>
                <a:gd name="connsiteX3" fmla="*/ 0 w 2188567"/>
                <a:gd name="connsiteY3" fmla="*/ 367072 h 381249"/>
                <a:gd name="connsiteX4" fmla="*/ 25152 w 2188567"/>
                <a:gd name="connsiteY4" fmla="*/ 0 h 381249"/>
                <a:gd name="connsiteX0" fmla="*/ 25152 w 2188567"/>
                <a:gd name="connsiteY0" fmla="*/ 0 h 411696"/>
                <a:gd name="connsiteX1" fmla="*/ 2188567 w 2188567"/>
                <a:gd name="connsiteY1" fmla="*/ 39180 h 411696"/>
                <a:gd name="connsiteX2" fmla="*/ 2181139 w 2188567"/>
                <a:gd name="connsiteY2" fmla="*/ 381249 h 411696"/>
                <a:gd name="connsiteX3" fmla="*/ 0 w 2188567"/>
                <a:gd name="connsiteY3" fmla="*/ 367072 h 411696"/>
                <a:gd name="connsiteX4" fmla="*/ 25152 w 2188567"/>
                <a:gd name="connsiteY4" fmla="*/ 0 h 411696"/>
                <a:gd name="connsiteX0" fmla="*/ 25152 w 2188567"/>
                <a:gd name="connsiteY0" fmla="*/ 0 h 436265"/>
                <a:gd name="connsiteX1" fmla="*/ 2188567 w 2188567"/>
                <a:gd name="connsiteY1" fmla="*/ 39180 h 436265"/>
                <a:gd name="connsiteX2" fmla="*/ 2181139 w 2188567"/>
                <a:gd name="connsiteY2" fmla="*/ 381249 h 436265"/>
                <a:gd name="connsiteX3" fmla="*/ 0 w 2188567"/>
                <a:gd name="connsiteY3" fmla="*/ 367072 h 436265"/>
                <a:gd name="connsiteX4" fmla="*/ 25152 w 218856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  <a:gd name="connsiteX0" fmla="*/ 16942 w 2180357"/>
                <a:gd name="connsiteY0" fmla="*/ 0 h 436265"/>
                <a:gd name="connsiteX1" fmla="*/ 2180357 w 2180357"/>
                <a:gd name="connsiteY1" fmla="*/ 39180 h 436265"/>
                <a:gd name="connsiteX2" fmla="*/ 2172929 w 2180357"/>
                <a:gd name="connsiteY2" fmla="*/ 381249 h 436265"/>
                <a:gd name="connsiteX3" fmla="*/ 0 w 2180357"/>
                <a:gd name="connsiteY3" fmla="*/ 338745 h 436265"/>
                <a:gd name="connsiteX4" fmla="*/ 16942 w 2180357"/>
                <a:gd name="connsiteY4" fmla="*/ 0 h 4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0357" h="436265">
                  <a:moveTo>
                    <a:pt x="16942" y="0"/>
                  </a:moveTo>
                  <a:cubicBezTo>
                    <a:pt x="639962" y="54762"/>
                    <a:pt x="1398909" y="66757"/>
                    <a:pt x="2180357" y="39180"/>
                  </a:cubicBezTo>
                  <a:cubicBezTo>
                    <a:pt x="2178939" y="158495"/>
                    <a:pt x="2174347" y="261934"/>
                    <a:pt x="2172929" y="381249"/>
                  </a:cubicBezTo>
                  <a:cubicBezTo>
                    <a:pt x="1395033" y="436265"/>
                    <a:pt x="414147" y="370198"/>
                    <a:pt x="0" y="338745"/>
                  </a:cubicBezTo>
                  <a:lnTo>
                    <a:pt x="16942" y="0"/>
                  </a:lnTo>
                  <a:close/>
                </a:path>
              </a:pathLst>
            </a:cu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자유형 124"/>
            <p:cNvSpPr/>
            <p:nvPr/>
          </p:nvSpPr>
          <p:spPr bwMode="auto">
            <a:xfrm>
              <a:off x="4592219" y="1423215"/>
              <a:ext cx="132721" cy="281585"/>
            </a:xfrm>
            <a:custGeom>
              <a:avLst/>
              <a:gdLst>
                <a:gd name="connsiteX0" fmla="*/ 127000 w 203200"/>
                <a:gd name="connsiteY0" fmla="*/ 0 h 279400"/>
                <a:gd name="connsiteX1" fmla="*/ 0 w 203200"/>
                <a:gd name="connsiteY1" fmla="*/ 279400 h 279400"/>
                <a:gd name="connsiteX2" fmla="*/ 203200 w 203200"/>
                <a:gd name="connsiteY2" fmla="*/ 6350 h 279400"/>
                <a:gd name="connsiteX3" fmla="*/ 127000 w 203200"/>
                <a:gd name="connsiteY3" fmla="*/ 0 h 279400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30150"/>
                <a:gd name="connsiteY0" fmla="*/ 0 h 226132"/>
                <a:gd name="connsiteX1" fmla="*/ 0 w 130150"/>
                <a:gd name="connsiteY1" fmla="*/ 226132 h 226132"/>
                <a:gd name="connsiteX2" fmla="*/ 130150 w 130150"/>
                <a:gd name="connsiteY2" fmla="*/ 6350 h 226132"/>
                <a:gd name="connsiteX3" fmla="*/ 53950 w 130150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53950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53950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72008 w 108012"/>
                <a:gd name="connsiteY0" fmla="*/ 0 h 226132"/>
                <a:gd name="connsiteX1" fmla="*/ 0 w 108012"/>
                <a:gd name="connsiteY1" fmla="*/ 226132 h 226132"/>
                <a:gd name="connsiteX2" fmla="*/ 108012 w 108012"/>
                <a:gd name="connsiteY2" fmla="*/ 0 h 226132"/>
                <a:gd name="connsiteX3" fmla="*/ 72008 w 108012"/>
                <a:gd name="connsiteY3" fmla="*/ 0 h 226132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  <a:gd name="connsiteX0" fmla="*/ 65881 w 108012"/>
                <a:gd name="connsiteY0" fmla="*/ 0 h 229667"/>
                <a:gd name="connsiteX1" fmla="*/ 0 w 108012"/>
                <a:gd name="connsiteY1" fmla="*/ 229667 h 229667"/>
                <a:gd name="connsiteX2" fmla="*/ 108012 w 108012"/>
                <a:gd name="connsiteY2" fmla="*/ 3535 h 229667"/>
                <a:gd name="connsiteX3" fmla="*/ 65881 w 108012"/>
                <a:gd name="connsiteY3" fmla="*/ 0 h 22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012" h="229667">
                  <a:moveTo>
                    <a:pt x="65881" y="0"/>
                  </a:moveTo>
                  <a:cubicBezTo>
                    <a:pt x="13989" y="170218"/>
                    <a:pt x="14807" y="145050"/>
                    <a:pt x="0" y="229667"/>
                  </a:cubicBezTo>
                  <a:cubicBezTo>
                    <a:pt x="60212" y="160858"/>
                    <a:pt x="80727" y="78247"/>
                    <a:pt x="108012" y="3535"/>
                  </a:cubicBezTo>
                  <a:lnTo>
                    <a:pt x="65881" y="0"/>
                  </a:lnTo>
                  <a:close/>
                </a:path>
              </a:pathLst>
            </a:cu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>
                <a:solidFill>
                  <a:prstClr val="black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타원 113"/>
            <p:cNvSpPr/>
            <p:nvPr/>
          </p:nvSpPr>
          <p:spPr bwMode="auto">
            <a:xfrm>
              <a:off x="4568902" y="1141629"/>
              <a:ext cx="301314" cy="303108"/>
            </a:xfrm>
            <a:prstGeom prst="ellipse">
              <a:avLst/>
            </a:prstGeom>
            <a:solidFill>
              <a:srgbClr val="EC6063"/>
            </a:solidFill>
            <a:ln w="50800">
              <a:noFill/>
              <a:headEnd type="oval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120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781539" y="2454497"/>
              <a:ext cx="1700272" cy="6740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6844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单击此处可编辑内容根据您的需要自由拉伸文本框大小</a:t>
              </a:r>
              <a:endParaRPr lang="en-US" altLang="zh-CN" sz="105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3883773" y="2262590"/>
              <a:ext cx="1065359" cy="18466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spcBef>
                  <a:spcPct val="20000"/>
                </a:spcBef>
                <a:defRPr/>
              </a:pPr>
              <a:r>
                <a:rPr lang="zh-CN" altLang="en-US" sz="12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2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657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772614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1100" y="2455523"/>
            <a:ext cx="3959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663303"/>
            <a:ext cx="4103883" cy="133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3252884" y="1203416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2614963" y="2502457"/>
            <a:ext cx="2675071" cy="133315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>
                <a:solidFill>
                  <a:srgbClr val="FFFFFF"/>
                </a:solidFill>
                <a:ea typeface="微软雅黑" panose="020B0503020204020204" pitchFamily="34" charset="-122"/>
              </a:rPr>
              <a:t>第</a:t>
            </a: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一部分</a:t>
            </a:r>
            <a:endParaRPr lang="en-US" altLang="zh-CN" sz="28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3769260" y="1056711"/>
            <a:ext cx="668767" cy="66876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797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2"/>
          <a:stretch>
            <a:fillRect/>
          </a:stretch>
        </p:blipFill>
        <p:spPr bwMode="auto">
          <a:xfrm>
            <a:off x="990600" y="1204516"/>
            <a:ext cx="6858000" cy="207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3696891" y="2809479"/>
            <a:ext cx="4151709" cy="907256"/>
          </a:xfrm>
          <a:prstGeom prst="rect">
            <a:avLst/>
          </a:prstGeom>
          <a:solidFill>
            <a:srgbClr val="EC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9223" name="组合 9"/>
          <p:cNvGrpSpPr>
            <a:grpSpLocks/>
          </p:cNvGrpSpPr>
          <p:nvPr/>
        </p:nvGrpSpPr>
        <p:grpSpPr bwMode="auto">
          <a:xfrm>
            <a:off x="1745457" y="2809479"/>
            <a:ext cx="908447" cy="907256"/>
            <a:chOff x="1342417" y="2947481"/>
            <a:chExt cx="1614791" cy="1614791"/>
          </a:xfrm>
        </p:grpSpPr>
        <p:sp>
          <p:nvSpPr>
            <p:cNvPr id="11" name="矩形 10"/>
            <p:cNvSpPr/>
            <p:nvPr/>
          </p:nvSpPr>
          <p:spPr>
            <a:xfrm>
              <a:off x="1342417" y="2947481"/>
              <a:ext cx="1614791" cy="1614791"/>
            </a:xfrm>
            <a:prstGeom prst="rect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9230" name="组合 11"/>
            <p:cNvGrpSpPr>
              <a:grpSpLocks/>
            </p:cNvGrpSpPr>
            <p:nvPr/>
          </p:nvGrpSpPr>
          <p:grpSpPr bwMode="auto">
            <a:xfrm>
              <a:off x="1876426" y="3410832"/>
              <a:ext cx="558023" cy="688090"/>
              <a:chOff x="1876426" y="3554414"/>
              <a:chExt cx="211137" cy="260350"/>
            </a:xfrm>
          </p:grpSpPr>
          <p:sp>
            <p:nvSpPr>
              <p:cNvPr id="13" name="Freeform 174"/>
              <p:cNvSpPr>
                <a:spLocks/>
              </p:cNvSpPr>
              <p:nvPr/>
            </p:nvSpPr>
            <p:spPr bwMode="auto">
              <a:xfrm>
                <a:off x="1876167" y="3655723"/>
                <a:ext cx="43241" cy="136308"/>
              </a:xfrm>
              <a:custGeom>
                <a:avLst/>
                <a:gdLst>
                  <a:gd name="T0" fmla="*/ 38 w 47"/>
                  <a:gd name="T1" fmla="*/ 36 h 151"/>
                  <a:gd name="T2" fmla="*/ 46 w 47"/>
                  <a:gd name="T3" fmla="*/ 0 h 151"/>
                  <a:gd name="T4" fmla="*/ 17 w 47"/>
                  <a:gd name="T5" fmla="*/ 0 h 151"/>
                  <a:gd name="T6" fmla="*/ 0 w 47"/>
                  <a:gd name="T7" fmla="*/ 53 h 151"/>
                  <a:gd name="T8" fmla="*/ 0 w 47"/>
                  <a:gd name="T9" fmla="*/ 98 h 151"/>
                  <a:gd name="T10" fmla="*/ 17 w 47"/>
                  <a:gd name="T11" fmla="*/ 151 h 151"/>
                  <a:gd name="T12" fmla="*/ 47 w 47"/>
                  <a:gd name="T13" fmla="*/ 151 h 151"/>
                  <a:gd name="T14" fmla="*/ 38 w 47"/>
                  <a:gd name="T15" fmla="*/ 114 h 151"/>
                  <a:gd name="T16" fmla="*/ 38 w 47"/>
                  <a:gd name="T17" fmla="*/ 3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38" y="36"/>
                    </a:moveTo>
                    <a:cubicBezTo>
                      <a:pt x="38" y="27"/>
                      <a:pt x="41" y="13"/>
                      <a:pt x="4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39"/>
                      <a:pt x="0" y="5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12"/>
                      <a:pt x="8" y="151"/>
                      <a:pt x="17" y="151"/>
                    </a:cubicBezTo>
                    <a:cubicBezTo>
                      <a:pt x="47" y="151"/>
                      <a:pt x="47" y="151"/>
                      <a:pt x="47" y="151"/>
                    </a:cubicBezTo>
                    <a:cubicBezTo>
                      <a:pt x="41" y="137"/>
                      <a:pt x="38" y="123"/>
                      <a:pt x="38" y="114"/>
                    </a:cubicBezTo>
                    <a:lnTo>
                      <a:pt x="38" y="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75"/>
              <p:cNvSpPr>
                <a:spLocks/>
              </p:cNvSpPr>
              <p:nvPr/>
            </p:nvSpPr>
            <p:spPr bwMode="auto">
              <a:xfrm>
                <a:off x="1925815" y="3554695"/>
                <a:ext cx="161754" cy="259788"/>
              </a:xfrm>
              <a:custGeom>
                <a:avLst/>
                <a:gdLst>
                  <a:gd name="T0" fmla="*/ 17 w 180"/>
                  <a:gd name="T1" fmla="*/ 100 h 289"/>
                  <a:gd name="T2" fmla="*/ 0 w 180"/>
                  <a:gd name="T3" fmla="*/ 149 h 289"/>
                  <a:gd name="T4" fmla="*/ 0 w 180"/>
                  <a:gd name="T5" fmla="*/ 227 h 289"/>
                  <a:gd name="T6" fmla="*/ 36 w 180"/>
                  <a:gd name="T7" fmla="*/ 289 h 289"/>
                  <a:gd name="T8" fmla="*/ 131 w 180"/>
                  <a:gd name="T9" fmla="*/ 289 h 289"/>
                  <a:gd name="T10" fmla="*/ 166 w 180"/>
                  <a:gd name="T11" fmla="*/ 255 h 289"/>
                  <a:gd name="T12" fmla="*/ 167 w 180"/>
                  <a:gd name="T13" fmla="*/ 253 h 289"/>
                  <a:gd name="T14" fmla="*/ 94 w 180"/>
                  <a:gd name="T15" fmla="*/ 253 h 289"/>
                  <a:gd name="T16" fmla="*/ 82 w 180"/>
                  <a:gd name="T17" fmla="*/ 241 h 289"/>
                  <a:gd name="T18" fmla="*/ 94 w 180"/>
                  <a:gd name="T19" fmla="*/ 230 h 289"/>
                  <a:gd name="T20" fmla="*/ 169 w 180"/>
                  <a:gd name="T21" fmla="*/ 230 h 289"/>
                  <a:gd name="T22" fmla="*/ 172 w 180"/>
                  <a:gd name="T23" fmla="*/ 199 h 289"/>
                  <a:gd name="T24" fmla="*/ 94 w 180"/>
                  <a:gd name="T25" fmla="*/ 199 h 289"/>
                  <a:gd name="T26" fmla="*/ 82 w 180"/>
                  <a:gd name="T27" fmla="*/ 188 h 289"/>
                  <a:gd name="T28" fmla="*/ 94 w 180"/>
                  <a:gd name="T29" fmla="*/ 177 h 289"/>
                  <a:gd name="T30" fmla="*/ 175 w 180"/>
                  <a:gd name="T31" fmla="*/ 177 h 289"/>
                  <a:gd name="T32" fmla="*/ 178 w 180"/>
                  <a:gd name="T33" fmla="*/ 146 h 289"/>
                  <a:gd name="T34" fmla="*/ 94 w 180"/>
                  <a:gd name="T35" fmla="*/ 146 h 289"/>
                  <a:gd name="T36" fmla="*/ 82 w 180"/>
                  <a:gd name="T37" fmla="*/ 135 h 289"/>
                  <a:gd name="T38" fmla="*/ 94 w 180"/>
                  <a:gd name="T39" fmla="*/ 124 h 289"/>
                  <a:gd name="T40" fmla="*/ 180 w 180"/>
                  <a:gd name="T41" fmla="*/ 124 h 289"/>
                  <a:gd name="T42" fmla="*/ 180 w 180"/>
                  <a:gd name="T43" fmla="*/ 121 h 289"/>
                  <a:gd name="T44" fmla="*/ 145 w 180"/>
                  <a:gd name="T45" fmla="*/ 87 h 289"/>
                  <a:gd name="T46" fmla="*/ 82 w 180"/>
                  <a:gd name="T47" fmla="*/ 87 h 289"/>
                  <a:gd name="T48" fmla="*/ 84 w 180"/>
                  <a:gd name="T49" fmla="*/ 71 h 289"/>
                  <a:gd name="T50" fmla="*/ 90 w 180"/>
                  <a:gd name="T51" fmla="*/ 38 h 289"/>
                  <a:gd name="T52" fmla="*/ 64 w 180"/>
                  <a:gd name="T53" fmla="*/ 2 h 289"/>
                  <a:gd name="T54" fmla="*/ 29 w 180"/>
                  <a:gd name="T55" fmla="*/ 28 h 289"/>
                  <a:gd name="T56" fmla="*/ 21 w 180"/>
                  <a:gd name="T57" fmla="*/ 74 h 289"/>
                  <a:gd name="T58" fmla="*/ 17 w 180"/>
                  <a:gd name="T59" fmla="*/ 10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7" y="100"/>
                    </a:moveTo>
                    <a:cubicBezTo>
                      <a:pt x="7" y="114"/>
                      <a:pt x="0" y="137"/>
                      <a:pt x="0" y="14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46"/>
                      <a:pt x="16" y="289"/>
                      <a:pt x="36" y="289"/>
                    </a:cubicBezTo>
                    <a:cubicBezTo>
                      <a:pt x="131" y="289"/>
                      <a:pt x="131" y="289"/>
                      <a:pt x="131" y="289"/>
                    </a:cubicBezTo>
                    <a:cubicBezTo>
                      <a:pt x="150" y="289"/>
                      <a:pt x="166" y="274"/>
                      <a:pt x="166" y="255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94" y="253"/>
                      <a:pt x="94" y="253"/>
                      <a:pt x="94" y="253"/>
                    </a:cubicBezTo>
                    <a:cubicBezTo>
                      <a:pt x="87" y="253"/>
                      <a:pt x="82" y="248"/>
                      <a:pt x="82" y="241"/>
                    </a:cubicBezTo>
                    <a:cubicBezTo>
                      <a:pt x="82" y="235"/>
                      <a:pt x="87" y="230"/>
                      <a:pt x="94" y="230"/>
                    </a:cubicBezTo>
                    <a:cubicBezTo>
                      <a:pt x="169" y="230"/>
                      <a:pt x="169" y="230"/>
                      <a:pt x="169" y="230"/>
                    </a:cubicBezTo>
                    <a:cubicBezTo>
                      <a:pt x="172" y="199"/>
                      <a:pt x="172" y="199"/>
                      <a:pt x="172" y="199"/>
                    </a:cubicBezTo>
                    <a:cubicBezTo>
                      <a:pt x="94" y="199"/>
                      <a:pt x="94" y="199"/>
                      <a:pt x="94" y="199"/>
                    </a:cubicBezTo>
                    <a:cubicBezTo>
                      <a:pt x="87" y="199"/>
                      <a:pt x="82" y="194"/>
                      <a:pt x="82" y="188"/>
                    </a:cubicBezTo>
                    <a:cubicBezTo>
                      <a:pt x="82" y="182"/>
                      <a:pt x="87" y="177"/>
                      <a:pt x="94" y="177"/>
                    </a:cubicBezTo>
                    <a:cubicBezTo>
                      <a:pt x="175" y="177"/>
                      <a:pt x="175" y="177"/>
                      <a:pt x="175" y="177"/>
                    </a:cubicBezTo>
                    <a:cubicBezTo>
                      <a:pt x="178" y="146"/>
                      <a:pt x="178" y="146"/>
                      <a:pt x="178" y="146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87" y="146"/>
                      <a:pt x="82" y="141"/>
                      <a:pt x="82" y="135"/>
                    </a:cubicBezTo>
                    <a:cubicBezTo>
                      <a:pt x="82" y="129"/>
                      <a:pt x="87" y="124"/>
                      <a:pt x="94" y="124"/>
                    </a:cubicBezTo>
                    <a:cubicBezTo>
                      <a:pt x="180" y="124"/>
                      <a:pt x="180" y="124"/>
                      <a:pt x="180" y="124"/>
                    </a:cubicBezTo>
                    <a:cubicBezTo>
                      <a:pt x="180" y="121"/>
                      <a:pt x="180" y="121"/>
                      <a:pt x="180" y="121"/>
                    </a:cubicBezTo>
                    <a:cubicBezTo>
                      <a:pt x="180" y="102"/>
                      <a:pt x="164" y="87"/>
                      <a:pt x="145" y="87"/>
                    </a:cubicBezTo>
                    <a:cubicBezTo>
                      <a:pt x="82" y="87"/>
                      <a:pt x="82" y="87"/>
                      <a:pt x="82" y="8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2" y="21"/>
                      <a:pt x="81" y="5"/>
                      <a:pt x="64" y="2"/>
                    </a:cubicBezTo>
                    <a:cubicBezTo>
                      <a:pt x="47" y="0"/>
                      <a:pt x="32" y="11"/>
                      <a:pt x="29" y="28"/>
                    </a:cubicBezTo>
                    <a:cubicBezTo>
                      <a:pt x="21" y="74"/>
                      <a:pt x="21" y="74"/>
                      <a:pt x="21" y="74"/>
                    </a:cubicBezTo>
                    <a:lnTo>
                      <a:pt x="17" y="1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224" name="组合 14"/>
          <p:cNvGrpSpPr>
            <a:grpSpLocks/>
          </p:cNvGrpSpPr>
          <p:nvPr/>
        </p:nvGrpSpPr>
        <p:grpSpPr bwMode="auto">
          <a:xfrm>
            <a:off x="2721769" y="2809479"/>
            <a:ext cx="908447" cy="907256"/>
            <a:chOff x="3077183" y="2947480"/>
            <a:chExt cx="1614791" cy="1614791"/>
          </a:xfrm>
        </p:grpSpPr>
        <p:sp>
          <p:nvSpPr>
            <p:cNvPr id="16" name="矩形 15"/>
            <p:cNvSpPr/>
            <p:nvPr/>
          </p:nvSpPr>
          <p:spPr>
            <a:xfrm>
              <a:off x="3077183" y="2947480"/>
              <a:ext cx="1614791" cy="1614791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626435" y="3446292"/>
              <a:ext cx="516285" cy="636621"/>
              <a:chOff x="2395538" y="3556001"/>
              <a:chExt cx="211138" cy="260350"/>
            </a:xfrm>
            <a:solidFill>
              <a:schemeClr val="bg1"/>
            </a:solidFill>
          </p:grpSpPr>
          <p:sp>
            <p:nvSpPr>
              <p:cNvPr id="18" name="Freeform 176"/>
              <p:cNvSpPr>
                <a:spLocks/>
              </p:cNvSpPr>
              <p:nvPr/>
            </p:nvSpPr>
            <p:spPr bwMode="auto">
              <a:xfrm>
                <a:off x="2563813" y="3578226"/>
                <a:ext cx="42863" cy="136525"/>
              </a:xfrm>
              <a:custGeom>
                <a:avLst/>
                <a:gdLst>
                  <a:gd name="T0" fmla="*/ 9 w 47"/>
                  <a:gd name="T1" fmla="*/ 115 h 151"/>
                  <a:gd name="T2" fmla="*/ 1 w 47"/>
                  <a:gd name="T3" fmla="*/ 151 h 151"/>
                  <a:gd name="T4" fmla="*/ 30 w 47"/>
                  <a:gd name="T5" fmla="*/ 151 h 151"/>
                  <a:gd name="T6" fmla="*/ 47 w 47"/>
                  <a:gd name="T7" fmla="*/ 98 h 151"/>
                  <a:gd name="T8" fmla="*/ 47 w 47"/>
                  <a:gd name="T9" fmla="*/ 53 h 151"/>
                  <a:gd name="T10" fmla="*/ 30 w 47"/>
                  <a:gd name="T11" fmla="*/ 0 h 151"/>
                  <a:gd name="T12" fmla="*/ 0 w 47"/>
                  <a:gd name="T13" fmla="*/ 0 h 151"/>
                  <a:gd name="T14" fmla="*/ 9 w 47"/>
                  <a:gd name="T15" fmla="*/ 36 h 151"/>
                  <a:gd name="T16" fmla="*/ 9 w 47"/>
                  <a:gd name="T17" fmla="*/ 11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151">
                    <a:moveTo>
                      <a:pt x="9" y="115"/>
                    </a:moveTo>
                    <a:cubicBezTo>
                      <a:pt x="9" y="124"/>
                      <a:pt x="6" y="137"/>
                      <a:pt x="1" y="151"/>
                    </a:cubicBezTo>
                    <a:cubicBezTo>
                      <a:pt x="30" y="151"/>
                      <a:pt x="30" y="151"/>
                      <a:pt x="30" y="151"/>
                    </a:cubicBezTo>
                    <a:cubicBezTo>
                      <a:pt x="39" y="151"/>
                      <a:pt x="47" y="112"/>
                      <a:pt x="47" y="98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39"/>
                      <a:pt x="39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4"/>
                      <a:pt x="9" y="28"/>
                      <a:pt x="9" y="36"/>
                    </a:cubicBezTo>
                    <a:lnTo>
                      <a:pt x="9" y="1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77"/>
              <p:cNvSpPr>
                <a:spLocks/>
              </p:cNvSpPr>
              <p:nvPr/>
            </p:nvSpPr>
            <p:spPr bwMode="auto">
              <a:xfrm>
                <a:off x="2395538" y="3556001"/>
                <a:ext cx="161925" cy="260350"/>
              </a:xfrm>
              <a:custGeom>
                <a:avLst/>
                <a:gdLst>
                  <a:gd name="T0" fmla="*/ 163 w 180"/>
                  <a:gd name="T1" fmla="*/ 189 h 289"/>
                  <a:gd name="T2" fmla="*/ 180 w 180"/>
                  <a:gd name="T3" fmla="*/ 140 h 289"/>
                  <a:gd name="T4" fmla="*/ 180 w 180"/>
                  <a:gd name="T5" fmla="*/ 61 h 289"/>
                  <a:gd name="T6" fmla="*/ 144 w 180"/>
                  <a:gd name="T7" fmla="*/ 0 h 289"/>
                  <a:gd name="T8" fmla="*/ 49 w 180"/>
                  <a:gd name="T9" fmla="*/ 0 h 289"/>
                  <a:gd name="T10" fmla="*/ 14 w 180"/>
                  <a:gd name="T11" fmla="*/ 33 h 289"/>
                  <a:gd name="T12" fmla="*/ 13 w 180"/>
                  <a:gd name="T13" fmla="*/ 36 h 289"/>
                  <a:gd name="T14" fmla="*/ 86 w 180"/>
                  <a:gd name="T15" fmla="*/ 36 h 289"/>
                  <a:gd name="T16" fmla="*/ 98 w 180"/>
                  <a:gd name="T17" fmla="*/ 47 h 289"/>
                  <a:gd name="T18" fmla="*/ 86 w 180"/>
                  <a:gd name="T19" fmla="*/ 59 h 289"/>
                  <a:gd name="T20" fmla="*/ 11 w 180"/>
                  <a:gd name="T21" fmla="*/ 59 h 289"/>
                  <a:gd name="T22" fmla="*/ 8 w 180"/>
                  <a:gd name="T23" fmla="*/ 89 h 289"/>
                  <a:gd name="T24" fmla="*/ 86 w 180"/>
                  <a:gd name="T25" fmla="*/ 89 h 289"/>
                  <a:gd name="T26" fmla="*/ 98 w 180"/>
                  <a:gd name="T27" fmla="*/ 101 h 289"/>
                  <a:gd name="T28" fmla="*/ 86 w 180"/>
                  <a:gd name="T29" fmla="*/ 112 h 289"/>
                  <a:gd name="T30" fmla="*/ 5 w 180"/>
                  <a:gd name="T31" fmla="*/ 112 h 289"/>
                  <a:gd name="T32" fmla="*/ 2 w 180"/>
                  <a:gd name="T33" fmla="*/ 143 h 289"/>
                  <a:gd name="T34" fmla="*/ 86 w 180"/>
                  <a:gd name="T35" fmla="*/ 143 h 289"/>
                  <a:gd name="T36" fmla="*/ 98 w 180"/>
                  <a:gd name="T37" fmla="*/ 154 h 289"/>
                  <a:gd name="T38" fmla="*/ 86 w 180"/>
                  <a:gd name="T39" fmla="*/ 165 h 289"/>
                  <a:gd name="T40" fmla="*/ 0 w 180"/>
                  <a:gd name="T41" fmla="*/ 165 h 289"/>
                  <a:gd name="T42" fmla="*/ 0 w 180"/>
                  <a:gd name="T43" fmla="*/ 168 h 289"/>
                  <a:gd name="T44" fmla="*/ 35 w 180"/>
                  <a:gd name="T45" fmla="*/ 201 h 289"/>
                  <a:gd name="T46" fmla="*/ 98 w 180"/>
                  <a:gd name="T47" fmla="*/ 201 h 289"/>
                  <a:gd name="T48" fmla="*/ 96 w 180"/>
                  <a:gd name="T49" fmla="*/ 218 h 289"/>
                  <a:gd name="T50" fmla="*/ 90 w 180"/>
                  <a:gd name="T51" fmla="*/ 251 h 289"/>
                  <a:gd name="T52" fmla="*/ 116 w 180"/>
                  <a:gd name="T53" fmla="*/ 287 h 289"/>
                  <a:gd name="T54" fmla="*/ 151 w 180"/>
                  <a:gd name="T55" fmla="*/ 261 h 289"/>
                  <a:gd name="T56" fmla="*/ 159 w 180"/>
                  <a:gd name="T57" fmla="*/ 215 h 289"/>
                  <a:gd name="T58" fmla="*/ 163 w 180"/>
                  <a:gd name="T59" fmla="*/ 1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0" h="289">
                    <a:moveTo>
                      <a:pt x="163" y="189"/>
                    </a:moveTo>
                    <a:cubicBezTo>
                      <a:pt x="173" y="175"/>
                      <a:pt x="180" y="152"/>
                      <a:pt x="180" y="140"/>
                    </a:cubicBezTo>
                    <a:cubicBezTo>
                      <a:pt x="180" y="61"/>
                      <a:pt x="180" y="61"/>
                      <a:pt x="180" y="61"/>
                    </a:cubicBezTo>
                    <a:cubicBezTo>
                      <a:pt x="180" y="43"/>
                      <a:pt x="164" y="0"/>
                      <a:pt x="144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0" y="0"/>
                      <a:pt x="14" y="15"/>
                      <a:pt x="14" y="33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93" y="36"/>
                      <a:pt x="98" y="41"/>
                      <a:pt x="98" y="47"/>
                    </a:cubicBezTo>
                    <a:cubicBezTo>
                      <a:pt x="98" y="54"/>
                      <a:pt x="93" y="59"/>
                      <a:pt x="86" y="59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3" y="89"/>
                      <a:pt x="98" y="94"/>
                      <a:pt x="98" y="101"/>
                    </a:cubicBezTo>
                    <a:cubicBezTo>
                      <a:pt x="98" y="107"/>
                      <a:pt x="93" y="112"/>
                      <a:pt x="86" y="112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93" y="143"/>
                      <a:pt x="98" y="148"/>
                      <a:pt x="98" y="154"/>
                    </a:cubicBezTo>
                    <a:cubicBezTo>
                      <a:pt x="98" y="160"/>
                      <a:pt x="93" y="165"/>
                      <a:pt x="86" y="165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6"/>
                      <a:pt x="16" y="201"/>
                      <a:pt x="35" y="201"/>
                    </a:cubicBezTo>
                    <a:cubicBezTo>
                      <a:pt x="98" y="201"/>
                      <a:pt x="98" y="201"/>
                      <a:pt x="98" y="201"/>
                    </a:cubicBezTo>
                    <a:cubicBezTo>
                      <a:pt x="96" y="218"/>
                      <a:pt x="96" y="218"/>
                      <a:pt x="96" y="218"/>
                    </a:cubicBezTo>
                    <a:cubicBezTo>
                      <a:pt x="90" y="251"/>
                      <a:pt x="90" y="251"/>
                      <a:pt x="90" y="251"/>
                    </a:cubicBezTo>
                    <a:cubicBezTo>
                      <a:pt x="88" y="268"/>
                      <a:pt x="99" y="284"/>
                      <a:pt x="116" y="287"/>
                    </a:cubicBezTo>
                    <a:cubicBezTo>
                      <a:pt x="132" y="289"/>
                      <a:pt x="148" y="278"/>
                      <a:pt x="151" y="261"/>
                    </a:cubicBezTo>
                    <a:cubicBezTo>
                      <a:pt x="159" y="215"/>
                      <a:pt x="159" y="215"/>
                      <a:pt x="159" y="215"/>
                    </a:cubicBezTo>
                    <a:lnTo>
                      <a:pt x="163" y="1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3938588" y="3089276"/>
            <a:ext cx="3721894" cy="456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788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788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矩形 20"/>
          <p:cNvSpPr>
            <a:spLocks noChangeArrowheads="1"/>
          </p:cNvSpPr>
          <p:nvPr/>
        </p:nvSpPr>
        <p:spPr bwMode="auto">
          <a:xfrm>
            <a:off x="1838326" y="4084638"/>
            <a:ext cx="530780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31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92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24859" y="928588"/>
            <a:ext cx="1738598" cy="3024684"/>
            <a:chOff x="2424859" y="928588"/>
            <a:chExt cx="1738598" cy="3024684"/>
          </a:xfrm>
        </p:grpSpPr>
        <p:sp>
          <p:nvSpPr>
            <p:cNvPr id="10" name="Down Arrow Callout 33"/>
            <p:cNvSpPr/>
            <p:nvPr/>
          </p:nvSpPr>
          <p:spPr>
            <a:xfrm>
              <a:off x="2424859" y="928588"/>
              <a:ext cx="1738598" cy="3024684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9"/>
              </a:avLst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1" name="Flowchart: Off-page Connector 40"/>
            <p:cNvSpPr/>
            <p:nvPr/>
          </p:nvSpPr>
          <p:spPr>
            <a:xfrm>
              <a:off x="2926493" y="1193546"/>
              <a:ext cx="735332" cy="715981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3700">
                <a:defRPr/>
              </a:pPr>
              <a:r>
                <a:rPr lang="en-US" sz="3600" b="1" dirty="0">
                  <a:solidFill>
                    <a:srgbClr val="FCCB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725542" y="2245934"/>
              <a:ext cx="1138722" cy="135729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91471" y="928588"/>
            <a:ext cx="1738598" cy="3024684"/>
            <a:chOff x="4291471" y="928588"/>
            <a:chExt cx="1738598" cy="3024684"/>
          </a:xfrm>
        </p:grpSpPr>
        <p:sp>
          <p:nvSpPr>
            <p:cNvPr id="9" name="Down Arrow Callout 26"/>
            <p:cNvSpPr/>
            <p:nvPr/>
          </p:nvSpPr>
          <p:spPr>
            <a:xfrm>
              <a:off x="4291471" y="928588"/>
              <a:ext cx="1738598" cy="3024684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9"/>
              </a:avLst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2" name="Flowchart: Off-page Connector 42"/>
            <p:cNvSpPr/>
            <p:nvPr/>
          </p:nvSpPr>
          <p:spPr>
            <a:xfrm>
              <a:off x="4778218" y="1193546"/>
              <a:ext cx="735332" cy="715981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3700">
                <a:defRPr/>
              </a:pPr>
              <a:r>
                <a:rPr lang="en-US" sz="3600" b="1" dirty="0">
                  <a:solidFill>
                    <a:srgbClr val="EC60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575779" y="2245934"/>
              <a:ext cx="1138723" cy="13408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58083" y="928588"/>
            <a:ext cx="1738598" cy="3024684"/>
            <a:chOff x="6158083" y="928588"/>
            <a:chExt cx="1738598" cy="3024684"/>
          </a:xfrm>
        </p:grpSpPr>
        <p:sp>
          <p:nvSpPr>
            <p:cNvPr id="13" name="Down Arrow Callout 15"/>
            <p:cNvSpPr/>
            <p:nvPr/>
          </p:nvSpPr>
          <p:spPr>
            <a:xfrm>
              <a:off x="6158083" y="928588"/>
              <a:ext cx="1738598" cy="3024684"/>
            </a:xfrm>
            <a:prstGeom prst="downArrowCallout">
              <a:avLst>
                <a:gd name="adj1" fmla="val 25000"/>
                <a:gd name="adj2" fmla="val 6698"/>
                <a:gd name="adj3" fmla="val 4369"/>
                <a:gd name="adj4" fmla="val 97489"/>
              </a:avLst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4" name="Flowchart: Off-page Connector 17"/>
            <p:cNvSpPr/>
            <p:nvPr/>
          </p:nvSpPr>
          <p:spPr>
            <a:xfrm>
              <a:off x="6644830" y="1202476"/>
              <a:ext cx="733844" cy="715981"/>
            </a:xfrm>
            <a:prstGeom prst="flowChartOffpageConnector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3700">
                <a:defRPr/>
              </a:pPr>
              <a:r>
                <a:rPr lang="en-US" sz="3600" b="1" dirty="0">
                  <a:solidFill>
                    <a:srgbClr val="6BD2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6457276" y="2245934"/>
              <a:ext cx="1138723" cy="1340880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6844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663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17349"/>
          <a:stretch>
            <a:fillRect/>
          </a:stretch>
        </p:blipFill>
        <p:spPr bwMode="auto">
          <a:xfrm>
            <a:off x="550805" y="927100"/>
            <a:ext cx="1747530" cy="295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19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01717" y="2336006"/>
            <a:ext cx="753665" cy="753666"/>
            <a:chOff x="4201717" y="2336006"/>
            <a:chExt cx="753665" cy="753666"/>
          </a:xfrm>
        </p:grpSpPr>
        <p:sp>
          <p:nvSpPr>
            <p:cNvPr id="38" name="流程图: 联系 37"/>
            <p:cNvSpPr/>
            <p:nvPr/>
          </p:nvSpPr>
          <p:spPr>
            <a:xfrm>
              <a:off x="4201717" y="2336006"/>
              <a:ext cx="753665" cy="75366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9" name="Freeform 93"/>
            <p:cNvSpPr>
              <a:spLocks noEditPoints="1"/>
            </p:cNvSpPr>
            <p:nvPr/>
          </p:nvSpPr>
          <p:spPr bwMode="auto">
            <a:xfrm>
              <a:off x="4373166" y="2434829"/>
              <a:ext cx="403622" cy="511969"/>
            </a:xfrm>
            <a:custGeom>
              <a:avLst/>
              <a:gdLst>
                <a:gd name="T0" fmla="*/ 188 w 216"/>
                <a:gd name="T1" fmla="*/ 126 h 288"/>
                <a:gd name="T2" fmla="*/ 188 w 216"/>
                <a:gd name="T3" fmla="*/ 79 h 288"/>
                <a:gd name="T4" fmla="*/ 109 w 216"/>
                <a:gd name="T5" fmla="*/ 0 h 288"/>
                <a:gd name="T6" fmla="*/ 108 w 216"/>
                <a:gd name="T7" fmla="*/ 0 h 288"/>
                <a:gd name="T8" fmla="*/ 106 w 216"/>
                <a:gd name="T9" fmla="*/ 0 h 288"/>
                <a:gd name="T10" fmla="*/ 28 w 216"/>
                <a:gd name="T11" fmla="*/ 79 h 288"/>
                <a:gd name="T12" fmla="*/ 28 w 216"/>
                <a:gd name="T13" fmla="*/ 126 h 288"/>
                <a:gd name="T14" fmla="*/ 0 w 216"/>
                <a:gd name="T15" fmla="*/ 126 h 288"/>
                <a:gd name="T16" fmla="*/ 0 w 216"/>
                <a:gd name="T17" fmla="*/ 288 h 288"/>
                <a:gd name="T18" fmla="*/ 216 w 216"/>
                <a:gd name="T19" fmla="*/ 288 h 288"/>
                <a:gd name="T20" fmla="*/ 216 w 216"/>
                <a:gd name="T21" fmla="*/ 126 h 288"/>
                <a:gd name="T22" fmla="*/ 188 w 216"/>
                <a:gd name="T23" fmla="*/ 126 h 288"/>
                <a:gd name="T24" fmla="*/ 133 w 216"/>
                <a:gd name="T25" fmla="*/ 259 h 288"/>
                <a:gd name="T26" fmla="*/ 84 w 216"/>
                <a:gd name="T27" fmla="*/ 259 h 288"/>
                <a:gd name="T28" fmla="*/ 96 w 216"/>
                <a:gd name="T29" fmla="*/ 206 h 288"/>
                <a:gd name="T30" fmla="*/ 84 w 216"/>
                <a:gd name="T31" fmla="*/ 185 h 288"/>
                <a:gd name="T32" fmla="*/ 108 w 216"/>
                <a:gd name="T33" fmla="*/ 161 h 288"/>
                <a:gd name="T34" fmla="*/ 133 w 216"/>
                <a:gd name="T35" fmla="*/ 185 h 288"/>
                <a:gd name="T36" fmla="*/ 120 w 216"/>
                <a:gd name="T37" fmla="*/ 206 h 288"/>
                <a:gd name="T38" fmla="*/ 133 w 216"/>
                <a:gd name="T39" fmla="*/ 259 h 288"/>
                <a:gd name="T40" fmla="*/ 148 w 216"/>
                <a:gd name="T41" fmla="*/ 126 h 288"/>
                <a:gd name="T42" fmla="*/ 67 w 216"/>
                <a:gd name="T43" fmla="*/ 126 h 288"/>
                <a:gd name="T44" fmla="*/ 67 w 216"/>
                <a:gd name="T45" fmla="*/ 79 h 288"/>
                <a:gd name="T46" fmla="*/ 106 w 216"/>
                <a:gd name="T47" fmla="*/ 40 h 288"/>
                <a:gd name="T48" fmla="*/ 108 w 216"/>
                <a:gd name="T49" fmla="*/ 40 h 288"/>
                <a:gd name="T50" fmla="*/ 109 w 216"/>
                <a:gd name="T51" fmla="*/ 40 h 288"/>
                <a:gd name="T52" fmla="*/ 148 w 216"/>
                <a:gd name="T53" fmla="*/ 79 h 288"/>
                <a:gd name="T54" fmla="*/ 148 w 216"/>
                <a:gd name="T55" fmla="*/ 12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rgbClr val="54656F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47763" y="1657350"/>
            <a:ext cx="2600326" cy="2145507"/>
            <a:chOff x="1147763" y="1657350"/>
            <a:chExt cx="2600326" cy="2145507"/>
          </a:xfrm>
        </p:grpSpPr>
        <p:sp>
          <p:nvSpPr>
            <p:cNvPr id="17" name="平行四边形 4"/>
            <p:cNvSpPr/>
            <p:nvPr/>
          </p:nvSpPr>
          <p:spPr>
            <a:xfrm rot="16200000">
              <a:off x="985838" y="1819275"/>
              <a:ext cx="826294" cy="502444"/>
            </a:xfrm>
            <a:custGeom>
              <a:avLst/>
              <a:gdLst>
                <a:gd name="connsiteX0" fmla="*/ 0 w 986971"/>
                <a:gd name="connsiteY0" fmla="*/ 798288 h 798288"/>
                <a:gd name="connsiteX1" fmla="*/ 199572 w 986971"/>
                <a:gd name="connsiteY1" fmla="*/ 0 h 798288"/>
                <a:gd name="connsiteX2" fmla="*/ 986971 w 986971"/>
                <a:gd name="connsiteY2" fmla="*/ 0 h 798288"/>
                <a:gd name="connsiteX3" fmla="*/ 787399 w 986971"/>
                <a:gd name="connsiteY3" fmla="*/ 798288 h 798288"/>
                <a:gd name="connsiteX4" fmla="*/ 0 w 986971"/>
                <a:gd name="connsiteY4" fmla="*/ 798288 h 798288"/>
                <a:gd name="connsiteX0" fmla="*/ 0 w 1219199"/>
                <a:gd name="connsiteY0" fmla="*/ 812800 h 812800"/>
                <a:gd name="connsiteX1" fmla="*/ 199572 w 1219199"/>
                <a:gd name="connsiteY1" fmla="*/ 14512 h 812800"/>
                <a:gd name="connsiteX2" fmla="*/ 1219199 w 1219199"/>
                <a:gd name="connsiteY2" fmla="*/ 0 h 812800"/>
                <a:gd name="connsiteX3" fmla="*/ 787399 w 1219199"/>
                <a:gd name="connsiteY3" fmla="*/ 812800 h 812800"/>
                <a:gd name="connsiteX4" fmla="*/ 0 w 1219199"/>
                <a:gd name="connsiteY4" fmla="*/ 812800 h 812800"/>
                <a:gd name="connsiteX0" fmla="*/ 0 w 1219199"/>
                <a:gd name="connsiteY0" fmla="*/ 812800 h 812800"/>
                <a:gd name="connsiteX1" fmla="*/ 199572 w 1219199"/>
                <a:gd name="connsiteY1" fmla="*/ 14512 h 812800"/>
                <a:gd name="connsiteX2" fmla="*/ 1219199 w 1219199"/>
                <a:gd name="connsiteY2" fmla="*/ 0 h 812800"/>
                <a:gd name="connsiteX3" fmla="*/ 874484 w 1219199"/>
                <a:gd name="connsiteY3" fmla="*/ 798289 h 812800"/>
                <a:gd name="connsiteX4" fmla="*/ 0 w 1219199"/>
                <a:gd name="connsiteY4" fmla="*/ 812800 h 812800"/>
                <a:gd name="connsiteX0" fmla="*/ 0 w 1248230"/>
                <a:gd name="connsiteY0" fmla="*/ 812803 h 812803"/>
                <a:gd name="connsiteX1" fmla="*/ 228603 w 1248230"/>
                <a:gd name="connsiteY1" fmla="*/ 14512 h 812803"/>
                <a:gd name="connsiteX2" fmla="*/ 1248230 w 1248230"/>
                <a:gd name="connsiteY2" fmla="*/ 0 h 812803"/>
                <a:gd name="connsiteX3" fmla="*/ 903515 w 1248230"/>
                <a:gd name="connsiteY3" fmla="*/ 798289 h 812803"/>
                <a:gd name="connsiteX4" fmla="*/ 0 w 1248230"/>
                <a:gd name="connsiteY4" fmla="*/ 812803 h 812803"/>
                <a:gd name="connsiteX0" fmla="*/ 0 w 1248230"/>
                <a:gd name="connsiteY0" fmla="*/ 841832 h 841832"/>
                <a:gd name="connsiteX1" fmla="*/ 228603 w 1248230"/>
                <a:gd name="connsiteY1" fmla="*/ 0 h 841832"/>
                <a:gd name="connsiteX2" fmla="*/ 1248230 w 1248230"/>
                <a:gd name="connsiteY2" fmla="*/ 29029 h 841832"/>
                <a:gd name="connsiteX3" fmla="*/ 903515 w 1248230"/>
                <a:gd name="connsiteY3" fmla="*/ 827318 h 841832"/>
                <a:gd name="connsiteX4" fmla="*/ 0 w 1248230"/>
                <a:gd name="connsiteY4" fmla="*/ 841832 h 841832"/>
                <a:gd name="connsiteX0" fmla="*/ 0 w 1219201"/>
                <a:gd name="connsiteY0" fmla="*/ 827317 h 827318"/>
                <a:gd name="connsiteX1" fmla="*/ 199574 w 1219201"/>
                <a:gd name="connsiteY1" fmla="*/ 0 h 827318"/>
                <a:gd name="connsiteX2" fmla="*/ 1219201 w 1219201"/>
                <a:gd name="connsiteY2" fmla="*/ 29029 h 827318"/>
                <a:gd name="connsiteX3" fmla="*/ 874486 w 1219201"/>
                <a:gd name="connsiteY3" fmla="*/ 827318 h 827318"/>
                <a:gd name="connsiteX4" fmla="*/ 0 w 1219201"/>
                <a:gd name="connsiteY4" fmla="*/ 827317 h 827318"/>
                <a:gd name="connsiteX0" fmla="*/ 0 w 1219201"/>
                <a:gd name="connsiteY0" fmla="*/ 798288 h 798289"/>
                <a:gd name="connsiteX1" fmla="*/ 185398 w 1219201"/>
                <a:gd name="connsiteY1" fmla="*/ 14514 h 798289"/>
                <a:gd name="connsiteX2" fmla="*/ 1219201 w 1219201"/>
                <a:gd name="connsiteY2" fmla="*/ 0 h 798289"/>
                <a:gd name="connsiteX3" fmla="*/ 874486 w 1219201"/>
                <a:gd name="connsiteY3" fmla="*/ 798289 h 798289"/>
                <a:gd name="connsiteX4" fmla="*/ 0 w 1219201"/>
                <a:gd name="connsiteY4" fmla="*/ 798288 h 798289"/>
                <a:gd name="connsiteX0" fmla="*/ 0 w 1233378"/>
                <a:gd name="connsiteY0" fmla="*/ 783774 h 783775"/>
                <a:gd name="connsiteX1" fmla="*/ 185398 w 1233378"/>
                <a:gd name="connsiteY1" fmla="*/ 0 h 783775"/>
                <a:gd name="connsiteX2" fmla="*/ 1233378 w 1233378"/>
                <a:gd name="connsiteY2" fmla="*/ 14518 h 783775"/>
                <a:gd name="connsiteX3" fmla="*/ 874486 w 1233378"/>
                <a:gd name="connsiteY3" fmla="*/ 783775 h 783775"/>
                <a:gd name="connsiteX4" fmla="*/ 0 w 1233378"/>
                <a:gd name="connsiteY4" fmla="*/ 783774 h 783775"/>
                <a:gd name="connsiteX0" fmla="*/ 0 w 1205024"/>
                <a:gd name="connsiteY0" fmla="*/ 783774 h 783775"/>
                <a:gd name="connsiteX1" fmla="*/ 185398 w 1205024"/>
                <a:gd name="connsiteY1" fmla="*/ 0 h 783775"/>
                <a:gd name="connsiteX2" fmla="*/ 1205024 w 1205024"/>
                <a:gd name="connsiteY2" fmla="*/ 14518 h 783775"/>
                <a:gd name="connsiteX3" fmla="*/ 874486 w 1205024"/>
                <a:gd name="connsiteY3" fmla="*/ 783775 h 783775"/>
                <a:gd name="connsiteX4" fmla="*/ 0 w 1205024"/>
                <a:gd name="connsiteY4" fmla="*/ 783774 h 783775"/>
                <a:gd name="connsiteX0" fmla="*/ 0 w 1205024"/>
                <a:gd name="connsiteY0" fmla="*/ 785925 h 785926"/>
                <a:gd name="connsiteX1" fmla="*/ 185398 w 1205024"/>
                <a:gd name="connsiteY1" fmla="*/ 2151 h 785926"/>
                <a:gd name="connsiteX2" fmla="*/ 1205024 w 1205024"/>
                <a:gd name="connsiteY2" fmla="*/ 0 h 785926"/>
                <a:gd name="connsiteX3" fmla="*/ 874486 w 1205024"/>
                <a:gd name="connsiteY3" fmla="*/ 785926 h 785926"/>
                <a:gd name="connsiteX4" fmla="*/ 0 w 1205024"/>
                <a:gd name="connsiteY4" fmla="*/ 785925 h 785926"/>
                <a:gd name="connsiteX0" fmla="*/ 0 w 1177468"/>
                <a:gd name="connsiteY0" fmla="*/ 781166 h 785926"/>
                <a:gd name="connsiteX1" fmla="*/ 157842 w 1177468"/>
                <a:gd name="connsiteY1" fmla="*/ 2151 h 785926"/>
                <a:gd name="connsiteX2" fmla="*/ 1177468 w 1177468"/>
                <a:gd name="connsiteY2" fmla="*/ 0 h 785926"/>
                <a:gd name="connsiteX3" fmla="*/ 846930 w 1177468"/>
                <a:gd name="connsiteY3" fmla="*/ 785926 h 785926"/>
                <a:gd name="connsiteX4" fmla="*/ 0 w 1177468"/>
                <a:gd name="connsiteY4" fmla="*/ 781166 h 785926"/>
                <a:gd name="connsiteX0" fmla="*/ 0 w 1194189"/>
                <a:gd name="connsiteY0" fmla="*/ 787977 h 787977"/>
                <a:gd name="connsiteX1" fmla="*/ 174563 w 1194189"/>
                <a:gd name="connsiteY1" fmla="*/ 2151 h 787977"/>
                <a:gd name="connsiteX2" fmla="*/ 1194189 w 1194189"/>
                <a:gd name="connsiteY2" fmla="*/ 0 h 787977"/>
                <a:gd name="connsiteX3" fmla="*/ 863651 w 1194189"/>
                <a:gd name="connsiteY3" fmla="*/ 785926 h 787977"/>
                <a:gd name="connsiteX4" fmla="*/ 0 w 1194189"/>
                <a:gd name="connsiteY4" fmla="*/ 787977 h 78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189" h="787977">
                  <a:moveTo>
                    <a:pt x="0" y="787977"/>
                  </a:moveTo>
                  <a:lnTo>
                    <a:pt x="174563" y="2151"/>
                  </a:lnTo>
                  <a:lnTo>
                    <a:pt x="1194189" y="0"/>
                  </a:lnTo>
                  <a:lnTo>
                    <a:pt x="863651" y="785926"/>
                  </a:lnTo>
                  <a:lnTo>
                    <a:pt x="0" y="787977"/>
                  </a:lnTo>
                  <a:close/>
                </a:path>
              </a:pathLst>
            </a:custGeom>
            <a:solidFill>
              <a:srgbClr val="E2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647825" y="1885950"/>
              <a:ext cx="1515666" cy="596504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2945607" y="2096691"/>
              <a:ext cx="603647" cy="167878"/>
            </a:xfrm>
            <a:prstGeom prst="triangl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5400000">
              <a:off x="1012032" y="2501504"/>
              <a:ext cx="775097" cy="501253"/>
            </a:xfrm>
            <a:custGeom>
              <a:avLst/>
              <a:gdLst>
                <a:gd name="connsiteX0" fmla="*/ 0 w 1052648"/>
                <a:gd name="connsiteY0" fmla="*/ 792520 h 792520"/>
                <a:gd name="connsiteX1" fmla="*/ 165577 w 1052648"/>
                <a:gd name="connsiteY1" fmla="*/ 6362 h 792520"/>
                <a:gd name="connsiteX2" fmla="*/ 1052648 w 1052648"/>
                <a:gd name="connsiteY2" fmla="*/ 0 h 792520"/>
                <a:gd name="connsiteX3" fmla="*/ 1052648 w 1052648"/>
                <a:gd name="connsiteY3" fmla="*/ 792311 h 792520"/>
                <a:gd name="connsiteX0" fmla="*/ 0 w 1199169"/>
                <a:gd name="connsiteY0" fmla="*/ 786158 h 786158"/>
                <a:gd name="connsiteX1" fmla="*/ 165577 w 1199169"/>
                <a:gd name="connsiteY1" fmla="*/ 0 h 786158"/>
                <a:gd name="connsiteX2" fmla="*/ 1199169 w 1199169"/>
                <a:gd name="connsiteY2" fmla="*/ 2778 h 786158"/>
                <a:gd name="connsiteX3" fmla="*/ 1052648 w 1199169"/>
                <a:gd name="connsiteY3" fmla="*/ 785949 h 786158"/>
                <a:gd name="connsiteX4" fmla="*/ 0 w 1199169"/>
                <a:gd name="connsiteY4" fmla="*/ 786158 h 786158"/>
                <a:gd name="connsiteX0" fmla="*/ 0 w 1237725"/>
                <a:gd name="connsiteY0" fmla="*/ 790727 h 790727"/>
                <a:gd name="connsiteX1" fmla="*/ 204133 w 1237725"/>
                <a:gd name="connsiteY1" fmla="*/ 0 h 790727"/>
                <a:gd name="connsiteX2" fmla="*/ 1237725 w 1237725"/>
                <a:gd name="connsiteY2" fmla="*/ 2778 h 790727"/>
                <a:gd name="connsiteX3" fmla="*/ 1091204 w 1237725"/>
                <a:gd name="connsiteY3" fmla="*/ 785949 h 790727"/>
                <a:gd name="connsiteX4" fmla="*/ 0 w 1237725"/>
                <a:gd name="connsiteY4" fmla="*/ 790727 h 790727"/>
                <a:gd name="connsiteX0" fmla="*/ 0 w 1376538"/>
                <a:gd name="connsiteY0" fmla="*/ 790727 h 790727"/>
                <a:gd name="connsiteX1" fmla="*/ 204133 w 1376538"/>
                <a:gd name="connsiteY1" fmla="*/ 0 h 790727"/>
                <a:gd name="connsiteX2" fmla="*/ 1237725 w 1376538"/>
                <a:gd name="connsiteY2" fmla="*/ 2778 h 790727"/>
                <a:gd name="connsiteX3" fmla="*/ 1376538 w 1376538"/>
                <a:gd name="connsiteY3" fmla="*/ 790518 h 790727"/>
                <a:gd name="connsiteX4" fmla="*/ 0 w 1376538"/>
                <a:gd name="connsiteY4" fmla="*/ 790727 h 79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538" h="790727">
                  <a:moveTo>
                    <a:pt x="0" y="790727"/>
                  </a:moveTo>
                  <a:lnTo>
                    <a:pt x="204133" y="0"/>
                  </a:lnTo>
                  <a:lnTo>
                    <a:pt x="1237725" y="2778"/>
                  </a:lnTo>
                  <a:lnTo>
                    <a:pt x="1376538" y="790518"/>
                  </a:lnTo>
                  <a:lnTo>
                    <a:pt x="0" y="790727"/>
                  </a:lnTo>
                  <a:close/>
                </a:path>
              </a:pathLst>
            </a:custGeom>
            <a:solidFill>
              <a:srgbClr val="52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647825" y="3058716"/>
              <a:ext cx="1514475" cy="597694"/>
            </a:xfrm>
            <a:prstGeom prst="rect">
              <a:avLst/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2944416" y="3274219"/>
              <a:ext cx="600075" cy="164306"/>
            </a:xfrm>
            <a:prstGeom prst="triangle">
              <a:avLst/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47826" y="2481263"/>
              <a:ext cx="1935956" cy="579835"/>
            </a:xfrm>
            <a:prstGeom prst="rect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3362326" y="2687241"/>
              <a:ext cx="603647" cy="167878"/>
            </a:xfrm>
            <a:prstGeom prst="triangle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5" name="矩形 8"/>
            <p:cNvSpPr/>
            <p:nvPr/>
          </p:nvSpPr>
          <p:spPr>
            <a:xfrm>
              <a:off x="1147763" y="3058717"/>
              <a:ext cx="502444" cy="744140"/>
            </a:xfrm>
            <a:custGeom>
              <a:avLst/>
              <a:gdLst>
                <a:gd name="connsiteX0" fmla="*/ 0 w 801194"/>
                <a:gd name="connsiteY0" fmla="*/ 0 h 740228"/>
                <a:gd name="connsiteX1" fmla="*/ 801194 w 801194"/>
                <a:gd name="connsiteY1" fmla="*/ 0 h 740228"/>
                <a:gd name="connsiteX2" fmla="*/ 801194 w 801194"/>
                <a:gd name="connsiteY2" fmla="*/ 740228 h 740228"/>
                <a:gd name="connsiteX3" fmla="*/ 0 w 801194"/>
                <a:gd name="connsiteY3" fmla="*/ 740228 h 740228"/>
                <a:gd name="connsiteX4" fmla="*/ 0 w 801194"/>
                <a:gd name="connsiteY4" fmla="*/ 0 h 740228"/>
                <a:gd name="connsiteX0" fmla="*/ 0 w 815708"/>
                <a:gd name="connsiteY0" fmla="*/ 0 h 870856"/>
                <a:gd name="connsiteX1" fmla="*/ 815708 w 815708"/>
                <a:gd name="connsiteY1" fmla="*/ 130628 h 870856"/>
                <a:gd name="connsiteX2" fmla="*/ 815708 w 815708"/>
                <a:gd name="connsiteY2" fmla="*/ 870856 h 870856"/>
                <a:gd name="connsiteX3" fmla="*/ 14514 w 815708"/>
                <a:gd name="connsiteY3" fmla="*/ 870856 h 870856"/>
                <a:gd name="connsiteX4" fmla="*/ 0 w 815708"/>
                <a:gd name="connsiteY4" fmla="*/ 0 h 870856"/>
                <a:gd name="connsiteX0" fmla="*/ 0 w 815708"/>
                <a:gd name="connsiteY0" fmla="*/ 0 h 870856"/>
                <a:gd name="connsiteX1" fmla="*/ 801194 w 815708"/>
                <a:gd name="connsiteY1" fmla="*/ 43542 h 870856"/>
                <a:gd name="connsiteX2" fmla="*/ 815708 w 815708"/>
                <a:gd name="connsiteY2" fmla="*/ 870856 h 870856"/>
                <a:gd name="connsiteX3" fmla="*/ 14514 w 815708"/>
                <a:gd name="connsiteY3" fmla="*/ 870856 h 870856"/>
                <a:gd name="connsiteX4" fmla="*/ 0 w 815708"/>
                <a:gd name="connsiteY4" fmla="*/ 0 h 870856"/>
                <a:gd name="connsiteX0" fmla="*/ 0 w 815708"/>
                <a:gd name="connsiteY0" fmla="*/ 0 h 1088571"/>
                <a:gd name="connsiteX1" fmla="*/ 801194 w 815708"/>
                <a:gd name="connsiteY1" fmla="*/ 43542 h 1088571"/>
                <a:gd name="connsiteX2" fmla="*/ 815708 w 815708"/>
                <a:gd name="connsiteY2" fmla="*/ 870856 h 1088571"/>
                <a:gd name="connsiteX3" fmla="*/ 14514 w 815708"/>
                <a:gd name="connsiteY3" fmla="*/ 1088571 h 1088571"/>
                <a:gd name="connsiteX4" fmla="*/ 0 w 815708"/>
                <a:gd name="connsiteY4" fmla="*/ 0 h 1088571"/>
                <a:gd name="connsiteX0" fmla="*/ 0 w 801194"/>
                <a:gd name="connsiteY0" fmla="*/ 0 h 1088571"/>
                <a:gd name="connsiteX1" fmla="*/ 801194 w 801194"/>
                <a:gd name="connsiteY1" fmla="*/ 43542 h 1088571"/>
                <a:gd name="connsiteX2" fmla="*/ 801193 w 801194"/>
                <a:gd name="connsiteY2" fmla="*/ 914398 h 1088571"/>
                <a:gd name="connsiteX3" fmla="*/ 14514 w 801194"/>
                <a:gd name="connsiteY3" fmla="*/ 1088571 h 1088571"/>
                <a:gd name="connsiteX4" fmla="*/ 0 w 801194"/>
                <a:gd name="connsiteY4" fmla="*/ 0 h 1088571"/>
                <a:gd name="connsiteX0" fmla="*/ 0 w 801194"/>
                <a:gd name="connsiteY0" fmla="*/ 0 h 1088571"/>
                <a:gd name="connsiteX1" fmla="*/ 801194 w 801194"/>
                <a:gd name="connsiteY1" fmla="*/ 14514 h 1088571"/>
                <a:gd name="connsiteX2" fmla="*/ 801193 w 801194"/>
                <a:gd name="connsiteY2" fmla="*/ 914398 h 1088571"/>
                <a:gd name="connsiteX3" fmla="*/ 14514 w 801194"/>
                <a:gd name="connsiteY3" fmla="*/ 1088571 h 1088571"/>
                <a:gd name="connsiteX4" fmla="*/ 0 w 801194"/>
                <a:gd name="connsiteY4" fmla="*/ 0 h 1088571"/>
                <a:gd name="connsiteX0" fmla="*/ 0 w 801193"/>
                <a:gd name="connsiteY0" fmla="*/ 0 h 1088571"/>
                <a:gd name="connsiteX1" fmla="*/ 782144 w 801193"/>
                <a:gd name="connsiteY1" fmla="*/ 7371 h 1088571"/>
                <a:gd name="connsiteX2" fmla="*/ 801193 w 801193"/>
                <a:gd name="connsiteY2" fmla="*/ 914398 h 1088571"/>
                <a:gd name="connsiteX3" fmla="*/ 14514 w 801193"/>
                <a:gd name="connsiteY3" fmla="*/ 1088571 h 1088571"/>
                <a:gd name="connsiteX4" fmla="*/ 0 w 801193"/>
                <a:gd name="connsiteY4" fmla="*/ 0 h 1088571"/>
                <a:gd name="connsiteX0" fmla="*/ 0 w 782144"/>
                <a:gd name="connsiteY0" fmla="*/ 0 h 1088571"/>
                <a:gd name="connsiteX1" fmla="*/ 782144 w 782144"/>
                <a:gd name="connsiteY1" fmla="*/ 7371 h 1088571"/>
                <a:gd name="connsiteX2" fmla="*/ 779762 w 782144"/>
                <a:gd name="connsiteY2" fmla="*/ 892967 h 1088571"/>
                <a:gd name="connsiteX3" fmla="*/ 14514 w 782144"/>
                <a:gd name="connsiteY3" fmla="*/ 1088571 h 1088571"/>
                <a:gd name="connsiteX4" fmla="*/ 0 w 782144"/>
                <a:gd name="connsiteY4" fmla="*/ 0 h 1088571"/>
                <a:gd name="connsiteX0" fmla="*/ 0 w 782144"/>
                <a:gd name="connsiteY0" fmla="*/ 0 h 1050471"/>
                <a:gd name="connsiteX1" fmla="*/ 782144 w 782144"/>
                <a:gd name="connsiteY1" fmla="*/ 7371 h 1050471"/>
                <a:gd name="connsiteX2" fmla="*/ 779762 w 782144"/>
                <a:gd name="connsiteY2" fmla="*/ 892967 h 1050471"/>
                <a:gd name="connsiteX3" fmla="*/ 12133 w 782144"/>
                <a:gd name="connsiteY3" fmla="*/ 1050471 h 1050471"/>
                <a:gd name="connsiteX4" fmla="*/ 0 w 782144"/>
                <a:gd name="connsiteY4" fmla="*/ 0 h 1050471"/>
                <a:gd name="connsiteX0" fmla="*/ 0 w 782144"/>
                <a:gd name="connsiteY0" fmla="*/ 0 h 1050471"/>
                <a:gd name="connsiteX1" fmla="*/ 782144 w 782144"/>
                <a:gd name="connsiteY1" fmla="*/ 7371 h 1050471"/>
                <a:gd name="connsiteX2" fmla="*/ 779762 w 782144"/>
                <a:gd name="connsiteY2" fmla="*/ 883442 h 1050471"/>
                <a:gd name="connsiteX3" fmla="*/ 12133 w 782144"/>
                <a:gd name="connsiteY3" fmla="*/ 1050471 h 1050471"/>
                <a:gd name="connsiteX4" fmla="*/ 0 w 782144"/>
                <a:gd name="connsiteY4" fmla="*/ 0 h 1050471"/>
                <a:gd name="connsiteX0" fmla="*/ 0 w 782144"/>
                <a:gd name="connsiteY0" fmla="*/ 0 h 1043327"/>
                <a:gd name="connsiteX1" fmla="*/ 782144 w 782144"/>
                <a:gd name="connsiteY1" fmla="*/ 7371 h 1043327"/>
                <a:gd name="connsiteX2" fmla="*/ 779762 w 782144"/>
                <a:gd name="connsiteY2" fmla="*/ 883442 h 1043327"/>
                <a:gd name="connsiteX3" fmla="*/ 9752 w 782144"/>
                <a:gd name="connsiteY3" fmla="*/ 1043327 h 1043327"/>
                <a:gd name="connsiteX4" fmla="*/ 0 w 782144"/>
                <a:gd name="connsiteY4" fmla="*/ 0 h 1043327"/>
                <a:gd name="connsiteX0" fmla="*/ 0 w 782144"/>
                <a:gd name="connsiteY0" fmla="*/ 0 h 1043327"/>
                <a:gd name="connsiteX1" fmla="*/ 782144 w 782144"/>
                <a:gd name="connsiteY1" fmla="*/ 4990 h 1043327"/>
                <a:gd name="connsiteX2" fmla="*/ 779762 w 782144"/>
                <a:gd name="connsiteY2" fmla="*/ 883442 h 1043327"/>
                <a:gd name="connsiteX3" fmla="*/ 9752 w 782144"/>
                <a:gd name="connsiteY3" fmla="*/ 1043327 h 1043327"/>
                <a:gd name="connsiteX4" fmla="*/ 0 w 782144"/>
                <a:gd name="connsiteY4" fmla="*/ 0 h 1043327"/>
                <a:gd name="connsiteX0" fmla="*/ 0 w 784525"/>
                <a:gd name="connsiteY0" fmla="*/ 0 h 1043327"/>
                <a:gd name="connsiteX1" fmla="*/ 782144 w 784525"/>
                <a:gd name="connsiteY1" fmla="*/ 4990 h 1043327"/>
                <a:gd name="connsiteX2" fmla="*/ 784525 w 784525"/>
                <a:gd name="connsiteY2" fmla="*/ 885823 h 1043327"/>
                <a:gd name="connsiteX3" fmla="*/ 9752 w 784525"/>
                <a:gd name="connsiteY3" fmla="*/ 1043327 h 1043327"/>
                <a:gd name="connsiteX4" fmla="*/ 0 w 784525"/>
                <a:gd name="connsiteY4" fmla="*/ 0 h 1043327"/>
                <a:gd name="connsiteX0" fmla="*/ 0 w 791669"/>
                <a:gd name="connsiteY0" fmla="*/ 4535 h 1047862"/>
                <a:gd name="connsiteX1" fmla="*/ 791669 w 791669"/>
                <a:gd name="connsiteY1" fmla="*/ 0 h 1047862"/>
                <a:gd name="connsiteX2" fmla="*/ 784525 w 791669"/>
                <a:gd name="connsiteY2" fmla="*/ 890358 h 1047862"/>
                <a:gd name="connsiteX3" fmla="*/ 9752 w 791669"/>
                <a:gd name="connsiteY3" fmla="*/ 1047862 h 1047862"/>
                <a:gd name="connsiteX4" fmla="*/ 0 w 791669"/>
                <a:gd name="connsiteY4" fmla="*/ 4535 h 1047862"/>
                <a:gd name="connsiteX0" fmla="*/ 0 w 796432"/>
                <a:gd name="connsiteY0" fmla="*/ 4535 h 1047862"/>
                <a:gd name="connsiteX1" fmla="*/ 791669 w 796432"/>
                <a:gd name="connsiteY1" fmla="*/ 0 h 1047862"/>
                <a:gd name="connsiteX2" fmla="*/ 796432 w 796432"/>
                <a:gd name="connsiteY2" fmla="*/ 980846 h 1047862"/>
                <a:gd name="connsiteX3" fmla="*/ 9752 w 796432"/>
                <a:gd name="connsiteY3" fmla="*/ 1047862 h 1047862"/>
                <a:gd name="connsiteX4" fmla="*/ 0 w 796432"/>
                <a:gd name="connsiteY4" fmla="*/ 4535 h 1047862"/>
                <a:gd name="connsiteX0" fmla="*/ 0 w 815482"/>
                <a:gd name="connsiteY0" fmla="*/ 0 h 1179058"/>
                <a:gd name="connsiteX1" fmla="*/ 810719 w 815482"/>
                <a:gd name="connsiteY1" fmla="*/ 131196 h 1179058"/>
                <a:gd name="connsiteX2" fmla="*/ 815482 w 815482"/>
                <a:gd name="connsiteY2" fmla="*/ 1112042 h 1179058"/>
                <a:gd name="connsiteX3" fmla="*/ 28802 w 815482"/>
                <a:gd name="connsiteY3" fmla="*/ 1179058 h 1179058"/>
                <a:gd name="connsiteX4" fmla="*/ 0 w 815482"/>
                <a:gd name="connsiteY4" fmla="*/ 0 h 1179058"/>
                <a:gd name="connsiteX0" fmla="*/ 0 w 815482"/>
                <a:gd name="connsiteY0" fmla="*/ 0 h 1179058"/>
                <a:gd name="connsiteX1" fmla="*/ 810719 w 815482"/>
                <a:gd name="connsiteY1" fmla="*/ 128815 h 1179058"/>
                <a:gd name="connsiteX2" fmla="*/ 815482 w 815482"/>
                <a:gd name="connsiteY2" fmla="*/ 1112042 h 1179058"/>
                <a:gd name="connsiteX3" fmla="*/ 28802 w 815482"/>
                <a:gd name="connsiteY3" fmla="*/ 1179058 h 1179058"/>
                <a:gd name="connsiteX4" fmla="*/ 0 w 815482"/>
                <a:gd name="connsiteY4" fmla="*/ 0 h 1179058"/>
                <a:gd name="connsiteX0" fmla="*/ 0 w 815482"/>
                <a:gd name="connsiteY0" fmla="*/ 0 h 1179058"/>
                <a:gd name="connsiteX1" fmla="*/ 815481 w 815482"/>
                <a:gd name="connsiteY1" fmla="*/ 128815 h 1179058"/>
                <a:gd name="connsiteX2" fmla="*/ 815482 w 815482"/>
                <a:gd name="connsiteY2" fmla="*/ 1112042 h 1179058"/>
                <a:gd name="connsiteX3" fmla="*/ 28802 w 815482"/>
                <a:gd name="connsiteY3" fmla="*/ 1179058 h 1179058"/>
                <a:gd name="connsiteX4" fmla="*/ 0 w 815482"/>
                <a:gd name="connsiteY4" fmla="*/ 0 h 1179058"/>
                <a:gd name="connsiteX0" fmla="*/ 0 w 815482"/>
                <a:gd name="connsiteY0" fmla="*/ 0 h 1348127"/>
                <a:gd name="connsiteX1" fmla="*/ 815481 w 815482"/>
                <a:gd name="connsiteY1" fmla="*/ 128815 h 1348127"/>
                <a:gd name="connsiteX2" fmla="*/ 815482 w 815482"/>
                <a:gd name="connsiteY2" fmla="*/ 1112042 h 1348127"/>
                <a:gd name="connsiteX3" fmla="*/ 28802 w 815482"/>
                <a:gd name="connsiteY3" fmla="*/ 1348127 h 1348127"/>
                <a:gd name="connsiteX4" fmla="*/ 0 w 815482"/>
                <a:gd name="connsiteY4" fmla="*/ 0 h 1348127"/>
                <a:gd name="connsiteX0" fmla="*/ 0 w 822626"/>
                <a:gd name="connsiteY0" fmla="*/ 0 h 1345745"/>
                <a:gd name="connsiteX1" fmla="*/ 822625 w 822626"/>
                <a:gd name="connsiteY1" fmla="*/ 126433 h 1345745"/>
                <a:gd name="connsiteX2" fmla="*/ 822626 w 822626"/>
                <a:gd name="connsiteY2" fmla="*/ 1109660 h 1345745"/>
                <a:gd name="connsiteX3" fmla="*/ 35946 w 822626"/>
                <a:gd name="connsiteY3" fmla="*/ 1345745 h 1345745"/>
                <a:gd name="connsiteX4" fmla="*/ 0 w 822626"/>
                <a:gd name="connsiteY4" fmla="*/ 0 h 1345745"/>
                <a:gd name="connsiteX0" fmla="*/ 0 w 822626"/>
                <a:gd name="connsiteY0" fmla="*/ 0 h 1355270"/>
                <a:gd name="connsiteX1" fmla="*/ 822625 w 822626"/>
                <a:gd name="connsiteY1" fmla="*/ 135958 h 1355270"/>
                <a:gd name="connsiteX2" fmla="*/ 822626 w 822626"/>
                <a:gd name="connsiteY2" fmla="*/ 1119185 h 1355270"/>
                <a:gd name="connsiteX3" fmla="*/ 35946 w 822626"/>
                <a:gd name="connsiteY3" fmla="*/ 1355270 h 1355270"/>
                <a:gd name="connsiteX4" fmla="*/ 0 w 822626"/>
                <a:gd name="connsiteY4" fmla="*/ 0 h 1355270"/>
                <a:gd name="connsiteX0" fmla="*/ 0 w 822626"/>
                <a:gd name="connsiteY0" fmla="*/ 130742 h 1219312"/>
                <a:gd name="connsiteX1" fmla="*/ 822625 w 822626"/>
                <a:gd name="connsiteY1" fmla="*/ 0 h 1219312"/>
                <a:gd name="connsiteX2" fmla="*/ 822626 w 822626"/>
                <a:gd name="connsiteY2" fmla="*/ 983227 h 1219312"/>
                <a:gd name="connsiteX3" fmla="*/ 35946 w 822626"/>
                <a:gd name="connsiteY3" fmla="*/ 1219312 h 1219312"/>
                <a:gd name="connsiteX4" fmla="*/ 0 w 822626"/>
                <a:gd name="connsiteY4" fmla="*/ 130742 h 1219312"/>
                <a:gd name="connsiteX0" fmla="*/ 2897 w 825523"/>
                <a:gd name="connsiteY0" fmla="*/ 130742 h 1224074"/>
                <a:gd name="connsiteX1" fmla="*/ 825522 w 825523"/>
                <a:gd name="connsiteY1" fmla="*/ 0 h 1224074"/>
                <a:gd name="connsiteX2" fmla="*/ 825523 w 825523"/>
                <a:gd name="connsiteY2" fmla="*/ 983227 h 1224074"/>
                <a:gd name="connsiteX3" fmla="*/ 743 w 825523"/>
                <a:gd name="connsiteY3" fmla="*/ 1224074 h 1224074"/>
                <a:gd name="connsiteX4" fmla="*/ 2897 w 825523"/>
                <a:gd name="connsiteY4" fmla="*/ 130742 h 122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23" h="1224074">
                  <a:moveTo>
                    <a:pt x="2897" y="130742"/>
                  </a:moveTo>
                  <a:lnTo>
                    <a:pt x="825522" y="0"/>
                  </a:lnTo>
                  <a:cubicBezTo>
                    <a:pt x="825522" y="290285"/>
                    <a:pt x="825523" y="692942"/>
                    <a:pt x="825523" y="983227"/>
                  </a:cubicBezTo>
                  <a:cubicBezTo>
                    <a:pt x="567265" y="1035728"/>
                    <a:pt x="259001" y="1171573"/>
                    <a:pt x="743" y="1224074"/>
                  </a:cubicBezTo>
                  <a:cubicBezTo>
                    <a:pt x="-2508" y="876298"/>
                    <a:pt x="6148" y="478518"/>
                    <a:pt x="2897" y="130742"/>
                  </a:cubicBezTo>
                  <a:close/>
                </a:path>
              </a:pathLst>
            </a:custGeom>
            <a:solidFill>
              <a:srgbClr val="E94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6" name="流程图: 联系 25"/>
            <p:cNvSpPr/>
            <p:nvPr/>
          </p:nvSpPr>
          <p:spPr>
            <a:xfrm>
              <a:off x="1677591" y="3143250"/>
              <a:ext cx="417909" cy="41791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1784748" y="3252788"/>
              <a:ext cx="197644" cy="197644"/>
            </a:xfrm>
            <a:custGeom>
              <a:avLst/>
              <a:gdLst>
                <a:gd name="T0" fmla="*/ 341 w 933"/>
                <a:gd name="T1" fmla="*/ 63 h 932"/>
                <a:gd name="T2" fmla="*/ 145 w 933"/>
                <a:gd name="T3" fmla="*/ 144 h 932"/>
                <a:gd name="T4" fmla="*/ 64 w 933"/>
                <a:gd name="T5" fmla="*/ 340 h 932"/>
                <a:gd name="T6" fmla="*/ 145 w 933"/>
                <a:gd name="T7" fmla="*/ 536 h 932"/>
                <a:gd name="T8" fmla="*/ 341 w 933"/>
                <a:gd name="T9" fmla="*/ 617 h 932"/>
                <a:gd name="T10" fmla="*/ 537 w 933"/>
                <a:gd name="T11" fmla="*/ 536 h 932"/>
                <a:gd name="T12" fmla="*/ 537 w 933"/>
                <a:gd name="T13" fmla="*/ 144 h 932"/>
                <a:gd name="T14" fmla="*/ 341 w 933"/>
                <a:gd name="T15" fmla="*/ 63 h 932"/>
                <a:gd name="T16" fmla="*/ 341 w 933"/>
                <a:gd name="T17" fmla="*/ 681 h 932"/>
                <a:gd name="T18" fmla="*/ 100 w 933"/>
                <a:gd name="T19" fmla="*/ 581 h 932"/>
                <a:gd name="T20" fmla="*/ 0 w 933"/>
                <a:gd name="T21" fmla="*/ 340 h 932"/>
                <a:gd name="T22" fmla="*/ 100 w 933"/>
                <a:gd name="T23" fmla="*/ 100 h 932"/>
                <a:gd name="T24" fmla="*/ 341 w 933"/>
                <a:gd name="T25" fmla="*/ 0 h 932"/>
                <a:gd name="T26" fmla="*/ 582 w 933"/>
                <a:gd name="T27" fmla="*/ 100 h 932"/>
                <a:gd name="T28" fmla="*/ 582 w 933"/>
                <a:gd name="T29" fmla="*/ 581 h 932"/>
                <a:gd name="T30" fmla="*/ 341 w 933"/>
                <a:gd name="T31" fmla="*/ 681 h 932"/>
                <a:gd name="T32" fmla="*/ 636 w 933"/>
                <a:gd name="T33" fmla="*/ 538 h 932"/>
                <a:gd name="T34" fmla="*/ 636 w 933"/>
                <a:gd name="T35" fmla="*/ 581 h 932"/>
                <a:gd name="T36" fmla="*/ 582 w 933"/>
                <a:gd name="T37" fmla="*/ 636 h 932"/>
                <a:gd name="T38" fmla="*/ 539 w 933"/>
                <a:gd name="T39" fmla="*/ 636 h 932"/>
                <a:gd name="T40" fmla="*/ 537 w 933"/>
                <a:gd name="T41" fmla="*/ 634 h 932"/>
                <a:gd name="T42" fmla="*/ 537 w 933"/>
                <a:gd name="T43" fmla="*/ 591 h 932"/>
                <a:gd name="T44" fmla="*/ 591 w 933"/>
                <a:gd name="T45" fmla="*/ 536 h 932"/>
                <a:gd name="T46" fmla="*/ 634 w 933"/>
                <a:gd name="T47" fmla="*/ 536 h 932"/>
                <a:gd name="T48" fmla="*/ 636 w 933"/>
                <a:gd name="T49" fmla="*/ 538 h 932"/>
                <a:gd name="T50" fmla="*/ 707 w 933"/>
                <a:gd name="T51" fmla="*/ 630 h 932"/>
                <a:gd name="T52" fmla="*/ 707 w 933"/>
                <a:gd name="T53" fmla="*/ 706 h 932"/>
                <a:gd name="T54" fmla="*/ 631 w 933"/>
                <a:gd name="T55" fmla="*/ 706 h 932"/>
                <a:gd name="T56" fmla="*/ 631 w 933"/>
                <a:gd name="T57" fmla="*/ 630 h 932"/>
                <a:gd name="T58" fmla="*/ 707 w 933"/>
                <a:gd name="T59" fmla="*/ 630 h 932"/>
                <a:gd name="T60" fmla="*/ 922 w 933"/>
                <a:gd name="T61" fmla="*/ 834 h 932"/>
                <a:gd name="T62" fmla="*/ 920 w 933"/>
                <a:gd name="T63" fmla="*/ 875 h 932"/>
                <a:gd name="T64" fmla="*/ 876 w 933"/>
                <a:gd name="T65" fmla="*/ 919 h 932"/>
                <a:gd name="T66" fmla="*/ 835 w 933"/>
                <a:gd name="T67" fmla="*/ 921 h 932"/>
                <a:gd name="T68" fmla="*/ 705 w 933"/>
                <a:gd name="T69" fmla="*/ 791 h 932"/>
                <a:gd name="T70" fmla="*/ 707 w 933"/>
                <a:gd name="T71" fmla="*/ 750 h 932"/>
                <a:gd name="T72" fmla="*/ 750 w 933"/>
                <a:gd name="T73" fmla="*/ 706 h 932"/>
                <a:gd name="T74" fmla="*/ 791 w 933"/>
                <a:gd name="T75" fmla="*/ 704 h 932"/>
                <a:gd name="T76" fmla="*/ 922 w 933"/>
                <a:gd name="T77" fmla="*/ 834 h 932"/>
                <a:gd name="T78" fmla="*/ 341 w 933"/>
                <a:gd name="T79" fmla="*/ 136 h 932"/>
                <a:gd name="T80" fmla="*/ 196 w 933"/>
                <a:gd name="T81" fmla="*/ 196 h 932"/>
                <a:gd name="T82" fmla="*/ 137 w 933"/>
                <a:gd name="T83" fmla="*/ 340 h 932"/>
                <a:gd name="T84" fmla="*/ 196 w 933"/>
                <a:gd name="T85" fmla="*/ 485 h 932"/>
                <a:gd name="T86" fmla="*/ 341 w 933"/>
                <a:gd name="T87" fmla="*/ 545 h 932"/>
                <a:gd name="T88" fmla="*/ 485 w 933"/>
                <a:gd name="T89" fmla="*/ 485 h 932"/>
                <a:gd name="T90" fmla="*/ 485 w 933"/>
                <a:gd name="T91" fmla="*/ 196 h 932"/>
                <a:gd name="T92" fmla="*/ 341 w 933"/>
                <a:gd name="T93" fmla="*/ 136 h 932"/>
                <a:gd name="T94" fmla="*/ 341 w 933"/>
                <a:gd name="T95" fmla="*/ 587 h 932"/>
                <a:gd name="T96" fmla="*/ 167 w 933"/>
                <a:gd name="T97" fmla="*/ 515 h 932"/>
                <a:gd name="T98" fmla="*/ 94 w 933"/>
                <a:gd name="T99" fmla="*/ 340 h 932"/>
                <a:gd name="T100" fmla="*/ 167 w 933"/>
                <a:gd name="T101" fmla="*/ 166 h 932"/>
                <a:gd name="T102" fmla="*/ 341 w 933"/>
                <a:gd name="T103" fmla="*/ 94 h 932"/>
                <a:gd name="T104" fmla="*/ 515 w 933"/>
                <a:gd name="T105" fmla="*/ 166 h 932"/>
                <a:gd name="T106" fmla="*/ 515 w 933"/>
                <a:gd name="T107" fmla="*/ 515 h 932"/>
                <a:gd name="T108" fmla="*/ 341 w 933"/>
                <a:gd name="T109" fmla="*/ 587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3" h="932">
                  <a:moveTo>
                    <a:pt x="341" y="63"/>
                  </a:moveTo>
                  <a:cubicBezTo>
                    <a:pt x="267" y="63"/>
                    <a:pt x="197" y="92"/>
                    <a:pt x="145" y="144"/>
                  </a:cubicBezTo>
                  <a:cubicBezTo>
                    <a:pt x="93" y="197"/>
                    <a:pt x="64" y="266"/>
                    <a:pt x="64" y="340"/>
                  </a:cubicBezTo>
                  <a:cubicBezTo>
                    <a:pt x="64" y="414"/>
                    <a:pt x="93" y="484"/>
                    <a:pt x="145" y="536"/>
                  </a:cubicBezTo>
                  <a:cubicBezTo>
                    <a:pt x="197" y="589"/>
                    <a:pt x="267" y="617"/>
                    <a:pt x="341" y="617"/>
                  </a:cubicBezTo>
                  <a:cubicBezTo>
                    <a:pt x="415" y="617"/>
                    <a:pt x="484" y="589"/>
                    <a:pt x="537" y="536"/>
                  </a:cubicBezTo>
                  <a:cubicBezTo>
                    <a:pt x="645" y="428"/>
                    <a:pt x="645" y="252"/>
                    <a:pt x="537" y="144"/>
                  </a:cubicBezTo>
                  <a:cubicBezTo>
                    <a:pt x="484" y="92"/>
                    <a:pt x="415" y="63"/>
                    <a:pt x="341" y="63"/>
                  </a:cubicBezTo>
                  <a:close/>
                  <a:moveTo>
                    <a:pt x="341" y="681"/>
                  </a:moveTo>
                  <a:cubicBezTo>
                    <a:pt x="250" y="681"/>
                    <a:pt x="164" y="645"/>
                    <a:pt x="100" y="581"/>
                  </a:cubicBezTo>
                  <a:cubicBezTo>
                    <a:pt x="36" y="517"/>
                    <a:pt x="0" y="431"/>
                    <a:pt x="0" y="340"/>
                  </a:cubicBezTo>
                  <a:cubicBezTo>
                    <a:pt x="0" y="249"/>
                    <a:pt x="36" y="164"/>
                    <a:pt x="100" y="100"/>
                  </a:cubicBezTo>
                  <a:cubicBezTo>
                    <a:pt x="164" y="35"/>
                    <a:pt x="250" y="0"/>
                    <a:pt x="341" y="0"/>
                  </a:cubicBezTo>
                  <a:cubicBezTo>
                    <a:pt x="432" y="0"/>
                    <a:pt x="517" y="35"/>
                    <a:pt x="582" y="100"/>
                  </a:cubicBezTo>
                  <a:cubicBezTo>
                    <a:pt x="714" y="232"/>
                    <a:pt x="714" y="448"/>
                    <a:pt x="582" y="581"/>
                  </a:cubicBezTo>
                  <a:cubicBezTo>
                    <a:pt x="517" y="645"/>
                    <a:pt x="432" y="681"/>
                    <a:pt x="341" y="681"/>
                  </a:cubicBezTo>
                  <a:close/>
                  <a:moveTo>
                    <a:pt x="636" y="538"/>
                  </a:moveTo>
                  <a:cubicBezTo>
                    <a:pt x="648" y="550"/>
                    <a:pt x="648" y="569"/>
                    <a:pt x="636" y="581"/>
                  </a:cubicBezTo>
                  <a:lnTo>
                    <a:pt x="582" y="636"/>
                  </a:lnTo>
                  <a:cubicBezTo>
                    <a:pt x="570" y="648"/>
                    <a:pt x="551" y="648"/>
                    <a:pt x="539" y="636"/>
                  </a:cubicBezTo>
                  <a:lnTo>
                    <a:pt x="537" y="634"/>
                  </a:lnTo>
                  <a:cubicBezTo>
                    <a:pt x="525" y="622"/>
                    <a:pt x="525" y="602"/>
                    <a:pt x="537" y="591"/>
                  </a:cubicBezTo>
                  <a:lnTo>
                    <a:pt x="591" y="536"/>
                  </a:lnTo>
                  <a:cubicBezTo>
                    <a:pt x="603" y="524"/>
                    <a:pt x="622" y="524"/>
                    <a:pt x="634" y="536"/>
                  </a:cubicBezTo>
                  <a:lnTo>
                    <a:pt x="636" y="538"/>
                  </a:lnTo>
                  <a:close/>
                  <a:moveTo>
                    <a:pt x="707" y="630"/>
                  </a:moveTo>
                  <a:cubicBezTo>
                    <a:pt x="728" y="651"/>
                    <a:pt x="728" y="685"/>
                    <a:pt x="707" y="706"/>
                  </a:cubicBezTo>
                  <a:cubicBezTo>
                    <a:pt x="686" y="727"/>
                    <a:pt x="652" y="727"/>
                    <a:pt x="631" y="706"/>
                  </a:cubicBezTo>
                  <a:cubicBezTo>
                    <a:pt x="610" y="685"/>
                    <a:pt x="610" y="651"/>
                    <a:pt x="631" y="630"/>
                  </a:cubicBezTo>
                  <a:cubicBezTo>
                    <a:pt x="652" y="609"/>
                    <a:pt x="686" y="609"/>
                    <a:pt x="707" y="630"/>
                  </a:cubicBezTo>
                  <a:close/>
                  <a:moveTo>
                    <a:pt x="922" y="834"/>
                  </a:moveTo>
                  <a:cubicBezTo>
                    <a:pt x="933" y="845"/>
                    <a:pt x="932" y="864"/>
                    <a:pt x="920" y="875"/>
                  </a:cubicBezTo>
                  <a:lnTo>
                    <a:pt x="876" y="919"/>
                  </a:lnTo>
                  <a:cubicBezTo>
                    <a:pt x="864" y="931"/>
                    <a:pt x="846" y="932"/>
                    <a:pt x="835" y="921"/>
                  </a:cubicBezTo>
                  <a:lnTo>
                    <a:pt x="705" y="791"/>
                  </a:lnTo>
                  <a:cubicBezTo>
                    <a:pt x="694" y="780"/>
                    <a:pt x="695" y="762"/>
                    <a:pt x="707" y="750"/>
                  </a:cubicBezTo>
                  <a:lnTo>
                    <a:pt x="750" y="706"/>
                  </a:lnTo>
                  <a:cubicBezTo>
                    <a:pt x="762" y="694"/>
                    <a:pt x="781" y="693"/>
                    <a:pt x="791" y="704"/>
                  </a:cubicBezTo>
                  <a:lnTo>
                    <a:pt x="922" y="834"/>
                  </a:lnTo>
                  <a:close/>
                  <a:moveTo>
                    <a:pt x="341" y="136"/>
                  </a:moveTo>
                  <a:cubicBezTo>
                    <a:pt x="286" y="136"/>
                    <a:pt x="235" y="157"/>
                    <a:pt x="196" y="196"/>
                  </a:cubicBezTo>
                  <a:cubicBezTo>
                    <a:pt x="158" y="234"/>
                    <a:pt x="137" y="286"/>
                    <a:pt x="137" y="340"/>
                  </a:cubicBezTo>
                  <a:cubicBezTo>
                    <a:pt x="137" y="395"/>
                    <a:pt x="158" y="446"/>
                    <a:pt x="196" y="485"/>
                  </a:cubicBezTo>
                  <a:cubicBezTo>
                    <a:pt x="235" y="523"/>
                    <a:pt x="286" y="545"/>
                    <a:pt x="341" y="545"/>
                  </a:cubicBezTo>
                  <a:cubicBezTo>
                    <a:pt x="395" y="545"/>
                    <a:pt x="447" y="523"/>
                    <a:pt x="485" y="485"/>
                  </a:cubicBezTo>
                  <a:cubicBezTo>
                    <a:pt x="565" y="405"/>
                    <a:pt x="565" y="275"/>
                    <a:pt x="485" y="196"/>
                  </a:cubicBezTo>
                  <a:cubicBezTo>
                    <a:pt x="447" y="157"/>
                    <a:pt x="395" y="136"/>
                    <a:pt x="341" y="136"/>
                  </a:cubicBezTo>
                  <a:close/>
                  <a:moveTo>
                    <a:pt x="341" y="587"/>
                  </a:moveTo>
                  <a:cubicBezTo>
                    <a:pt x="275" y="587"/>
                    <a:pt x="213" y="561"/>
                    <a:pt x="167" y="515"/>
                  </a:cubicBezTo>
                  <a:cubicBezTo>
                    <a:pt x="120" y="468"/>
                    <a:pt x="94" y="406"/>
                    <a:pt x="94" y="340"/>
                  </a:cubicBezTo>
                  <a:cubicBezTo>
                    <a:pt x="94" y="274"/>
                    <a:pt x="120" y="212"/>
                    <a:pt x="167" y="166"/>
                  </a:cubicBezTo>
                  <a:cubicBezTo>
                    <a:pt x="213" y="119"/>
                    <a:pt x="275" y="94"/>
                    <a:pt x="341" y="94"/>
                  </a:cubicBezTo>
                  <a:cubicBezTo>
                    <a:pt x="407" y="94"/>
                    <a:pt x="469" y="119"/>
                    <a:pt x="515" y="166"/>
                  </a:cubicBezTo>
                  <a:cubicBezTo>
                    <a:pt x="611" y="262"/>
                    <a:pt x="611" y="418"/>
                    <a:pt x="515" y="515"/>
                  </a:cubicBezTo>
                  <a:cubicBezTo>
                    <a:pt x="469" y="561"/>
                    <a:pt x="407" y="587"/>
                    <a:pt x="341" y="587"/>
                  </a:cubicBezTo>
                  <a:close/>
                </a:path>
              </a:pathLst>
            </a:custGeom>
            <a:solidFill>
              <a:srgbClr val="EC606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890">
                <a:solidFill>
                  <a:prstClr val="black"/>
                </a:solidFill>
              </a:endParaRPr>
            </a:p>
          </p:txBody>
        </p:sp>
        <p:sp>
          <p:nvSpPr>
            <p:cNvPr id="30" name="流程图: 联系 29"/>
            <p:cNvSpPr/>
            <p:nvPr/>
          </p:nvSpPr>
          <p:spPr>
            <a:xfrm>
              <a:off x="1668066" y="2528888"/>
              <a:ext cx="417909" cy="41791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1" name="Freeform 356"/>
            <p:cNvSpPr>
              <a:spLocks noEditPoints="1"/>
            </p:cNvSpPr>
            <p:nvPr/>
          </p:nvSpPr>
          <p:spPr bwMode="auto">
            <a:xfrm>
              <a:off x="1794273" y="2612231"/>
              <a:ext cx="164306" cy="257175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rgbClr val="6BD2D5"/>
            </a:solidFill>
            <a:ln>
              <a:noFill/>
            </a:ln>
            <a:extLst/>
          </p:spPr>
          <p:txBody>
            <a:bodyPr lIns="45167" tIns="22583" rIns="45167" bIns="22583"/>
            <a:lstStyle/>
            <a:p>
              <a:pPr>
                <a:defRPr/>
              </a:pPr>
              <a:endParaRPr lang="zh-CN" altLang="en-US" sz="890">
                <a:solidFill>
                  <a:prstClr val="black"/>
                </a:solidFill>
              </a:endParaRPr>
            </a:p>
          </p:txBody>
        </p:sp>
        <p:sp>
          <p:nvSpPr>
            <p:cNvPr id="36" name="流程图: 联系 35"/>
            <p:cNvSpPr/>
            <p:nvPr/>
          </p:nvSpPr>
          <p:spPr>
            <a:xfrm>
              <a:off x="1709738" y="1975247"/>
              <a:ext cx="417910" cy="41790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7" name="Freeform 399"/>
            <p:cNvSpPr>
              <a:spLocks noEditPoints="1"/>
            </p:cNvSpPr>
            <p:nvPr/>
          </p:nvSpPr>
          <p:spPr bwMode="auto">
            <a:xfrm>
              <a:off x="1809751" y="2087167"/>
              <a:ext cx="221456" cy="221456"/>
            </a:xfrm>
            <a:custGeom>
              <a:avLst/>
              <a:gdLst>
                <a:gd name="T0" fmla="*/ 128 w 128"/>
                <a:gd name="T1" fmla="*/ 31 h 128"/>
                <a:gd name="T2" fmla="*/ 97 w 128"/>
                <a:gd name="T3" fmla="*/ 0 h 128"/>
                <a:gd name="T4" fmla="*/ 15 w 128"/>
                <a:gd name="T5" fmla="*/ 83 h 128"/>
                <a:gd name="T6" fmla="*/ 15 w 128"/>
                <a:gd name="T7" fmla="*/ 83 h 128"/>
                <a:gd name="T8" fmla="*/ 15 w 128"/>
                <a:gd name="T9" fmla="*/ 83 h 128"/>
                <a:gd name="T10" fmla="*/ 15 w 128"/>
                <a:gd name="T11" fmla="*/ 83 h 128"/>
                <a:gd name="T12" fmla="*/ 15 w 128"/>
                <a:gd name="T13" fmla="*/ 83 h 128"/>
                <a:gd name="T14" fmla="*/ 0 w 128"/>
                <a:gd name="T15" fmla="*/ 128 h 128"/>
                <a:gd name="T16" fmla="*/ 45 w 128"/>
                <a:gd name="T17" fmla="*/ 114 h 128"/>
                <a:gd name="T18" fmla="*/ 45 w 128"/>
                <a:gd name="T19" fmla="*/ 114 h 128"/>
                <a:gd name="T20" fmla="*/ 45 w 128"/>
                <a:gd name="T21" fmla="*/ 114 h 128"/>
                <a:gd name="T22" fmla="*/ 45 w 128"/>
                <a:gd name="T23" fmla="*/ 114 h 128"/>
                <a:gd name="T24" fmla="*/ 128 w 128"/>
                <a:gd name="T25" fmla="*/ 31 h 128"/>
                <a:gd name="T26" fmla="*/ 11 w 128"/>
                <a:gd name="T27" fmla="*/ 117 h 128"/>
                <a:gd name="T28" fmla="*/ 21 w 128"/>
                <a:gd name="T29" fmla="*/ 86 h 128"/>
                <a:gd name="T30" fmla="*/ 41 w 128"/>
                <a:gd name="T31" fmla="*/ 107 h 128"/>
                <a:gd name="T32" fmla="*/ 11 w 128"/>
                <a:gd name="T33" fmla="*/ 1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8">
                  <a:moveTo>
                    <a:pt x="128" y="31"/>
                  </a:moveTo>
                  <a:lnTo>
                    <a:pt x="97" y="0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0" y="128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128" y="31"/>
                  </a:lnTo>
                  <a:close/>
                  <a:moveTo>
                    <a:pt x="11" y="117"/>
                  </a:moveTo>
                  <a:lnTo>
                    <a:pt x="21" y="86"/>
                  </a:lnTo>
                  <a:lnTo>
                    <a:pt x="41" y="107"/>
                  </a:lnTo>
                  <a:lnTo>
                    <a:pt x="11" y="117"/>
                  </a:lnTo>
                  <a:close/>
                </a:path>
              </a:pathLst>
            </a:custGeom>
            <a:solidFill>
              <a:srgbClr val="FCCB00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1301" name="文本框 39"/>
            <p:cNvSpPr txBox="1">
              <a:spLocks noChangeArrowheads="1"/>
            </p:cNvSpPr>
            <p:nvPr/>
          </p:nvSpPr>
          <p:spPr bwMode="auto">
            <a:xfrm>
              <a:off x="2175273" y="2133600"/>
              <a:ext cx="891778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164557" y="1964532"/>
              <a:ext cx="784622" cy="21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303" name="文本框 41"/>
            <p:cNvSpPr txBox="1">
              <a:spLocks noChangeArrowheads="1"/>
            </p:cNvSpPr>
            <p:nvPr/>
          </p:nvSpPr>
          <p:spPr bwMode="auto">
            <a:xfrm>
              <a:off x="2188369" y="2687241"/>
              <a:ext cx="892969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6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7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178844" y="2518173"/>
              <a:ext cx="784622" cy="21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305" name="文本框 43"/>
            <p:cNvSpPr txBox="1">
              <a:spLocks noChangeArrowheads="1"/>
            </p:cNvSpPr>
            <p:nvPr/>
          </p:nvSpPr>
          <p:spPr bwMode="auto">
            <a:xfrm>
              <a:off x="2166938" y="3301603"/>
              <a:ext cx="892969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157413" y="3132535"/>
              <a:ext cx="784622" cy="21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401867" y="1678781"/>
            <a:ext cx="2600325" cy="2146698"/>
            <a:chOff x="5401867" y="1678781"/>
            <a:chExt cx="2600325" cy="2146698"/>
          </a:xfrm>
        </p:grpSpPr>
        <p:sp>
          <p:nvSpPr>
            <p:cNvPr id="8" name="平行四边形 4"/>
            <p:cNvSpPr/>
            <p:nvPr/>
          </p:nvSpPr>
          <p:spPr>
            <a:xfrm rot="5400000" flipH="1">
              <a:off x="7337227" y="1841302"/>
              <a:ext cx="827485" cy="502444"/>
            </a:xfrm>
            <a:custGeom>
              <a:avLst/>
              <a:gdLst>
                <a:gd name="connsiteX0" fmla="*/ 0 w 986971"/>
                <a:gd name="connsiteY0" fmla="*/ 798288 h 798288"/>
                <a:gd name="connsiteX1" fmla="*/ 199572 w 986971"/>
                <a:gd name="connsiteY1" fmla="*/ 0 h 798288"/>
                <a:gd name="connsiteX2" fmla="*/ 986971 w 986971"/>
                <a:gd name="connsiteY2" fmla="*/ 0 h 798288"/>
                <a:gd name="connsiteX3" fmla="*/ 787399 w 986971"/>
                <a:gd name="connsiteY3" fmla="*/ 798288 h 798288"/>
                <a:gd name="connsiteX4" fmla="*/ 0 w 986971"/>
                <a:gd name="connsiteY4" fmla="*/ 798288 h 798288"/>
                <a:gd name="connsiteX0" fmla="*/ 0 w 1219199"/>
                <a:gd name="connsiteY0" fmla="*/ 812800 h 812800"/>
                <a:gd name="connsiteX1" fmla="*/ 199572 w 1219199"/>
                <a:gd name="connsiteY1" fmla="*/ 14512 h 812800"/>
                <a:gd name="connsiteX2" fmla="*/ 1219199 w 1219199"/>
                <a:gd name="connsiteY2" fmla="*/ 0 h 812800"/>
                <a:gd name="connsiteX3" fmla="*/ 787399 w 1219199"/>
                <a:gd name="connsiteY3" fmla="*/ 812800 h 812800"/>
                <a:gd name="connsiteX4" fmla="*/ 0 w 1219199"/>
                <a:gd name="connsiteY4" fmla="*/ 812800 h 812800"/>
                <a:gd name="connsiteX0" fmla="*/ 0 w 1219199"/>
                <a:gd name="connsiteY0" fmla="*/ 812800 h 812800"/>
                <a:gd name="connsiteX1" fmla="*/ 199572 w 1219199"/>
                <a:gd name="connsiteY1" fmla="*/ 14512 h 812800"/>
                <a:gd name="connsiteX2" fmla="*/ 1219199 w 1219199"/>
                <a:gd name="connsiteY2" fmla="*/ 0 h 812800"/>
                <a:gd name="connsiteX3" fmla="*/ 874484 w 1219199"/>
                <a:gd name="connsiteY3" fmla="*/ 798289 h 812800"/>
                <a:gd name="connsiteX4" fmla="*/ 0 w 1219199"/>
                <a:gd name="connsiteY4" fmla="*/ 812800 h 812800"/>
                <a:gd name="connsiteX0" fmla="*/ 0 w 1248230"/>
                <a:gd name="connsiteY0" fmla="*/ 812803 h 812803"/>
                <a:gd name="connsiteX1" fmla="*/ 228603 w 1248230"/>
                <a:gd name="connsiteY1" fmla="*/ 14512 h 812803"/>
                <a:gd name="connsiteX2" fmla="*/ 1248230 w 1248230"/>
                <a:gd name="connsiteY2" fmla="*/ 0 h 812803"/>
                <a:gd name="connsiteX3" fmla="*/ 903515 w 1248230"/>
                <a:gd name="connsiteY3" fmla="*/ 798289 h 812803"/>
                <a:gd name="connsiteX4" fmla="*/ 0 w 1248230"/>
                <a:gd name="connsiteY4" fmla="*/ 812803 h 812803"/>
                <a:gd name="connsiteX0" fmla="*/ 0 w 1248230"/>
                <a:gd name="connsiteY0" fmla="*/ 841832 h 841832"/>
                <a:gd name="connsiteX1" fmla="*/ 228603 w 1248230"/>
                <a:gd name="connsiteY1" fmla="*/ 0 h 841832"/>
                <a:gd name="connsiteX2" fmla="*/ 1248230 w 1248230"/>
                <a:gd name="connsiteY2" fmla="*/ 29029 h 841832"/>
                <a:gd name="connsiteX3" fmla="*/ 903515 w 1248230"/>
                <a:gd name="connsiteY3" fmla="*/ 827318 h 841832"/>
                <a:gd name="connsiteX4" fmla="*/ 0 w 1248230"/>
                <a:gd name="connsiteY4" fmla="*/ 841832 h 841832"/>
                <a:gd name="connsiteX0" fmla="*/ 0 w 1219201"/>
                <a:gd name="connsiteY0" fmla="*/ 827317 h 827318"/>
                <a:gd name="connsiteX1" fmla="*/ 199574 w 1219201"/>
                <a:gd name="connsiteY1" fmla="*/ 0 h 827318"/>
                <a:gd name="connsiteX2" fmla="*/ 1219201 w 1219201"/>
                <a:gd name="connsiteY2" fmla="*/ 29029 h 827318"/>
                <a:gd name="connsiteX3" fmla="*/ 874486 w 1219201"/>
                <a:gd name="connsiteY3" fmla="*/ 827318 h 827318"/>
                <a:gd name="connsiteX4" fmla="*/ 0 w 1219201"/>
                <a:gd name="connsiteY4" fmla="*/ 827317 h 827318"/>
                <a:gd name="connsiteX0" fmla="*/ 0 w 1219201"/>
                <a:gd name="connsiteY0" fmla="*/ 798288 h 798289"/>
                <a:gd name="connsiteX1" fmla="*/ 185398 w 1219201"/>
                <a:gd name="connsiteY1" fmla="*/ 14514 h 798289"/>
                <a:gd name="connsiteX2" fmla="*/ 1219201 w 1219201"/>
                <a:gd name="connsiteY2" fmla="*/ 0 h 798289"/>
                <a:gd name="connsiteX3" fmla="*/ 874486 w 1219201"/>
                <a:gd name="connsiteY3" fmla="*/ 798289 h 798289"/>
                <a:gd name="connsiteX4" fmla="*/ 0 w 1219201"/>
                <a:gd name="connsiteY4" fmla="*/ 798288 h 798289"/>
                <a:gd name="connsiteX0" fmla="*/ 0 w 1233378"/>
                <a:gd name="connsiteY0" fmla="*/ 783774 h 783775"/>
                <a:gd name="connsiteX1" fmla="*/ 185398 w 1233378"/>
                <a:gd name="connsiteY1" fmla="*/ 0 h 783775"/>
                <a:gd name="connsiteX2" fmla="*/ 1233378 w 1233378"/>
                <a:gd name="connsiteY2" fmla="*/ 14518 h 783775"/>
                <a:gd name="connsiteX3" fmla="*/ 874486 w 1233378"/>
                <a:gd name="connsiteY3" fmla="*/ 783775 h 783775"/>
                <a:gd name="connsiteX4" fmla="*/ 0 w 1233378"/>
                <a:gd name="connsiteY4" fmla="*/ 783774 h 783775"/>
                <a:gd name="connsiteX0" fmla="*/ 0 w 1205024"/>
                <a:gd name="connsiteY0" fmla="*/ 783774 h 783775"/>
                <a:gd name="connsiteX1" fmla="*/ 185398 w 1205024"/>
                <a:gd name="connsiteY1" fmla="*/ 0 h 783775"/>
                <a:gd name="connsiteX2" fmla="*/ 1205024 w 1205024"/>
                <a:gd name="connsiteY2" fmla="*/ 14518 h 783775"/>
                <a:gd name="connsiteX3" fmla="*/ 874486 w 1205024"/>
                <a:gd name="connsiteY3" fmla="*/ 783775 h 783775"/>
                <a:gd name="connsiteX4" fmla="*/ 0 w 1205024"/>
                <a:gd name="connsiteY4" fmla="*/ 783774 h 783775"/>
                <a:gd name="connsiteX0" fmla="*/ 0 w 1205024"/>
                <a:gd name="connsiteY0" fmla="*/ 785925 h 785926"/>
                <a:gd name="connsiteX1" fmla="*/ 185398 w 1205024"/>
                <a:gd name="connsiteY1" fmla="*/ 2151 h 785926"/>
                <a:gd name="connsiteX2" fmla="*/ 1205024 w 1205024"/>
                <a:gd name="connsiteY2" fmla="*/ 0 h 785926"/>
                <a:gd name="connsiteX3" fmla="*/ 874486 w 1205024"/>
                <a:gd name="connsiteY3" fmla="*/ 785926 h 785926"/>
                <a:gd name="connsiteX4" fmla="*/ 0 w 1205024"/>
                <a:gd name="connsiteY4" fmla="*/ 785925 h 785926"/>
                <a:gd name="connsiteX0" fmla="*/ 0 w 1177468"/>
                <a:gd name="connsiteY0" fmla="*/ 781166 h 785926"/>
                <a:gd name="connsiteX1" fmla="*/ 157842 w 1177468"/>
                <a:gd name="connsiteY1" fmla="*/ 2151 h 785926"/>
                <a:gd name="connsiteX2" fmla="*/ 1177468 w 1177468"/>
                <a:gd name="connsiteY2" fmla="*/ 0 h 785926"/>
                <a:gd name="connsiteX3" fmla="*/ 846930 w 1177468"/>
                <a:gd name="connsiteY3" fmla="*/ 785926 h 785926"/>
                <a:gd name="connsiteX4" fmla="*/ 0 w 1177468"/>
                <a:gd name="connsiteY4" fmla="*/ 781166 h 785926"/>
                <a:gd name="connsiteX0" fmla="*/ 0 w 1194189"/>
                <a:gd name="connsiteY0" fmla="*/ 787977 h 787977"/>
                <a:gd name="connsiteX1" fmla="*/ 174563 w 1194189"/>
                <a:gd name="connsiteY1" fmla="*/ 2151 h 787977"/>
                <a:gd name="connsiteX2" fmla="*/ 1194189 w 1194189"/>
                <a:gd name="connsiteY2" fmla="*/ 0 h 787977"/>
                <a:gd name="connsiteX3" fmla="*/ 863651 w 1194189"/>
                <a:gd name="connsiteY3" fmla="*/ 785926 h 787977"/>
                <a:gd name="connsiteX4" fmla="*/ 0 w 1194189"/>
                <a:gd name="connsiteY4" fmla="*/ 787977 h 78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189" h="787977">
                  <a:moveTo>
                    <a:pt x="0" y="787977"/>
                  </a:moveTo>
                  <a:lnTo>
                    <a:pt x="174563" y="2151"/>
                  </a:lnTo>
                  <a:lnTo>
                    <a:pt x="1194189" y="0"/>
                  </a:lnTo>
                  <a:lnTo>
                    <a:pt x="863651" y="785926"/>
                  </a:lnTo>
                  <a:lnTo>
                    <a:pt x="0" y="787977"/>
                  </a:lnTo>
                  <a:close/>
                </a:path>
              </a:pathLst>
            </a:custGeom>
            <a:solidFill>
              <a:srgbClr val="E94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flipH="1">
              <a:off x="5986463" y="1907382"/>
              <a:ext cx="1515666" cy="597694"/>
            </a:xfrm>
            <a:prstGeom prst="rect">
              <a:avLst/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16200000" flipH="1">
              <a:off x="5601295" y="2119908"/>
              <a:ext cx="603647" cy="166688"/>
            </a:xfrm>
            <a:prstGeom prst="triangle">
              <a:avLst/>
            </a:prstGeom>
            <a:solidFill>
              <a:srgbClr val="EC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6200000" flipH="1">
              <a:off x="7363420" y="2524720"/>
              <a:ext cx="775097" cy="500063"/>
            </a:xfrm>
            <a:custGeom>
              <a:avLst/>
              <a:gdLst>
                <a:gd name="connsiteX0" fmla="*/ 0 w 1052648"/>
                <a:gd name="connsiteY0" fmla="*/ 792520 h 792520"/>
                <a:gd name="connsiteX1" fmla="*/ 165577 w 1052648"/>
                <a:gd name="connsiteY1" fmla="*/ 6362 h 792520"/>
                <a:gd name="connsiteX2" fmla="*/ 1052648 w 1052648"/>
                <a:gd name="connsiteY2" fmla="*/ 0 h 792520"/>
                <a:gd name="connsiteX3" fmla="*/ 1052648 w 1052648"/>
                <a:gd name="connsiteY3" fmla="*/ 792311 h 792520"/>
                <a:gd name="connsiteX0" fmla="*/ 0 w 1199169"/>
                <a:gd name="connsiteY0" fmla="*/ 786158 h 786158"/>
                <a:gd name="connsiteX1" fmla="*/ 165577 w 1199169"/>
                <a:gd name="connsiteY1" fmla="*/ 0 h 786158"/>
                <a:gd name="connsiteX2" fmla="*/ 1199169 w 1199169"/>
                <a:gd name="connsiteY2" fmla="*/ 2778 h 786158"/>
                <a:gd name="connsiteX3" fmla="*/ 1052648 w 1199169"/>
                <a:gd name="connsiteY3" fmla="*/ 785949 h 786158"/>
                <a:gd name="connsiteX4" fmla="*/ 0 w 1199169"/>
                <a:gd name="connsiteY4" fmla="*/ 786158 h 786158"/>
                <a:gd name="connsiteX0" fmla="*/ 0 w 1237725"/>
                <a:gd name="connsiteY0" fmla="*/ 790727 h 790727"/>
                <a:gd name="connsiteX1" fmla="*/ 204133 w 1237725"/>
                <a:gd name="connsiteY1" fmla="*/ 0 h 790727"/>
                <a:gd name="connsiteX2" fmla="*/ 1237725 w 1237725"/>
                <a:gd name="connsiteY2" fmla="*/ 2778 h 790727"/>
                <a:gd name="connsiteX3" fmla="*/ 1091204 w 1237725"/>
                <a:gd name="connsiteY3" fmla="*/ 785949 h 790727"/>
                <a:gd name="connsiteX4" fmla="*/ 0 w 1237725"/>
                <a:gd name="connsiteY4" fmla="*/ 790727 h 790727"/>
                <a:gd name="connsiteX0" fmla="*/ 0 w 1376538"/>
                <a:gd name="connsiteY0" fmla="*/ 790727 h 790727"/>
                <a:gd name="connsiteX1" fmla="*/ 204133 w 1376538"/>
                <a:gd name="connsiteY1" fmla="*/ 0 h 790727"/>
                <a:gd name="connsiteX2" fmla="*/ 1237725 w 1376538"/>
                <a:gd name="connsiteY2" fmla="*/ 2778 h 790727"/>
                <a:gd name="connsiteX3" fmla="*/ 1376538 w 1376538"/>
                <a:gd name="connsiteY3" fmla="*/ 790518 h 790727"/>
                <a:gd name="connsiteX4" fmla="*/ 0 w 1376538"/>
                <a:gd name="connsiteY4" fmla="*/ 790727 h 79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6538" h="790727">
                  <a:moveTo>
                    <a:pt x="0" y="790727"/>
                  </a:moveTo>
                  <a:lnTo>
                    <a:pt x="204133" y="0"/>
                  </a:lnTo>
                  <a:lnTo>
                    <a:pt x="1237725" y="2778"/>
                  </a:lnTo>
                  <a:lnTo>
                    <a:pt x="1376538" y="790518"/>
                  </a:lnTo>
                  <a:lnTo>
                    <a:pt x="0" y="790727"/>
                  </a:lnTo>
                  <a:close/>
                </a:path>
              </a:pathLst>
            </a:custGeom>
            <a:solidFill>
              <a:srgbClr val="52C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 flipH="1">
              <a:off x="5987654" y="3081338"/>
              <a:ext cx="1514475" cy="597694"/>
            </a:xfrm>
            <a:prstGeom prst="rect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 flipH="1">
              <a:off x="5605463" y="3296841"/>
              <a:ext cx="601265" cy="163116"/>
            </a:xfrm>
            <a:prstGeom prst="triangl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flipH="1">
              <a:off x="5567363" y="2502694"/>
              <a:ext cx="1934766" cy="579835"/>
            </a:xfrm>
            <a:prstGeom prst="rect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16200000" flipH="1">
              <a:off x="5183982" y="2708673"/>
              <a:ext cx="603647" cy="167878"/>
            </a:xfrm>
            <a:prstGeom prst="triangle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6" name="矩形 8"/>
            <p:cNvSpPr/>
            <p:nvPr/>
          </p:nvSpPr>
          <p:spPr>
            <a:xfrm flipH="1">
              <a:off x="7500937" y="3081338"/>
              <a:ext cx="501254" cy="744141"/>
            </a:xfrm>
            <a:custGeom>
              <a:avLst/>
              <a:gdLst>
                <a:gd name="connsiteX0" fmla="*/ 0 w 801194"/>
                <a:gd name="connsiteY0" fmla="*/ 0 h 740228"/>
                <a:gd name="connsiteX1" fmla="*/ 801194 w 801194"/>
                <a:gd name="connsiteY1" fmla="*/ 0 h 740228"/>
                <a:gd name="connsiteX2" fmla="*/ 801194 w 801194"/>
                <a:gd name="connsiteY2" fmla="*/ 740228 h 740228"/>
                <a:gd name="connsiteX3" fmla="*/ 0 w 801194"/>
                <a:gd name="connsiteY3" fmla="*/ 740228 h 740228"/>
                <a:gd name="connsiteX4" fmla="*/ 0 w 801194"/>
                <a:gd name="connsiteY4" fmla="*/ 0 h 740228"/>
                <a:gd name="connsiteX0" fmla="*/ 0 w 815708"/>
                <a:gd name="connsiteY0" fmla="*/ 0 h 870856"/>
                <a:gd name="connsiteX1" fmla="*/ 815708 w 815708"/>
                <a:gd name="connsiteY1" fmla="*/ 130628 h 870856"/>
                <a:gd name="connsiteX2" fmla="*/ 815708 w 815708"/>
                <a:gd name="connsiteY2" fmla="*/ 870856 h 870856"/>
                <a:gd name="connsiteX3" fmla="*/ 14514 w 815708"/>
                <a:gd name="connsiteY3" fmla="*/ 870856 h 870856"/>
                <a:gd name="connsiteX4" fmla="*/ 0 w 815708"/>
                <a:gd name="connsiteY4" fmla="*/ 0 h 870856"/>
                <a:gd name="connsiteX0" fmla="*/ 0 w 815708"/>
                <a:gd name="connsiteY0" fmla="*/ 0 h 870856"/>
                <a:gd name="connsiteX1" fmla="*/ 801194 w 815708"/>
                <a:gd name="connsiteY1" fmla="*/ 43542 h 870856"/>
                <a:gd name="connsiteX2" fmla="*/ 815708 w 815708"/>
                <a:gd name="connsiteY2" fmla="*/ 870856 h 870856"/>
                <a:gd name="connsiteX3" fmla="*/ 14514 w 815708"/>
                <a:gd name="connsiteY3" fmla="*/ 870856 h 870856"/>
                <a:gd name="connsiteX4" fmla="*/ 0 w 815708"/>
                <a:gd name="connsiteY4" fmla="*/ 0 h 870856"/>
                <a:gd name="connsiteX0" fmla="*/ 0 w 815708"/>
                <a:gd name="connsiteY0" fmla="*/ 0 h 1088571"/>
                <a:gd name="connsiteX1" fmla="*/ 801194 w 815708"/>
                <a:gd name="connsiteY1" fmla="*/ 43542 h 1088571"/>
                <a:gd name="connsiteX2" fmla="*/ 815708 w 815708"/>
                <a:gd name="connsiteY2" fmla="*/ 870856 h 1088571"/>
                <a:gd name="connsiteX3" fmla="*/ 14514 w 815708"/>
                <a:gd name="connsiteY3" fmla="*/ 1088571 h 1088571"/>
                <a:gd name="connsiteX4" fmla="*/ 0 w 815708"/>
                <a:gd name="connsiteY4" fmla="*/ 0 h 1088571"/>
                <a:gd name="connsiteX0" fmla="*/ 0 w 801194"/>
                <a:gd name="connsiteY0" fmla="*/ 0 h 1088571"/>
                <a:gd name="connsiteX1" fmla="*/ 801194 w 801194"/>
                <a:gd name="connsiteY1" fmla="*/ 43542 h 1088571"/>
                <a:gd name="connsiteX2" fmla="*/ 801193 w 801194"/>
                <a:gd name="connsiteY2" fmla="*/ 914398 h 1088571"/>
                <a:gd name="connsiteX3" fmla="*/ 14514 w 801194"/>
                <a:gd name="connsiteY3" fmla="*/ 1088571 h 1088571"/>
                <a:gd name="connsiteX4" fmla="*/ 0 w 801194"/>
                <a:gd name="connsiteY4" fmla="*/ 0 h 1088571"/>
                <a:gd name="connsiteX0" fmla="*/ 0 w 801194"/>
                <a:gd name="connsiteY0" fmla="*/ 0 h 1088571"/>
                <a:gd name="connsiteX1" fmla="*/ 801194 w 801194"/>
                <a:gd name="connsiteY1" fmla="*/ 14514 h 1088571"/>
                <a:gd name="connsiteX2" fmla="*/ 801193 w 801194"/>
                <a:gd name="connsiteY2" fmla="*/ 914398 h 1088571"/>
                <a:gd name="connsiteX3" fmla="*/ 14514 w 801194"/>
                <a:gd name="connsiteY3" fmla="*/ 1088571 h 1088571"/>
                <a:gd name="connsiteX4" fmla="*/ 0 w 801194"/>
                <a:gd name="connsiteY4" fmla="*/ 0 h 1088571"/>
                <a:gd name="connsiteX0" fmla="*/ 0 w 801193"/>
                <a:gd name="connsiteY0" fmla="*/ 0 h 1088571"/>
                <a:gd name="connsiteX1" fmla="*/ 782144 w 801193"/>
                <a:gd name="connsiteY1" fmla="*/ 7371 h 1088571"/>
                <a:gd name="connsiteX2" fmla="*/ 801193 w 801193"/>
                <a:gd name="connsiteY2" fmla="*/ 914398 h 1088571"/>
                <a:gd name="connsiteX3" fmla="*/ 14514 w 801193"/>
                <a:gd name="connsiteY3" fmla="*/ 1088571 h 1088571"/>
                <a:gd name="connsiteX4" fmla="*/ 0 w 801193"/>
                <a:gd name="connsiteY4" fmla="*/ 0 h 1088571"/>
                <a:gd name="connsiteX0" fmla="*/ 0 w 782144"/>
                <a:gd name="connsiteY0" fmla="*/ 0 h 1088571"/>
                <a:gd name="connsiteX1" fmla="*/ 782144 w 782144"/>
                <a:gd name="connsiteY1" fmla="*/ 7371 h 1088571"/>
                <a:gd name="connsiteX2" fmla="*/ 779762 w 782144"/>
                <a:gd name="connsiteY2" fmla="*/ 892967 h 1088571"/>
                <a:gd name="connsiteX3" fmla="*/ 14514 w 782144"/>
                <a:gd name="connsiteY3" fmla="*/ 1088571 h 1088571"/>
                <a:gd name="connsiteX4" fmla="*/ 0 w 782144"/>
                <a:gd name="connsiteY4" fmla="*/ 0 h 1088571"/>
                <a:gd name="connsiteX0" fmla="*/ 0 w 782144"/>
                <a:gd name="connsiteY0" fmla="*/ 0 h 1050471"/>
                <a:gd name="connsiteX1" fmla="*/ 782144 w 782144"/>
                <a:gd name="connsiteY1" fmla="*/ 7371 h 1050471"/>
                <a:gd name="connsiteX2" fmla="*/ 779762 w 782144"/>
                <a:gd name="connsiteY2" fmla="*/ 892967 h 1050471"/>
                <a:gd name="connsiteX3" fmla="*/ 12133 w 782144"/>
                <a:gd name="connsiteY3" fmla="*/ 1050471 h 1050471"/>
                <a:gd name="connsiteX4" fmla="*/ 0 w 782144"/>
                <a:gd name="connsiteY4" fmla="*/ 0 h 1050471"/>
                <a:gd name="connsiteX0" fmla="*/ 0 w 782144"/>
                <a:gd name="connsiteY0" fmla="*/ 0 h 1050471"/>
                <a:gd name="connsiteX1" fmla="*/ 782144 w 782144"/>
                <a:gd name="connsiteY1" fmla="*/ 7371 h 1050471"/>
                <a:gd name="connsiteX2" fmla="*/ 779762 w 782144"/>
                <a:gd name="connsiteY2" fmla="*/ 883442 h 1050471"/>
                <a:gd name="connsiteX3" fmla="*/ 12133 w 782144"/>
                <a:gd name="connsiteY3" fmla="*/ 1050471 h 1050471"/>
                <a:gd name="connsiteX4" fmla="*/ 0 w 782144"/>
                <a:gd name="connsiteY4" fmla="*/ 0 h 1050471"/>
                <a:gd name="connsiteX0" fmla="*/ 0 w 782144"/>
                <a:gd name="connsiteY0" fmla="*/ 0 h 1043327"/>
                <a:gd name="connsiteX1" fmla="*/ 782144 w 782144"/>
                <a:gd name="connsiteY1" fmla="*/ 7371 h 1043327"/>
                <a:gd name="connsiteX2" fmla="*/ 779762 w 782144"/>
                <a:gd name="connsiteY2" fmla="*/ 883442 h 1043327"/>
                <a:gd name="connsiteX3" fmla="*/ 9752 w 782144"/>
                <a:gd name="connsiteY3" fmla="*/ 1043327 h 1043327"/>
                <a:gd name="connsiteX4" fmla="*/ 0 w 782144"/>
                <a:gd name="connsiteY4" fmla="*/ 0 h 1043327"/>
                <a:gd name="connsiteX0" fmla="*/ 0 w 782144"/>
                <a:gd name="connsiteY0" fmla="*/ 0 h 1043327"/>
                <a:gd name="connsiteX1" fmla="*/ 782144 w 782144"/>
                <a:gd name="connsiteY1" fmla="*/ 4990 h 1043327"/>
                <a:gd name="connsiteX2" fmla="*/ 779762 w 782144"/>
                <a:gd name="connsiteY2" fmla="*/ 883442 h 1043327"/>
                <a:gd name="connsiteX3" fmla="*/ 9752 w 782144"/>
                <a:gd name="connsiteY3" fmla="*/ 1043327 h 1043327"/>
                <a:gd name="connsiteX4" fmla="*/ 0 w 782144"/>
                <a:gd name="connsiteY4" fmla="*/ 0 h 1043327"/>
                <a:gd name="connsiteX0" fmla="*/ 0 w 784525"/>
                <a:gd name="connsiteY0" fmla="*/ 0 h 1043327"/>
                <a:gd name="connsiteX1" fmla="*/ 782144 w 784525"/>
                <a:gd name="connsiteY1" fmla="*/ 4990 h 1043327"/>
                <a:gd name="connsiteX2" fmla="*/ 784525 w 784525"/>
                <a:gd name="connsiteY2" fmla="*/ 885823 h 1043327"/>
                <a:gd name="connsiteX3" fmla="*/ 9752 w 784525"/>
                <a:gd name="connsiteY3" fmla="*/ 1043327 h 1043327"/>
                <a:gd name="connsiteX4" fmla="*/ 0 w 784525"/>
                <a:gd name="connsiteY4" fmla="*/ 0 h 1043327"/>
                <a:gd name="connsiteX0" fmla="*/ 0 w 791669"/>
                <a:gd name="connsiteY0" fmla="*/ 4535 h 1047862"/>
                <a:gd name="connsiteX1" fmla="*/ 791669 w 791669"/>
                <a:gd name="connsiteY1" fmla="*/ 0 h 1047862"/>
                <a:gd name="connsiteX2" fmla="*/ 784525 w 791669"/>
                <a:gd name="connsiteY2" fmla="*/ 890358 h 1047862"/>
                <a:gd name="connsiteX3" fmla="*/ 9752 w 791669"/>
                <a:gd name="connsiteY3" fmla="*/ 1047862 h 1047862"/>
                <a:gd name="connsiteX4" fmla="*/ 0 w 791669"/>
                <a:gd name="connsiteY4" fmla="*/ 4535 h 1047862"/>
                <a:gd name="connsiteX0" fmla="*/ 0 w 796432"/>
                <a:gd name="connsiteY0" fmla="*/ 4535 h 1047862"/>
                <a:gd name="connsiteX1" fmla="*/ 791669 w 796432"/>
                <a:gd name="connsiteY1" fmla="*/ 0 h 1047862"/>
                <a:gd name="connsiteX2" fmla="*/ 796432 w 796432"/>
                <a:gd name="connsiteY2" fmla="*/ 980846 h 1047862"/>
                <a:gd name="connsiteX3" fmla="*/ 9752 w 796432"/>
                <a:gd name="connsiteY3" fmla="*/ 1047862 h 1047862"/>
                <a:gd name="connsiteX4" fmla="*/ 0 w 796432"/>
                <a:gd name="connsiteY4" fmla="*/ 4535 h 1047862"/>
                <a:gd name="connsiteX0" fmla="*/ 0 w 815482"/>
                <a:gd name="connsiteY0" fmla="*/ 0 h 1179058"/>
                <a:gd name="connsiteX1" fmla="*/ 810719 w 815482"/>
                <a:gd name="connsiteY1" fmla="*/ 131196 h 1179058"/>
                <a:gd name="connsiteX2" fmla="*/ 815482 w 815482"/>
                <a:gd name="connsiteY2" fmla="*/ 1112042 h 1179058"/>
                <a:gd name="connsiteX3" fmla="*/ 28802 w 815482"/>
                <a:gd name="connsiteY3" fmla="*/ 1179058 h 1179058"/>
                <a:gd name="connsiteX4" fmla="*/ 0 w 815482"/>
                <a:gd name="connsiteY4" fmla="*/ 0 h 1179058"/>
                <a:gd name="connsiteX0" fmla="*/ 0 w 815482"/>
                <a:gd name="connsiteY0" fmla="*/ 0 h 1179058"/>
                <a:gd name="connsiteX1" fmla="*/ 810719 w 815482"/>
                <a:gd name="connsiteY1" fmla="*/ 128815 h 1179058"/>
                <a:gd name="connsiteX2" fmla="*/ 815482 w 815482"/>
                <a:gd name="connsiteY2" fmla="*/ 1112042 h 1179058"/>
                <a:gd name="connsiteX3" fmla="*/ 28802 w 815482"/>
                <a:gd name="connsiteY3" fmla="*/ 1179058 h 1179058"/>
                <a:gd name="connsiteX4" fmla="*/ 0 w 815482"/>
                <a:gd name="connsiteY4" fmla="*/ 0 h 1179058"/>
                <a:gd name="connsiteX0" fmla="*/ 0 w 815482"/>
                <a:gd name="connsiteY0" fmla="*/ 0 h 1179058"/>
                <a:gd name="connsiteX1" fmla="*/ 815481 w 815482"/>
                <a:gd name="connsiteY1" fmla="*/ 128815 h 1179058"/>
                <a:gd name="connsiteX2" fmla="*/ 815482 w 815482"/>
                <a:gd name="connsiteY2" fmla="*/ 1112042 h 1179058"/>
                <a:gd name="connsiteX3" fmla="*/ 28802 w 815482"/>
                <a:gd name="connsiteY3" fmla="*/ 1179058 h 1179058"/>
                <a:gd name="connsiteX4" fmla="*/ 0 w 815482"/>
                <a:gd name="connsiteY4" fmla="*/ 0 h 1179058"/>
                <a:gd name="connsiteX0" fmla="*/ 0 w 815482"/>
                <a:gd name="connsiteY0" fmla="*/ 0 h 1348127"/>
                <a:gd name="connsiteX1" fmla="*/ 815481 w 815482"/>
                <a:gd name="connsiteY1" fmla="*/ 128815 h 1348127"/>
                <a:gd name="connsiteX2" fmla="*/ 815482 w 815482"/>
                <a:gd name="connsiteY2" fmla="*/ 1112042 h 1348127"/>
                <a:gd name="connsiteX3" fmla="*/ 28802 w 815482"/>
                <a:gd name="connsiteY3" fmla="*/ 1348127 h 1348127"/>
                <a:gd name="connsiteX4" fmla="*/ 0 w 815482"/>
                <a:gd name="connsiteY4" fmla="*/ 0 h 1348127"/>
                <a:gd name="connsiteX0" fmla="*/ 0 w 822626"/>
                <a:gd name="connsiteY0" fmla="*/ 0 h 1345745"/>
                <a:gd name="connsiteX1" fmla="*/ 822625 w 822626"/>
                <a:gd name="connsiteY1" fmla="*/ 126433 h 1345745"/>
                <a:gd name="connsiteX2" fmla="*/ 822626 w 822626"/>
                <a:gd name="connsiteY2" fmla="*/ 1109660 h 1345745"/>
                <a:gd name="connsiteX3" fmla="*/ 35946 w 822626"/>
                <a:gd name="connsiteY3" fmla="*/ 1345745 h 1345745"/>
                <a:gd name="connsiteX4" fmla="*/ 0 w 822626"/>
                <a:gd name="connsiteY4" fmla="*/ 0 h 1345745"/>
                <a:gd name="connsiteX0" fmla="*/ 0 w 822626"/>
                <a:gd name="connsiteY0" fmla="*/ 0 h 1355270"/>
                <a:gd name="connsiteX1" fmla="*/ 822625 w 822626"/>
                <a:gd name="connsiteY1" fmla="*/ 135958 h 1355270"/>
                <a:gd name="connsiteX2" fmla="*/ 822626 w 822626"/>
                <a:gd name="connsiteY2" fmla="*/ 1119185 h 1355270"/>
                <a:gd name="connsiteX3" fmla="*/ 35946 w 822626"/>
                <a:gd name="connsiteY3" fmla="*/ 1355270 h 1355270"/>
                <a:gd name="connsiteX4" fmla="*/ 0 w 822626"/>
                <a:gd name="connsiteY4" fmla="*/ 0 h 1355270"/>
                <a:gd name="connsiteX0" fmla="*/ 0 w 822626"/>
                <a:gd name="connsiteY0" fmla="*/ 130742 h 1219312"/>
                <a:gd name="connsiteX1" fmla="*/ 822625 w 822626"/>
                <a:gd name="connsiteY1" fmla="*/ 0 h 1219312"/>
                <a:gd name="connsiteX2" fmla="*/ 822626 w 822626"/>
                <a:gd name="connsiteY2" fmla="*/ 983227 h 1219312"/>
                <a:gd name="connsiteX3" fmla="*/ 35946 w 822626"/>
                <a:gd name="connsiteY3" fmla="*/ 1219312 h 1219312"/>
                <a:gd name="connsiteX4" fmla="*/ 0 w 822626"/>
                <a:gd name="connsiteY4" fmla="*/ 130742 h 1219312"/>
                <a:gd name="connsiteX0" fmla="*/ 2897 w 825523"/>
                <a:gd name="connsiteY0" fmla="*/ 130742 h 1224074"/>
                <a:gd name="connsiteX1" fmla="*/ 825522 w 825523"/>
                <a:gd name="connsiteY1" fmla="*/ 0 h 1224074"/>
                <a:gd name="connsiteX2" fmla="*/ 825523 w 825523"/>
                <a:gd name="connsiteY2" fmla="*/ 983227 h 1224074"/>
                <a:gd name="connsiteX3" fmla="*/ 743 w 825523"/>
                <a:gd name="connsiteY3" fmla="*/ 1224074 h 1224074"/>
                <a:gd name="connsiteX4" fmla="*/ 2897 w 825523"/>
                <a:gd name="connsiteY4" fmla="*/ 130742 h 122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523" h="1224074">
                  <a:moveTo>
                    <a:pt x="2897" y="130742"/>
                  </a:moveTo>
                  <a:lnTo>
                    <a:pt x="825522" y="0"/>
                  </a:lnTo>
                  <a:cubicBezTo>
                    <a:pt x="825522" y="290285"/>
                    <a:pt x="825523" y="692942"/>
                    <a:pt x="825523" y="983227"/>
                  </a:cubicBezTo>
                  <a:cubicBezTo>
                    <a:pt x="567265" y="1035728"/>
                    <a:pt x="259001" y="1171573"/>
                    <a:pt x="743" y="1224074"/>
                  </a:cubicBezTo>
                  <a:cubicBezTo>
                    <a:pt x="-2508" y="876298"/>
                    <a:pt x="6148" y="478518"/>
                    <a:pt x="2897" y="130742"/>
                  </a:cubicBezTo>
                  <a:close/>
                </a:path>
              </a:pathLst>
            </a:custGeom>
            <a:solidFill>
              <a:srgbClr val="E2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8" name="流程图: 联系 27"/>
            <p:cNvSpPr/>
            <p:nvPr/>
          </p:nvSpPr>
          <p:spPr>
            <a:xfrm>
              <a:off x="7055644" y="2013347"/>
              <a:ext cx="417910" cy="41790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9" name="Freeform 305"/>
            <p:cNvSpPr>
              <a:spLocks/>
            </p:cNvSpPr>
            <p:nvPr/>
          </p:nvSpPr>
          <p:spPr bwMode="auto">
            <a:xfrm>
              <a:off x="7147323" y="2095501"/>
              <a:ext cx="240506" cy="240506"/>
            </a:xfrm>
            <a:custGeom>
              <a:avLst/>
              <a:gdLst>
                <a:gd name="T0" fmla="*/ 293 w 297"/>
                <a:gd name="T1" fmla="*/ 232 h 297"/>
                <a:gd name="T2" fmla="*/ 230 w 297"/>
                <a:gd name="T3" fmla="*/ 195 h 297"/>
                <a:gd name="T4" fmla="*/ 220 w 297"/>
                <a:gd name="T5" fmla="*/ 196 h 297"/>
                <a:gd name="T6" fmla="*/ 201 w 297"/>
                <a:gd name="T7" fmla="*/ 215 h 297"/>
                <a:gd name="T8" fmla="*/ 190 w 297"/>
                <a:gd name="T9" fmla="*/ 220 h 297"/>
                <a:gd name="T10" fmla="*/ 122 w 297"/>
                <a:gd name="T11" fmla="*/ 176 h 297"/>
                <a:gd name="T12" fmla="*/ 78 w 297"/>
                <a:gd name="T13" fmla="*/ 108 h 297"/>
                <a:gd name="T14" fmla="*/ 82 w 297"/>
                <a:gd name="T15" fmla="*/ 96 h 297"/>
                <a:gd name="T16" fmla="*/ 98 w 297"/>
                <a:gd name="T17" fmla="*/ 80 h 297"/>
                <a:gd name="T18" fmla="*/ 100 w 297"/>
                <a:gd name="T19" fmla="*/ 70 h 297"/>
                <a:gd name="T20" fmla="*/ 65 w 297"/>
                <a:gd name="T21" fmla="*/ 4 h 297"/>
                <a:gd name="T22" fmla="*/ 58 w 297"/>
                <a:gd name="T23" fmla="*/ 3 h 297"/>
                <a:gd name="T24" fmla="*/ 14 w 297"/>
                <a:gd name="T25" fmla="*/ 46 h 297"/>
                <a:gd name="T26" fmla="*/ 9 w 297"/>
                <a:gd name="T27" fmla="*/ 57 h 297"/>
                <a:gd name="T28" fmla="*/ 89 w 297"/>
                <a:gd name="T29" fmla="*/ 209 h 297"/>
                <a:gd name="T30" fmla="*/ 240 w 297"/>
                <a:gd name="T31" fmla="*/ 288 h 297"/>
                <a:gd name="T32" fmla="*/ 252 w 297"/>
                <a:gd name="T33" fmla="*/ 283 h 297"/>
                <a:gd name="T34" fmla="*/ 295 w 297"/>
                <a:gd name="T35" fmla="*/ 240 h 297"/>
                <a:gd name="T36" fmla="*/ 293 w 297"/>
                <a:gd name="T37" fmla="*/ 23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7" h="297">
                  <a:moveTo>
                    <a:pt x="293" y="232"/>
                  </a:moveTo>
                  <a:cubicBezTo>
                    <a:pt x="230" y="195"/>
                    <a:pt x="230" y="195"/>
                    <a:pt x="230" y="195"/>
                  </a:cubicBezTo>
                  <a:cubicBezTo>
                    <a:pt x="227" y="193"/>
                    <a:pt x="222" y="194"/>
                    <a:pt x="220" y="196"/>
                  </a:cubicBezTo>
                  <a:cubicBezTo>
                    <a:pt x="201" y="215"/>
                    <a:pt x="201" y="215"/>
                    <a:pt x="201" y="215"/>
                  </a:cubicBezTo>
                  <a:cubicBezTo>
                    <a:pt x="198" y="217"/>
                    <a:pt x="193" y="220"/>
                    <a:pt x="190" y="220"/>
                  </a:cubicBezTo>
                  <a:cubicBezTo>
                    <a:pt x="190" y="220"/>
                    <a:pt x="166" y="220"/>
                    <a:pt x="122" y="176"/>
                  </a:cubicBezTo>
                  <a:cubicBezTo>
                    <a:pt x="77" y="132"/>
                    <a:pt x="78" y="108"/>
                    <a:pt x="78" y="108"/>
                  </a:cubicBezTo>
                  <a:cubicBezTo>
                    <a:pt x="78" y="104"/>
                    <a:pt x="80" y="99"/>
                    <a:pt x="82" y="96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101" y="78"/>
                    <a:pt x="102" y="73"/>
                    <a:pt x="100" y="70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1"/>
                    <a:pt x="60" y="0"/>
                    <a:pt x="58" y="3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8"/>
                    <a:pt x="9" y="53"/>
                    <a:pt x="9" y="57"/>
                  </a:cubicBezTo>
                  <a:cubicBezTo>
                    <a:pt x="9" y="57"/>
                    <a:pt x="0" y="120"/>
                    <a:pt x="89" y="209"/>
                  </a:cubicBezTo>
                  <a:cubicBezTo>
                    <a:pt x="177" y="297"/>
                    <a:pt x="240" y="288"/>
                    <a:pt x="240" y="288"/>
                  </a:cubicBezTo>
                  <a:cubicBezTo>
                    <a:pt x="244" y="288"/>
                    <a:pt x="249" y="285"/>
                    <a:pt x="252" y="283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7" y="237"/>
                    <a:pt x="297" y="233"/>
                    <a:pt x="293" y="232"/>
                  </a:cubicBezTo>
                  <a:close/>
                </a:path>
              </a:pathLst>
            </a:custGeom>
            <a:solidFill>
              <a:srgbClr val="EC6063"/>
            </a:solidFill>
            <a:ln>
              <a:noFill/>
            </a:ln>
            <a:extLst/>
          </p:spPr>
          <p:txBody>
            <a:bodyPr lIns="51435" tIns="25718" rIns="51435" bIns="25718"/>
            <a:lstStyle/>
            <a:p>
              <a:pPr>
                <a:defRPr/>
              </a:pPr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32" name="流程图: 联系 31"/>
            <p:cNvSpPr/>
            <p:nvPr/>
          </p:nvSpPr>
          <p:spPr>
            <a:xfrm>
              <a:off x="7055644" y="2594372"/>
              <a:ext cx="417910" cy="41790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3" name="Freeform 233"/>
            <p:cNvSpPr>
              <a:spLocks noEditPoints="1"/>
            </p:cNvSpPr>
            <p:nvPr/>
          </p:nvSpPr>
          <p:spPr bwMode="auto">
            <a:xfrm>
              <a:off x="7161610" y="2707481"/>
              <a:ext cx="205978" cy="190500"/>
            </a:xfrm>
            <a:custGeom>
              <a:avLst/>
              <a:gdLst>
                <a:gd name="T0" fmla="*/ 42 w 67"/>
                <a:gd name="T1" fmla="*/ 22 h 62"/>
                <a:gd name="T2" fmla="*/ 27 w 67"/>
                <a:gd name="T3" fmla="*/ 37 h 62"/>
                <a:gd name="T4" fmla="*/ 42 w 67"/>
                <a:gd name="T5" fmla="*/ 52 h 62"/>
                <a:gd name="T6" fmla="*/ 56 w 67"/>
                <a:gd name="T7" fmla="*/ 37 h 62"/>
                <a:gd name="T8" fmla="*/ 42 w 67"/>
                <a:gd name="T9" fmla="*/ 22 h 62"/>
                <a:gd name="T10" fmla="*/ 42 w 67"/>
                <a:gd name="T11" fmla="*/ 47 h 62"/>
                <a:gd name="T12" fmla="*/ 31 w 67"/>
                <a:gd name="T13" fmla="*/ 37 h 62"/>
                <a:gd name="T14" fmla="*/ 42 w 67"/>
                <a:gd name="T15" fmla="*/ 26 h 62"/>
                <a:gd name="T16" fmla="*/ 52 w 67"/>
                <a:gd name="T17" fmla="*/ 37 h 62"/>
                <a:gd name="T18" fmla="*/ 42 w 67"/>
                <a:gd name="T19" fmla="*/ 47 h 62"/>
                <a:gd name="T20" fmla="*/ 57 w 67"/>
                <a:gd name="T21" fmla="*/ 12 h 62"/>
                <a:gd name="T22" fmla="*/ 10 w 67"/>
                <a:gd name="T23" fmla="*/ 12 h 62"/>
                <a:gd name="T24" fmla="*/ 0 w 67"/>
                <a:gd name="T25" fmla="*/ 23 h 62"/>
                <a:gd name="T26" fmla="*/ 0 w 67"/>
                <a:gd name="T27" fmla="*/ 52 h 62"/>
                <a:gd name="T28" fmla="*/ 10 w 67"/>
                <a:gd name="T29" fmla="*/ 62 h 62"/>
                <a:gd name="T30" fmla="*/ 57 w 67"/>
                <a:gd name="T31" fmla="*/ 62 h 62"/>
                <a:gd name="T32" fmla="*/ 67 w 67"/>
                <a:gd name="T33" fmla="*/ 52 h 62"/>
                <a:gd name="T34" fmla="*/ 67 w 67"/>
                <a:gd name="T35" fmla="*/ 23 h 62"/>
                <a:gd name="T36" fmla="*/ 57 w 67"/>
                <a:gd name="T37" fmla="*/ 12 h 62"/>
                <a:gd name="T38" fmla="*/ 23 w 67"/>
                <a:gd name="T39" fmla="*/ 22 h 62"/>
                <a:gd name="T40" fmla="*/ 9 w 67"/>
                <a:gd name="T41" fmla="*/ 22 h 62"/>
                <a:gd name="T42" fmla="*/ 9 w 67"/>
                <a:gd name="T43" fmla="*/ 18 h 62"/>
                <a:gd name="T44" fmla="*/ 23 w 67"/>
                <a:gd name="T45" fmla="*/ 18 h 62"/>
                <a:gd name="T46" fmla="*/ 23 w 67"/>
                <a:gd name="T47" fmla="*/ 22 h 62"/>
                <a:gd name="T48" fmla="*/ 42 w 67"/>
                <a:gd name="T49" fmla="*/ 55 h 62"/>
                <a:gd name="T50" fmla="*/ 23 w 67"/>
                <a:gd name="T51" fmla="*/ 37 h 62"/>
                <a:gd name="T52" fmla="*/ 42 w 67"/>
                <a:gd name="T53" fmla="*/ 18 h 62"/>
                <a:gd name="T54" fmla="*/ 60 w 67"/>
                <a:gd name="T55" fmla="*/ 37 h 62"/>
                <a:gd name="T56" fmla="*/ 42 w 67"/>
                <a:gd name="T57" fmla="*/ 55 h 62"/>
                <a:gd name="T58" fmla="*/ 43 w 67"/>
                <a:gd name="T59" fmla="*/ 0 h 62"/>
                <a:gd name="T60" fmla="*/ 23 w 67"/>
                <a:gd name="T61" fmla="*/ 0 h 62"/>
                <a:gd name="T62" fmla="*/ 23 w 67"/>
                <a:gd name="T63" fmla="*/ 10 h 62"/>
                <a:gd name="T64" fmla="*/ 43 w 67"/>
                <a:gd name="T65" fmla="*/ 10 h 62"/>
                <a:gd name="T66" fmla="*/ 43 w 67"/>
                <a:gd name="T6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62">
                  <a:moveTo>
                    <a:pt x="42" y="22"/>
                  </a:moveTo>
                  <a:cubicBezTo>
                    <a:pt x="33" y="22"/>
                    <a:pt x="27" y="29"/>
                    <a:pt x="27" y="37"/>
                  </a:cubicBezTo>
                  <a:cubicBezTo>
                    <a:pt x="27" y="45"/>
                    <a:pt x="33" y="52"/>
                    <a:pt x="42" y="52"/>
                  </a:cubicBezTo>
                  <a:cubicBezTo>
                    <a:pt x="50" y="52"/>
                    <a:pt x="56" y="45"/>
                    <a:pt x="56" y="37"/>
                  </a:cubicBezTo>
                  <a:cubicBezTo>
                    <a:pt x="56" y="29"/>
                    <a:pt x="50" y="22"/>
                    <a:pt x="42" y="22"/>
                  </a:cubicBezTo>
                  <a:close/>
                  <a:moveTo>
                    <a:pt x="42" y="47"/>
                  </a:moveTo>
                  <a:cubicBezTo>
                    <a:pt x="36" y="47"/>
                    <a:pt x="31" y="43"/>
                    <a:pt x="31" y="37"/>
                  </a:cubicBezTo>
                  <a:cubicBezTo>
                    <a:pt x="31" y="31"/>
                    <a:pt x="36" y="26"/>
                    <a:pt x="42" y="26"/>
                  </a:cubicBezTo>
                  <a:cubicBezTo>
                    <a:pt x="47" y="26"/>
                    <a:pt x="52" y="31"/>
                    <a:pt x="52" y="37"/>
                  </a:cubicBezTo>
                  <a:cubicBezTo>
                    <a:pt x="52" y="43"/>
                    <a:pt x="47" y="47"/>
                    <a:pt x="42" y="47"/>
                  </a:cubicBezTo>
                  <a:close/>
                  <a:moveTo>
                    <a:pt x="57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7"/>
                    <a:pt x="0" y="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2"/>
                    <a:pt x="10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2" y="62"/>
                    <a:pt x="67" y="57"/>
                    <a:pt x="67" y="52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7"/>
                    <a:pt x="62" y="12"/>
                    <a:pt x="57" y="12"/>
                  </a:cubicBezTo>
                  <a:close/>
                  <a:moveTo>
                    <a:pt x="23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3" y="22"/>
                  </a:lnTo>
                  <a:close/>
                  <a:moveTo>
                    <a:pt x="42" y="55"/>
                  </a:moveTo>
                  <a:cubicBezTo>
                    <a:pt x="31" y="55"/>
                    <a:pt x="23" y="47"/>
                    <a:pt x="23" y="37"/>
                  </a:cubicBezTo>
                  <a:cubicBezTo>
                    <a:pt x="23" y="27"/>
                    <a:pt x="31" y="18"/>
                    <a:pt x="42" y="18"/>
                  </a:cubicBezTo>
                  <a:cubicBezTo>
                    <a:pt x="52" y="18"/>
                    <a:pt x="60" y="27"/>
                    <a:pt x="60" y="37"/>
                  </a:cubicBezTo>
                  <a:cubicBezTo>
                    <a:pt x="60" y="47"/>
                    <a:pt x="52" y="55"/>
                    <a:pt x="42" y="55"/>
                  </a:cubicBezTo>
                  <a:close/>
                  <a:moveTo>
                    <a:pt x="4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43" y="10"/>
                    <a:pt x="43" y="10"/>
                    <a:pt x="43" y="1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6BD2D5"/>
            </a:solidFill>
            <a:ln>
              <a:noFill/>
            </a:ln>
            <a:extLst/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</a:endParaRPr>
            </a:p>
          </p:txBody>
        </p:sp>
        <p:sp>
          <p:nvSpPr>
            <p:cNvPr id="34" name="流程图: 联系 33"/>
            <p:cNvSpPr/>
            <p:nvPr/>
          </p:nvSpPr>
          <p:spPr>
            <a:xfrm>
              <a:off x="7055644" y="3199210"/>
              <a:ext cx="417910" cy="41790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5" name="Freeform 118"/>
            <p:cNvSpPr>
              <a:spLocks noEditPoints="1"/>
            </p:cNvSpPr>
            <p:nvPr/>
          </p:nvSpPr>
          <p:spPr bwMode="auto">
            <a:xfrm>
              <a:off x="7198519" y="3325417"/>
              <a:ext cx="152400" cy="21193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CCB00"/>
            </a:solidFill>
            <a:ln>
              <a:noFill/>
            </a:ln>
            <a:extLst/>
          </p:spPr>
          <p:txBody>
            <a:bodyPr lIns="60222" tIns="30111" rIns="60222" bIns="30111"/>
            <a:lstStyle/>
            <a:p>
              <a:pPr>
                <a:defRPr/>
              </a:pPr>
              <a:endParaRPr lang="zh-CN" altLang="en-US" sz="1185">
                <a:solidFill>
                  <a:prstClr val="black"/>
                </a:solidFill>
              </a:endParaRPr>
            </a:p>
          </p:txBody>
        </p:sp>
        <p:sp>
          <p:nvSpPr>
            <p:cNvPr id="11307" name="文本框 45"/>
            <p:cNvSpPr txBox="1">
              <a:spLocks noChangeArrowheads="1"/>
            </p:cNvSpPr>
            <p:nvPr/>
          </p:nvSpPr>
          <p:spPr bwMode="auto">
            <a:xfrm>
              <a:off x="6110287" y="2743200"/>
              <a:ext cx="891779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200775" y="2587229"/>
              <a:ext cx="785813" cy="21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309" name="文本框 47"/>
            <p:cNvSpPr txBox="1">
              <a:spLocks noChangeArrowheads="1"/>
            </p:cNvSpPr>
            <p:nvPr/>
          </p:nvSpPr>
          <p:spPr bwMode="auto">
            <a:xfrm>
              <a:off x="6128148" y="2169319"/>
              <a:ext cx="891778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218635" y="2013348"/>
              <a:ext cx="785813" cy="21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1311" name="文本框 49"/>
            <p:cNvSpPr txBox="1">
              <a:spLocks noChangeArrowheads="1"/>
            </p:cNvSpPr>
            <p:nvPr/>
          </p:nvSpPr>
          <p:spPr bwMode="auto">
            <a:xfrm>
              <a:off x="6099573" y="3328987"/>
              <a:ext cx="892969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675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191250" y="3173016"/>
              <a:ext cx="785813" cy="2135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788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010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2236" y="1587500"/>
            <a:ext cx="8219528" cy="2395936"/>
            <a:chOff x="1143000" y="1785938"/>
            <a:chExt cx="6858000" cy="1999060"/>
          </a:xfrm>
        </p:grpSpPr>
        <p:pic>
          <p:nvPicPr>
            <p:cNvPr id="14338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49" b="26335"/>
            <a:stretch>
              <a:fillRect/>
            </a:stretch>
          </p:blipFill>
          <p:spPr bwMode="auto">
            <a:xfrm>
              <a:off x="3582591" y="1785938"/>
              <a:ext cx="4418409" cy="165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1143000" y="1786705"/>
              <a:ext cx="2442791" cy="1666754"/>
              <a:chOff x="0" y="1601184"/>
              <a:chExt cx="4342738" cy="2963119"/>
            </a:xfrm>
            <a:solidFill>
              <a:srgbClr val="6BD2D5"/>
            </a:solidFill>
          </p:grpSpPr>
          <p:sp>
            <p:nvSpPr>
              <p:cNvPr id="10" name="矩形 9"/>
              <p:cNvSpPr/>
              <p:nvPr/>
            </p:nvSpPr>
            <p:spPr>
              <a:xfrm>
                <a:off x="0" y="1601184"/>
                <a:ext cx="4342738" cy="2963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779955" y="2024725"/>
                <a:ext cx="778050" cy="800798"/>
                <a:chOff x="5494338" y="4791075"/>
                <a:chExt cx="271463" cy="279400"/>
              </a:xfrm>
              <a:grpFill/>
            </p:grpSpPr>
            <p:sp>
              <p:nvSpPr>
                <p:cNvPr id="13" name="Freeform 278"/>
                <p:cNvSpPr>
                  <a:spLocks/>
                </p:cNvSpPr>
                <p:nvPr/>
              </p:nvSpPr>
              <p:spPr bwMode="auto">
                <a:xfrm>
                  <a:off x="5494338" y="4791075"/>
                  <a:ext cx="271463" cy="279400"/>
                </a:xfrm>
                <a:custGeom>
                  <a:avLst/>
                  <a:gdLst>
                    <a:gd name="T0" fmla="*/ 102 w 283"/>
                    <a:gd name="T1" fmla="*/ 233 h 292"/>
                    <a:gd name="T2" fmla="*/ 102 w 283"/>
                    <a:gd name="T3" fmla="*/ 8 h 292"/>
                    <a:gd name="T4" fmla="*/ 94 w 283"/>
                    <a:gd name="T5" fmla="*/ 0 h 292"/>
                    <a:gd name="T6" fmla="*/ 86 w 283"/>
                    <a:gd name="T7" fmla="*/ 8 h 292"/>
                    <a:gd name="T8" fmla="*/ 86 w 283"/>
                    <a:gd name="T9" fmla="*/ 233 h 292"/>
                    <a:gd name="T10" fmla="*/ 0 w 283"/>
                    <a:gd name="T11" fmla="*/ 233 h 292"/>
                    <a:gd name="T12" fmla="*/ 141 w 283"/>
                    <a:gd name="T13" fmla="*/ 288 h 292"/>
                    <a:gd name="T14" fmla="*/ 283 w 283"/>
                    <a:gd name="T15" fmla="*/ 233 h 292"/>
                    <a:gd name="T16" fmla="*/ 102 w 283"/>
                    <a:gd name="T17" fmla="*/ 233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3" h="292">
                      <a:moveTo>
                        <a:pt x="102" y="233"/>
                      </a:move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4"/>
                        <a:pt x="98" y="0"/>
                        <a:pt x="94" y="0"/>
                      </a:cubicBezTo>
                      <a:cubicBezTo>
                        <a:pt x="89" y="0"/>
                        <a:pt x="86" y="4"/>
                        <a:pt x="86" y="8"/>
                      </a:cubicBezTo>
                      <a:cubicBezTo>
                        <a:pt x="86" y="233"/>
                        <a:pt x="86" y="233"/>
                        <a:pt x="86" y="233"/>
                      </a:cubicBezTo>
                      <a:cubicBezTo>
                        <a:pt x="0" y="233"/>
                        <a:pt x="0" y="233"/>
                        <a:pt x="0" y="233"/>
                      </a:cubicBezTo>
                      <a:cubicBezTo>
                        <a:pt x="0" y="292"/>
                        <a:pt x="0" y="288"/>
                        <a:pt x="141" y="288"/>
                      </a:cubicBezTo>
                      <a:cubicBezTo>
                        <a:pt x="219" y="288"/>
                        <a:pt x="283" y="268"/>
                        <a:pt x="283" y="233"/>
                      </a:cubicBezTo>
                      <a:lnTo>
                        <a:pt x="102" y="2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279"/>
                <p:cNvSpPr>
                  <a:spLocks/>
                </p:cNvSpPr>
                <p:nvPr/>
              </p:nvSpPr>
              <p:spPr bwMode="auto">
                <a:xfrm>
                  <a:off x="5618163" y="4819650"/>
                  <a:ext cx="122238" cy="163512"/>
                </a:xfrm>
                <a:custGeom>
                  <a:avLst/>
                  <a:gdLst>
                    <a:gd name="T0" fmla="*/ 0 w 128"/>
                    <a:gd name="T1" fmla="*/ 0 h 172"/>
                    <a:gd name="T2" fmla="*/ 0 w 128"/>
                    <a:gd name="T3" fmla="*/ 172 h 172"/>
                    <a:gd name="T4" fmla="*/ 128 w 128"/>
                    <a:gd name="T5" fmla="*/ 172 h 172"/>
                    <a:gd name="T6" fmla="*/ 0 w 128"/>
                    <a:gd name="T7" fmla="*/ 0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8" h="172">
                      <a:moveTo>
                        <a:pt x="0" y="0"/>
                      </a:move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128" y="172"/>
                        <a:pt x="128" y="172"/>
                        <a:pt x="128" y="172"/>
                      </a:cubicBezTo>
                      <a:cubicBezTo>
                        <a:pt x="128" y="11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280"/>
                <p:cNvSpPr>
                  <a:spLocks/>
                </p:cNvSpPr>
                <p:nvPr/>
              </p:nvSpPr>
              <p:spPr bwMode="auto">
                <a:xfrm>
                  <a:off x="5503863" y="4818063"/>
                  <a:ext cx="46038" cy="165100"/>
                </a:xfrm>
                <a:custGeom>
                  <a:avLst/>
                  <a:gdLst>
                    <a:gd name="T0" fmla="*/ 49 w 49"/>
                    <a:gd name="T1" fmla="*/ 0 h 173"/>
                    <a:gd name="T2" fmla="*/ 0 w 49"/>
                    <a:gd name="T3" fmla="*/ 173 h 173"/>
                    <a:gd name="T4" fmla="*/ 49 w 49"/>
                    <a:gd name="T5" fmla="*/ 173 h 173"/>
                    <a:gd name="T6" fmla="*/ 49 w 49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9" h="173">
                      <a:moveTo>
                        <a:pt x="49" y="0"/>
                      </a:moveTo>
                      <a:cubicBezTo>
                        <a:pt x="49" y="0"/>
                        <a:pt x="0" y="122"/>
                        <a:pt x="0" y="173"/>
                      </a:cubicBezTo>
                      <a:cubicBezTo>
                        <a:pt x="49" y="173"/>
                        <a:pt x="49" y="173"/>
                        <a:pt x="49" y="17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450371" y="3082744"/>
                <a:ext cx="3441995" cy="1149033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我们工作室致力于专业</a:t>
                </a:r>
                <a:r>
                  <a:rPr lang="en-US" altLang="zh-CN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模板的发布，课件及汇报</a:t>
                </a:r>
                <a:r>
                  <a:rPr lang="en-US" altLang="zh-CN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的美化，为您分担职场压力</a:t>
                </a:r>
                <a:r>
                  <a:rPr lang="en-US" altLang="zh-CN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9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9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43" name="组合 15"/>
            <p:cNvGrpSpPr>
              <a:grpSpLocks/>
            </p:cNvGrpSpPr>
            <p:nvPr/>
          </p:nvGrpSpPr>
          <p:grpSpPr bwMode="auto">
            <a:xfrm>
              <a:off x="4345782" y="3081338"/>
              <a:ext cx="703660" cy="703660"/>
              <a:chOff x="5694230" y="3903013"/>
              <a:chExt cx="1250066" cy="1250066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694230" y="3903013"/>
                <a:ext cx="1250066" cy="1250066"/>
              </a:xfrm>
              <a:prstGeom prst="ellipse">
                <a:avLst/>
              </a:prstGeom>
              <a:solidFill>
                <a:srgbClr val="6BD2D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6045122" y="4283072"/>
                <a:ext cx="548282" cy="443696"/>
                <a:chOff x="530226" y="4267200"/>
                <a:chExt cx="274638" cy="222250"/>
              </a:xfrm>
              <a:solidFill>
                <a:schemeClr val="bg1"/>
              </a:solidFill>
            </p:grpSpPr>
            <p:sp>
              <p:nvSpPr>
                <p:cNvPr id="19" name="Freeform 316"/>
                <p:cNvSpPr>
                  <a:spLocks/>
                </p:cNvSpPr>
                <p:nvPr/>
              </p:nvSpPr>
              <p:spPr bwMode="auto">
                <a:xfrm>
                  <a:off x="530226" y="4267200"/>
                  <a:ext cx="274638" cy="106362"/>
                </a:xfrm>
                <a:custGeom>
                  <a:avLst/>
                  <a:gdLst>
                    <a:gd name="T0" fmla="*/ 284 w 288"/>
                    <a:gd name="T1" fmla="*/ 43 h 111"/>
                    <a:gd name="T2" fmla="*/ 144 w 288"/>
                    <a:gd name="T3" fmla="*/ 0 h 111"/>
                    <a:gd name="T4" fmla="*/ 3 w 288"/>
                    <a:gd name="T5" fmla="*/ 43 h 111"/>
                    <a:gd name="T6" fmla="*/ 0 w 288"/>
                    <a:gd name="T7" fmla="*/ 54 h 111"/>
                    <a:gd name="T8" fmla="*/ 0 w 288"/>
                    <a:gd name="T9" fmla="*/ 106 h 111"/>
                    <a:gd name="T10" fmla="*/ 5 w 288"/>
                    <a:gd name="T11" fmla="*/ 110 h 111"/>
                    <a:gd name="T12" fmla="*/ 66 w 288"/>
                    <a:gd name="T13" fmla="*/ 94 h 111"/>
                    <a:gd name="T14" fmla="*/ 72 w 288"/>
                    <a:gd name="T15" fmla="*/ 87 h 111"/>
                    <a:gd name="T16" fmla="*/ 72 w 288"/>
                    <a:gd name="T17" fmla="*/ 64 h 111"/>
                    <a:gd name="T18" fmla="*/ 76 w 288"/>
                    <a:gd name="T19" fmla="*/ 54 h 111"/>
                    <a:gd name="T20" fmla="*/ 144 w 288"/>
                    <a:gd name="T21" fmla="*/ 40 h 111"/>
                    <a:gd name="T22" fmla="*/ 212 w 288"/>
                    <a:gd name="T23" fmla="*/ 54 h 111"/>
                    <a:gd name="T24" fmla="*/ 216 w 288"/>
                    <a:gd name="T25" fmla="*/ 64 h 111"/>
                    <a:gd name="T26" fmla="*/ 216 w 288"/>
                    <a:gd name="T27" fmla="*/ 84 h 111"/>
                    <a:gd name="T28" fmla="*/ 221 w 288"/>
                    <a:gd name="T29" fmla="*/ 91 h 111"/>
                    <a:gd name="T30" fmla="*/ 282 w 288"/>
                    <a:gd name="T31" fmla="*/ 110 h 111"/>
                    <a:gd name="T32" fmla="*/ 287 w 288"/>
                    <a:gd name="T33" fmla="*/ 106 h 111"/>
                    <a:gd name="T34" fmla="*/ 288 w 288"/>
                    <a:gd name="T35" fmla="*/ 54 h 111"/>
                    <a:gd name="T36" fmla="*/ 284 w 288"/>
                    <a:gd name="T37" fmla="*/ 4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8" h="111">
                      <a:moveTo>
                        <a:pt x="284" y="43"/>
                      </a:moveTo>
                      <a:cubicBezTo>
                        <a:pt x="284" y="43"/>
                        <a:pt x="251" y="0"/>
                        <a:pt x="144" y="0"/>
                      </a:cubicBezTo>
                      <a:cubicBezTo>
                        <a:pt x="36" y="0"/>
                        <a:pt x="3" y="43"/>
                        <a:pt x="3" y="43"/>
                      </a:cubicBezTo>
                      <a:cubicBezTo>
                        <a:pt x="1" y="46"/>
                        <a:pt x="0" y="51"/>
                        <a:pt x="0" y="54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09"/>
                        <a:pt x="2" y="111"/>
                        <a:pt x="5" y="110"/>
                      </a:cubicBezTo>
                      <a:cubicBezTo>
                        <a:pt x="66" y="94"/>
                        <a:pt x="66" y="94"/>
                        <a:pt x="66" y="94"/>
                      </a:cubicBezTo>
                      <a:cubicBezTo>
                        <a:pt x="69" y="93"/>
                        <a:pt x="72" y="90"/>
                        <a:pt x="72" y="87"/>
                      </a:cubicBezTo>
                      <a:cubicBezTo>
                        <a:pt x="72" y="64"/>
                        <a:pt x="72" y="64"/>
                        <a:pt x="72" y="64"/>
                      </a:cubicBezTo>
                      <a:cubicBezTo>
                        <a:pt x="72" y="61"/>
                        <a:pt x="73" y="57"/>
                        <a:pt x="76" y="54"/>
                      </a:cubicBezTo>
                      <a:cubicBezTo>
                        <a:pt x="76" y="54"/>
                        <a:pt x="90" y="40"/>
                        <a:pt x="144" y="40"/>
                      </a:cubicBezTo>
                      <a:cubicBezTo>
                        <a:pt x="197" y="40"/>
                        <a:pt x="212" y="54"/>
                        <a:pt x="212" y="54"/>
                      </a:cubicBezTo>
                      <a:cubicBezTo>
                        <a:pt x="214" y="57"/>
                        <a:pt x="216" y="61"/>
                        <a:pt x="216" y="64"/>
                      </a:cubicBezTo>
                      <a:cubicBezTo>
                        <a:pt x="216" y="84"/>
                        <a:pt x="216" y="84"/>
                        <a:pt x="216" y="84"/>
                      </a:cubicBezTo>
                      <a:cubicBezTo>
                        <a:pt x="216" y="87"/>
                        <a:pt x="218" y="90"/>
                        <a:pt x="221" y="91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5" y="111"/>
                        <a:pt x="287" y="109"/>
                        <a:pt x="287" y="106"/>
                      </a:cubicBezTo>
                      <a:cubicBezTo>
                        <a:pt x="288" y="54"/>
                        <a:pt x="288" y="54"/>
                        <a:pt x="288" y="54"/>
                      </a:cubicBezTo>
                      <a:cubicBezTo>
                        <a:pt x="288" y="51"/>
                        <a:pt x="286" y="46"/>
                        <a:pt x="28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317"/>
                <p:cNvSpPr>
                  <a:spLocks noEditPoints="1"/>
                </p:cNvSpPr>
                <p:nvPr/>
              </p:nvSpPr>
              <p:spPr bwMode="auto">
                <a:xfrm>
                  <a:off x="542926" y="4322763"/>
                  <a:ext cx="247650" cy="166687"/>
                </a:xfrm>
                <a:custGeom>
                  <a:avLst/>
                  <a:gdLst>
                    <a:gd name="T0" fmla="*/ 177 w 258"/>
                    <a:gd name="T1" fmla="*/ 12 h 174"/>
                    <a:gd name="T2" fmla="*/ 74 w 258"/>
                    <a:gd name="T3" fmla="*/ 45 h 174"/>
                    <a:gd name="T4" fmla="*/ 1 w 258"/>
                    <a:gd name="T5" fmla="*/ 162 h 174"/>
                    <a:gd name="T6" fmla="*/ 255 w 258"/>
                    <a:gd name="T7" fmla="*/ 119 h 174"/>
                    <a:gd name="T8" fmla="*/ 159 w 258"/>
                    <a:gd name="T9" fmla="*/ 101 h 174"/>
                    <a:gd name="T10" fmla="*/ 185 w 258"/>
                    <a:gd name="T11" fmla="*/ 99 h 174"/>
                    <a:gd name="T12" fmla="*/ 189 w 258"/>
                    <a:gd name="T13" fmla="*/ 102 h 174"/>
                    <a:gd name="T14" fmla="*/ 187 w 258"/>
                    <a:gd name="T15" fmla="*/ 113 h 174"/>
                    <a:gd name="T16" fmla="*/ 161 w 258"/>
                    <a:gd name="T17" fmla="*/ 112 h 174"/>
                    <a:gd name="T18" fmla="*/ 143 w 258"/>
                    <a:gd name="T19" fmla="*/ 111 h 174"/>
                    <a:gd name="T20" fmla="*/ 117 w 258"/>
                    <a:gd name="T21" fmla="*/ 113 h 174"/>
                    <a:gd name="T22" fmla="*/ 113 w 258"/>
                    <a:gd name="T23" fmla="*/ 110 h 174"/>
                    <a:gd name="T24" fmla="*/ 116 w 258"/>
                    <a:gd name="T25" fmla="*/ 99 h 174"/>
                    <a:gd name="T26" fmla="*/ 142 w 258"/>
                    <a:gd name="T27" fmla="*/ 100 h 174"/>
                    <a:gd name="T28" fmla="*/ 97 w 258"/>
                    <a:gd name="T29" fmla="*/ 111 h 174"/>
                    <a:gd name="T30" fmla="*/ 71 w 258"/>
                    <a:gd name="T31" fmla="*/ 113 h 174"/>
                    <a:gd name="T32" fmla="*/ 67 w 258"/>
                    <a:gd name="T33" fmla="*/ 110 h 174"/>
                    <a:gd name="T34" fmla="*/ 70 w 258"/>
                    <a:gd name="T35" fmla="*/ 99 h 174"/>
                    <a:gd name="T36" fmla="*/ 97 w 258"/>
                    <a:gd name="T37" fmla="*/ 100 h 174"/>
                    <a:gd name="T38" fmla="*/ 97 w 258"/>
                    <a:gd name="T39" fmla="*/ 111 h 174"/>
                    <a:gd name="T40" fmla="*/ 72 w 258"/>
                    <a:gd name="T41" fmla="*/ 73 h 174"/>
                    <a:gd name="T42" fmla="*/ 97 w 258"/>
                    <a:gd name="T43" fmla="*/ 73 h 174"/>
                    <a:gd name="T44" fmla="*/ 98 w 258"/>
                    <a:gd name="T45" fmla="*/ 84 h 174"/>
                    <a:gd name="T46" fmla="*/ 73 w 258"/>
                    <a:gd name="T47" fmla="*/ 86 h 174"/>
                    <a:gd name="T48" fmla="*/ 69 w 258"/>
                    <a:gd name="T49" fmla="*/ 83 h 174"/>
                    <a:gd name="T50" fmla="*/ 143 w 258"/>
                    <a:gd name="T51" fmla="*/ 74 h 174"/>
                    <a:gd name="T52" fmla="*/ 142 w 258"/>
                    <a:gd name="T53" fmla="*/ 85 h 174"/>
                    <a:gd name="T54" fmla="*/ 116 w 258"/>
                    <a:gd name="T55" fmla="*/ 85 h 174"/>
                    <a:gd name="T56" fmla="*/ 114 w 258"/>
                    <a:gd name="T57" fmla="*/ 75 h 174"/>
                    <a:gd name="T58" fmla="*/ 118 w 258"/>
                    <a:gd name="T59" fmla="*/ 73 h 174"/>
                    <a:gd name="T60" fmla="*/ 187 w 258"/>
                    <a:gd name="T61" fmla="*/ 85 h 174"/>
                    <a:gd name="T62" fmla="*/ 161 w 258"/>
                    <a:gd name="T63" fmla="*/ 85 h 174"/>
                    <a:gd name="T64" fmla="*/ 158 w 258"/>
                    <a:gd name="T65" fmla="*/ 75 h 174"/>
                    <a:gd name="T66" fmla="*/ 162 w 258"/>
                    <a:gd name="T67" fmla="*/ 73 h 174"/>
                    <a:gd name="T68" fmla="*/ 187 w 258"/>
                    <a:gd name="T69" fmla="*/ 74 h 174"/>
                    <a:gd name="T70" fmla="*/ 69 w 258"/>
                    <a:gd name="T71" fmla="*/ 142 h 174"/>
                    <a:gd name="T72" fmla="*/ 65 w 258"/>
                    <a:gd name="T73" fmla="*/ 139 h 174"/>
                    <a:gd name="T74" fmla="*/ 67 w 258"/>
                    <a:gd name="T75" fmla="*/ 128 h 174"/>
                    <a:gd name="T76" fmla="*/ 94 w 258"/>
                    <a:gd name="T77" fmla="*/ 128 h 174"/>
                    <a:gd name="T78" fmla="*/ 97 w 258"/>
                    <a:gd name="T79" fmla="*/ 139 h 174"/>
                    <a:gd name="T80" fmla="*/ 92 w 258"/>
                    <a:gd name="T81" fmla="*/ 142 h 174"/>
                    <a:gd name="T82" fmla="*/ 114 w 258"/>
                    <a:gd name="T83" fmla="*/ 141 h 174"/>
                    <a:gd name="T84" fmla="*/ 113 w 258"/>
                    <a:gd name="T85" fmla="*/ 130 h 174"/>
                    <a:gd name="T86" fmla="*/ 140 w 258"/>
                    <a:gd name="T87" fmla="*/ 127 h 174"/>
                    <a:gd name="T88" fmla="*/ 144 w 258"/>
                    <a:gd name="T89" fmla="*/ 131 h 174"/>
                    <a:gd name="T90" fmla="*/ 141 w 258"/>
                    <a:gd name="T91" fmla="*/ 142 h 174"/>
                    <a:gd name="T92" fmla="*/ 163 w 258"/>
                    <a:gd name="T93" fmla="*/ 142 h 174"/>
                    <a:gd name="T94" fmla="*/ 160 w 258"/>
                    <a:gd name="T95" fmla="*/ 131 h 174"/>
                    <a:gd name="T96" fmla="*/ 164 w 258"/>
                    <a:gd name="T97" fmla="*/ 127 h 174"/>
                    <a:gd name="T98" fmla="*/ 191 w 258"/>
                    <a:gd name="T99" fmla="*/ 130 h 174"/>
                    <a:gd name="T100" fmla="*/ 191 w 258"/>
                    <a:gd name="T101" fmla="*/ 140 h 174"/>
                    <a:gd name="T102" fmla="*/ 165 w 258"/>
                    <a:gd name="T103" fmla="*/ 142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58" h="174">
                      <a:moveTo>
                        <a:pt x="246" y="99"/>
                      </a:moveTo>
                      <a:cubicBezTo>
                        <a:pt x="196" y="52"/>
                        <a:pt x="196" y="52"/>
                        <a:pt x="196" y="52"/>
                      </a:cubicBezTo>
                      <a:cubicBezTo>
                        <a:pt x="193" y="49"/>
                        <a:pt x="189" y="47"/>
                        <a:pt x="185" y="46"/>
                      </a:cubicBezTo>
                      <a:cubicBezTo>
                        <a:pt x="177" y="12"/>
                        <a:pt x="177" y="12"/>
                        <a:pt x="177" y="12"/>
                      </a:cubicBezTo>
                      <a:cubicBezTo>
                        <a:pt x="176" y="5"/>
                        <a:pt x="169" y="0"/>
                        <a:pt x="163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0" y="0"/>
                        <a:pt x="83" y="5"/>
                        <a:pt x="82" y="12"/>
                      </a:cubicBezTo>
                      <a:cubicBezTo>
                        <a:pt x="74" y="45"/>
                        <a:pt x="74" y="45"/>
                        <a:pt x="74" y="45"/>
                      </a:cubicBezTo>
                      <a:cubicBezTo>
                        <a:pt x="70" y="47"/>
                        <a:pt x="66" y="49"/>
                        <a:pt x="63" y="52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8" y="103"/>
                        <a:pt x="4" y="112"/>
                        <a:pt x="3" y="119"/>
                      </a:cubicBezTo>
                      <a:cubicBezTo>
                        <a:pt x="1" y="162"/>
                        <a:pt x="1" y="162"/>
                        <a:pt x="1" y="162"/>
                      </a:cubicBezTo>
                      <a:cubicBezTo>
                        <a:pt x="0" y="168"/>
                        <a:pt x="6" y="174"/>
                        <a:pt x="12" y="174"/>
                      </a:cubicBezTo>
                      <a:cubicBezTo>
                        <a:pt x="247" y="174"/>
                        <a:pt x="247" y="174"/>
                        <a:pt x="247" y="174"/>
                      </a:cubicBezTo>
                      <a:cubicBezTo>
                        <a:pt x="253" y="174"/>
                        <a:pt x="258" y="168"/>
                        <a:pt x="258" y="162"/>
                      </a:cubicBezTo>
                      <a:cubicBezTo>
                        <a:pt x="255" y="119"/>
                        <a:pt x="255" y="119"/>
                        <a:pt x="255" y="119"/>
                      </a:cubicBezTo>
                      <a:cubicBezTo>
                        <a:pt x="255" y="112"/>
                        <a:pt x="251" y="103"/>
                        <a:pt x="246" y="99"/>
                      </a:cubicBezTo>
                      <a:close/>
                      <a:moveTo>
                        <a:pt x="159" y="110"/>
                      </a:moveTo>
                      <a:cubicBezTo>
                        <a:pt x="159" y="102"/>
                        <a:pt x="159" y="102"/>
                        <a:pt x="159" y="102"/>
                      </a:cubicBezTo>
                      <a:cubicBezTo>
                        <a:pt x="159" y="102"/>
                        <a:pt x="159" y="101"/>
                        <a:pt x="159" y="101"/>
                      </a:cubicBezTo>
                      <a:cubicBezTo>
                        <a:pt x="160" y="101"/>
                        <a:pt x="160" y="100"/>
                        <a:pt x="160" y="100"/>
                      </a:cubicBezTo>
                      <a:cubicBezTo>
                        <a:pt x="161" y="100"/>
                        <a:pt x="161" y="100"/>
                        <a:pt x="162" y="99"/>
                      </a:cubicBezTo>
                      <a:cubicBezTo>
                        <a:pt x="162" y="99"/>
                        <a:pt x="163" y="99"/>
                        <a:pt x="163" y="99"/>
                      </a:cubicBezTo>
                      <a:cubicBezTo>
                        <a:pt x="185" y="99"/>
                        <a:pt x="185" y="99"/>
                        <a:pt x="185" y="99"/>
                      </a:cubicBezTo>
                      <a:cubicBezTo>
                        <a:pt x="185" y="99"/>
                        <a:pt x="186" y="99"/>
                        <a:pt x="186" y="99"/>
                      </a:cubicBezTo>
                      <a:cubicBezTo>
                        <a:pt x="187" y="100"/>
                        <a:pt x="187" y="100"/>
                        <a:pt x="188" y="100"/>
                      </a:cubicBezTo>
                      <a:cubicBezTo>
                        <a:pt x="188" y="100"/>
                        <a:pt x="188" y="101"/>
                        <a:pt x="189" y="101"/>
                      </a:cubicBezTo>
                      <a:cubicBezTo>
                        <a:pt x="189" y="101"/>
                        <a:pt x="189" y="102"/>
                        <a:pt x="189" y="102"/>
                      </a:cubicBezTo>
                      <a:cubicBezTo>
                        <a:pt x="190" y="110"/>
                        <a:pt x="190" y="110"/>
                        <a:pt x="190" y="110"/>
                      </a:cubicBezTo>
                      <a:cubicBezTo>
                        <a:pt x="190" y="110"/>
                        <a:pt x="190" y="111"/>
                        <a:pt x="189" y="111"/>
                      </a:cubicBezTo>
                      <a:cubicBezTo>
                        <a:pt x="189" y="112"/>
                        <a:pt x="189" y="112"/>
                        <a:pt x="189" y="112"/>
                      </a:cubicBezTo>
                      <a:cubicBezTo>
                        <a:pt x="188" y="113"/>
                        <a:pt x="188" y="113"/>
                        <a:pt x="187" y="113"/>
                      </a:cubicBezTo>
                      <a:cubicBezTo>
                        <a:pt x="187" y="113"/>
                        <a:pt x="186" y="113"/>
                        <a:pt x="186" y="113"/>
                      </a:cubicBezTo>
                      <a:cubicBezTo>
                        <a:pt x="164" y="113"/>
                        <a:pt x="164" y="113"/>
                        <a:pt x="164" y="113"/>
                      </a:cubicBezTo>
                      <a:cubicBezTo>
                        <a:pt x="163" y="113"/>
                        <a:pt x="163" y="113"/>
                        <a:pt x="162" y="113"/>
                      </a:cubicBezTo>
                      <a:cubicBezTo>
                        <a:pt x="162" y="113"/>
                        <a:pt x="161" y="113"/>
                        <a:pt x="161" y="112"/>
                      </a:cubicBezTo>
                      <a:cubicBezTo>
                        <a:pt x="160" y="112"/>
                        <a:pt x="160" y="112"/>
                        <a:pt x="160" y="111"/>
                      </a:cubicBezTo>
                      <a:cubicBezTo>
                        <a:pt x="159" y="111"/>
                        <a:pt x="159" y="110"/>
                        <a:pt x="159" y="110"/>
                      </a:cubicBezTo>
                      <a:close/>
                      <a:moveTo>
                        <a:pt x="144" y="110"/>
                      </a:moveTo>
                      <a:cubicBezTo>
                        <a:pt x="144" y="110"/>
                        <a:pt x="143" y="111"/>
                        <a:pt x="143" y="111"/>
                      </a:cubicBezTo>
                      <a:cubicBezTo>
                        <a:pt x="143" y="112"/>
                        <a:pt x="143" y="112"/>
                        <a:pt x="142" y="112"/>
                      </a:cubicBezTo>
                      <a:cubicBezTo>
                        <a:pt x="142" y="113"/>
                        <a:pt x="141" y="113"/>
                        <a:pt x="141" y="113"/>
                      </a:cubicBezTo>
                      <a:cubicBezTo>
                        <a:pt x="140" y="113"/>
                        <a:pt x="140" y="113"/>
                        <a:pt x="139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7" y="113"/>
                        <a:pt x="116" y="113"/>
                        <a:pt x="116" y="113"/>
                      </a:cubicBezTo>
                      <a:cubicBezTo>
                        <a:pt x="115" y="113"/>
                        <a:pt x="115" y="113"/>
                        <a:pt x="114" y="112"/>
                      </a:cubicBezTo>
                      <a:cubicBezTo>
                        <a:pt x="114" y="112"/>
                        <a:pt x="114" y="112"/>
                        <a:pt x="114" y="111"/>
                      </a:cubicBezTo>
                      <a:cubicBezTo>
                        <a:pt x="113" y="111"/>
                        <a:pt x="113" y="110"/>
                        <a:pt x="113" y="110"/>
                      </a:cubicBezTo>
                      <a:cubicBezTo>
                        <a:pt x="113" y="102"/>
                        <a:pt x="113" y="102"/>
                        <a:pt x="113" y="102"/>
                      </a:cubicBezTo>
                      <a:cubicBezTo>
                        <a:pt x="113" y="102"/>
                        <a:pt x="113" y="101"/>
                        <a:pt x="114" y="101"/>
                      </a:cubicBezTo>
                      <a:cubicBezTo>
                        <a:pt x="114" y="101"/>
                        <a:pt x="114" y="100"/>
                        <a:pt x="115" y="100"/>
                      </a:cubicBezTo>
                      <a:cubicBezTo>
                        <a:pt x="115" y="100"/>
                        <a:pt x="115" y="100"/>
                        <a:pt x="116" y="99"/>
                      </a:cubicBezTo>
                      <a:cubicBezTo>
                        <a:pt x="116" y="99"/>
                        <a:pt x="117" y="99"/>
                        <a:pt x="118" y="99"/>
                      </a:cubicBezTo>
                      <a:cubicBezTo>
                        <a:pt x="139" y="99"/>
                        <a:pt x="139" y="99"/>
                        <a:pt x="139" y="99"/>
                      </a:cubicBezTo>
                      <a:cubicBezTo>
                        <a:pt x="140" y="99"/>
                        <a:pt x="140" y="99"/>
                        <a:pt x="141" y="99"/>
                      </a:cubicBezTo>
                      <a:cubicBezTo>
                        <a:pt x="141" y="100"/>
                        <a:pt x="142" y="100"/>
                        <a:pt x="142" y="100"/>
                      </a:cubicBezTo>
                      <a:cubicBezTo>
                        <a:pt x="143" y="100"/>
                        <a:pt x="143" y="101"/>
                        <a:pt x="143" y="101"/>
                      </a:cubicBezTo>
                      <a:cubicBezTo>
                        <a:pt x="143" y="101"/>
                        <a:pt x="143" y="102"/>
                        <a:pt x="143" y="102"/>
                      </a:cubicBezTo>
                      <a:lnTo>
                        <a:pt x="144" y="110"/>
                      </a:lnTo>
                      <a:close/>
                      <a:moveTo>
                        <a:pt x="97" y="111"/>
                      </a:moveTo>
                      <a:cubicBezTo>
                        <a:pt x="97" y="112"/>
                        <a:pt x="97" y="112"/>
                        <a:pt x="96" y="112"/>
                      </a:cubicBezTo>
                      <a:cubicBezTo>
                        <a:pt x="96" y="113"/>
                        <a:pt x="95" y="113"/>
                        <a:pt x="95" y="113"/>
                      </a:cubicBezTo>
                      <a:cubicBezTo>
                        <a:pt x="94" y="113"/>
                        <a:pt x="94" y="113"/>
                        <a:pt x="93" y="113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1" y="113"/>
                        <a:pt x="70" y="113"/>
                        <a:pt x="70" y="113"/>
                      </a:cubicBezTo>
                      <a:cubicBezTo>
                        <a:pt x="69" y="113"/>
                        <a:pt x="69" y="113"/>
                        <a:pt x="68" y="112"/>
                      </a:cubicBezTo>
                      <a:cubicBezTo>
                        <a:pt x="68" y="112"/>
                        <a:pt x="68" y="112"/>
                        <a:pt x="67" y="111"/>
                      </a:cubicBezTo>
                      <a:cubicBezTo>
                        <a:pt x="67" y="111"/>
                        <a:pt x="67" y="110"/>
                        <a:pt x="67" y="110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8" y="102"/>
                        <a:pt x="68" y="101"/>
                        <a:pt x="68" y="101"/>
                      </a:cubicBezTo>
                      <a:cubicBezTo>
                        <a:pt x="68" y="101"/>
                        <a:pt x="69" y="100"/>
                        <a:pt x="69" y="100"/>
                      </a:cubicBezTo>
                      <a:cubicBezTo>
                        <a:pt x="69" y="100"/>
                        <a:pt x="70" y="100"/>
                        <a:pt x="70" y="99"/>
                      </a:cubicBezTo>
                      <a:cubicBezTo>
                        <a:pt x="71" y="99"/>
                        <a:pt x="71" y="99"/>
                        <a:pt x="72" y="99"/>
                      </a:cubicBezTo>
                      <a:cubicBezTo>
                        <a:pt x="94" y="99"/>
                        <a:pt x="94" y="99"/>
                        <a:pt x="94" y="99"/>
                      </a:cubicBezTo>
                      <a:cubicBezTo>
                        <a:pt x="94" y="99"/>
                        <a:pt x="95" y="99"/>
                        <a:pt x="95" y="99"/>
                      </a:cubicBezTo>
                      <a:cubicBezTo>
                        <a:pt x="96" y="100"/>
                        <a:pt x="96" y="100"/>
                        <a:pt x="97" y="100"/>
                      </a:cubicBezTo>
                      <a:cubicBezTo>
                        <a:pt x="97" y="100"/>
                        <a:pt x="97" y="101"/>
                        <a:pt x="97" y="101"/>
                      </a:cubicBezTo>
                      <a:cubicBezTo>
                        <a:pt x="98" y="101"/>
                        <a:pt x="98" y="102"/>
                        <a:pt x="98" y="102"/>
                      </a:cubicBezTo>
                      <a:cubicBezTo>
                        <a:pt x="97" y="110"/>
                        <a:pt x="97" y="110"/>
                        <a:pt x="97" y="110"/>
                      </a:cubicBezTo>
                      <a:cubicBezTo>
                        <a:pt x="97" y="110"/>
                        <a:pt x="97" y="111"/>
                        <a:pt x="97" y="111"/>
                      </a:cubicBezTo>
                      <a:close/>
                      <a:moveTo>
                        <a:pt x="69" y="75"/>
                      </a:moveTo>
                      <a:cubicBezTo>
                        <a:pt x="69" y="75"/>
                        <a:pt x="70" y="75"/>
                        <a:pt x="70" y="74"/>
                      </a:cubicBezTo>
                      <a:cubicBezTo>
                        <a:pt x="70" y="74"/>
                        <a:pt x="70" y="74"/>
                        <a:pt x="71" y="73"/>
                      </a:cubicBezTo>
                      <a:cubicBezTo>
                        <a:pt x="71" y="73"/>
                        <a:pt x="72" y="73"/>
                        <a:pt x="72" y="73"/>
                      </a:cubicBezTo>
                      <a:cubicBezTo>
                        <a:pt x="73" y="73"/>
                        <a:pt x="73" y="73"/>
                        <a:pt x="74" y="73"/>
                      </a:cubicBezTo>
                      <a:cubicBezTo>
                        <a:pt x="95" y="73"/>
                        <a:pt x="95" y="73"/>
                        <a:pt x="95" y="73"/>
                      </a:cubicBezTo>
                      <a:cubicBezTo>
                        <a:pt x="95" y="73"/>
                        <a:pt x="96" y="73"/>
                        <a:pt x="96" y="73"/>
                      </a:cubicBezTo>
                      <a:cubicBezTo>
                        <a:pt x="97" y="73"/>
                        <a:pt x="97" y="73"/>
                        <a:pt x="97" y="73"/>
                      </a:cubicBezTo>
                      <a:cubicBezTo>
                        <a:pt x="98" y="74"/>
                        <a:pt x="98" y="74"/>
                        <a:pt x="98" y="74"/>
                      </a:cubicBezTo>
                      <a:cubicBezTo>
                        <a:pt x="99" y="75"/>
                        <a:pt x="99" y="75"/>
                        <a:pt x="99" y="75"/>
                      </a:cubicBezTo>
                      <a:cubicBezTo>
                        <a:pt x="98" y="83"/>
                        <a:pt x="98" y="83"/>
                        <a:pt x="98" y="83"/>
                      </a:cubicBezTo>
                      <a:cubicBezTo>
                        <a:pt x="98" y="83"/>
                        <a:pt x="98" y="84"/>
                        <a:pt x="98" y="84"/>
                      </a:cubicBezTo>
                      <a:cubicBezTo>
                        <a:pt x="98" y="84"/>
                        <a:pt x="97" y="85"/>
                        <a:pt x="97" y="85"/>
                      </a:cubicBezTo>
                      <a:cubicBezTo>
                        <a:pt x="97" y="85"/>
                        <a:pt x="96" y="85"/>
                        <a:pt x="96" y="85"/>
                      </a:cubicBezTo>
                      <a:cubicBezTo>
                        <a:pt x="95" y="86"/>
                        <a:pt x="95" y="86"/>
                        <a:pt x="94" y="86"/>
                      </a:cubicBezTo>
                      <a:cubicBezTo>
                        <a:pt x="73" y="86"/>
                        <a:pt x="73" y="86"/>
                        <a:pt x="73" y="86"/>
                      </a:cubicBezTo>
                      <a:cubicBezTo>
                        <a:pt x="72" y="86"/>
                        <a:pt x="72" y="86"/>
                        <a:pt x="71" y="85"/>
                      </a:cubicBezTo>
                      <a:cubicBezTo>
                        <a:pt x="71" y="85"/>
                        <a:pt x="70" y="85"/>
                        <a:pt x="70" y="85"/>
                      </a:cubicBezTo>
                      <a:cubicBezTo>
                        <a:pt x="70" y="85"/>
                        <a:pt x="69" y="84"/>
                        <a:pt x="69" y="84"/>
                      </a:cubicBezTo>
                      <a:cubicBezTo>
                        <a:pt x="69" y="84"/>
                        <a:pt x="69" y="83"/>
                        <a:pt x="69" y="83"/>
                      </a:cubicBezTo>
                      <a:lnTo>
                        <a:pt x="69" y="75"/>
                      </a:lnTo>
                      <a:close/>
                      <a:moveTo>
                        <a:pt x="140" y="73"/>
                      </a:moveTo>
                      <a:cubicBezTo>
                        <a:pt x="141" y="73"/>
                        <a:pt x="141" y="73"/>
                        <a:pt x="142" y="73"/>
                      </a:cubicBezTo>
                      <a:cubicBezTo>
                        <a:pt x="142" y="74"/>
                        <a:pt x="142" y="74"/>
                        <a:pt x="143" y="74"/>
                      </a:cubicBezTo>
                      <a:cubicBezTo>
                        <a:pt x="143" y="75"/>
                        <a:pt x="143" y="75"/>
                        <a:pt x="143" y="75"/>
                      </a:cubicBezTo>
                      <a:cubicBezTo>
                        <a:pt x="143" y="83"/>
                        <a:pt x="143" y="83"/>
                        <a:pt x="143" y="83"/>
                      </a:cubicBezTo>
                      <a:cubicBezTo>
                        <a:pt x="143" y="83"/>
                        <a:pt x="143" y="84"/>
                        <a:pt x="143" y="84"/>
                      </a:cubicBezTo>
                      <a:cubicBezTo>
                        <a:pt x="143" y="84"/>
                        <a:pt x="142" y="85"/>
                        <a:pt x="142" y="85"/>
                      </a:cubicBezTo>
                      <a:cubicBezTo>
                        <a:pt x="142" y="85"/>
                        <a:pt x="141" y="85"/>
                        <a:pt x="141" y="85"/>
                      </a:cubicBezTo>
                      <a:cubicBezTo>
                        <a:pt x="140" y="86"/>
                        <a:pt x="140" y="86"/>
                        <a:pt x="139" y="86"/>
                      </a:cubicBezTo>
                      <a:cubicBezTo>
                        <a:pt x="118" y="86"/>
                        <a:pt x="118" y="86"/>
                        <a:pt x="118" y="86"/>
                      </a:cubicBezTo>
                      <a:cubicBezTo>
                        <a:pt x="117" y="86"/>
                        <a:pt x="117" y="86"/>
                        <a:pt x="116" y="85"/>
                      </a:cubicBezTo>
                      <a:cubicBezTo>
                        <a:pt x="116" y="85"/>
                        <a:pt x="115" y="85"/>
                        <a:pt x="115" y="85"/>
                      </a:cubicBezTo>
                      <a:cubicBezTo>
                        <a:pt x="114" y="85"/>
                        <a:pt x="114" y="84"/>
                        <a:pt x="114" y="84"/>
                      </a:cubicBezTo>
                      <a:cubicBezTo>
                        <a:pt x="114" y="84"/>
                        <a:pt x="114" y="83"/>
                        <a:pt x="114" y="83"/>
                      </a:cubicBezTo>
                      <a:cubicBezTo>
                        <a:pt x="114" y="75"/>
                        <a:pt x="114" y="75"/>
                        <a:pt x="114" y="75"/>
                      </a:cubicBezTo>
                      <a:cubicBezTo>
                        <a:pt x="114" y="75"/>
                        <a:pt x="114" y="75"/>
                        <a:pt x="114" y="74"/>
                      </a:cubicBezTo>
                      <a:cubicBezTo>
                        <a:pt x="114" y="74"/>
                        <a:pt x="115" y="74"/>
                        <a:pt x="115" y="73"/>
                      </a:cubicBezTo>
                      <a:cubicBezTo>
                        <a:pt x="115" y="73"/>
                        <a:pt x="116" y="73"/>
                        <a:pt x="116" y="73"/>
                      </a:cubicBezTo>
                      <a:cubicBezTo>
                        <a:pt x="117" y="73"/>
                        <a:pt x="117" y="73"/>
                        <a:pt x="118" y="73"/>
                      </a:cubicBezTo>
                      <a:cubicBezTo>
                        <a:pt x="139" y="73"/>
                        <a:pt x="139" y="73"/>
                        <a:pt x="139" y="73"/>
                      </a:cubicBezTo>
                      <a:cubicBezTo>
                        <a:pt x="139" y="73"/>
                        <a:pt x="140" y="73"/>
                        <a:pt x="140" y="73"/>
                      </a:cubicBezTo>
                      <a:close/>
                      <a:moveTo>
                        <a:pt x="188" y="84"/>
                      </a:moveTo>
                      <a:cubicBezTo>
                        <a:pt x="187" y="84"/>
                        <a:pt x="187" y="85"/>
                        <a:pt x="187" y="85"/>
                      </a:cubicBezTo>
                      <a:cubicBezTo>
                        <a:pt x="186" y="85"/>
                        <a:pt x="186" y="85"/>
                        <a:pt x="186" y="85"/>
                      </a:cubicBezTo>
                      <a:cubicBezTo>
                        <a:pt x="185" y="86"/>
                        <a:pt x="184" y="86"/>
                        <a:pt x="184" y="86"/>
                      </a:cubicBezTo>
                      <a:cubicBezTo>
                        <a:pt x="163" y="86"/>
                        <a:pt x="163" y="86"/>
                        <a:pt x="163" y="86"/>
                      </a:cubicBezTo>
                      <a:cubicBezTo>
                        <a:pt x="162" y="86"/>
                        <a:pt x="162" y="86"/>
                        <a:pt x="161" y="85"/>
                      </a:cubicBezTo>
                      <a:cubicBezTo>
                        <a:pt x="161" y="85"/>
                        <a:pt x="160" y="85"/>
                        <a:pt x="160" y="85"/>
                      </a:cubicBezTo>
                      <a:cubicBezTo>
                        <a:pt x="159" y="85"/>
                        <a:pt x="159" y="84"/>
                        <a:pt x="159" y="84"/>
                      </a:cubicBezTo>
                      <a:cubicBezTo>
                        <a:pt x="159" y="84"/>
                        <a:pt x="158" y="83"/>
                        <a:pt x="158" y="83"/>
                      </a:cubicBezTo>
                      <a:cubicBezTo>
                        <a:pt x="158" y="75"/>
                        <a:pt x="158" y="75"/>
                        <a:pt x="158" y="75"/>
                      </a:cubicBezTo>
                      <a:cubicBezTo>
                        <a:pt x="158" y="75"/>
                        <a:pt x="158" y="75"/>
                        <a:pt x="158" y="74"/>
                      </a:cubicBezTo>
                      <a:cubicBezTo>
                        <a:pt x="159" y="74"/>
                        <a:pt x="159" y="74"/>
                        <a:pt x="159" y="73"/>
                      </a:cubicBezTo>
                      <a:cubicBezTo>
                        <a:pt x="160" y="73"/>
                        <a:pt x="160" y="73"/>
                        <a:pt x="161" y="73"/>
                      </a:cubicBezTo>
                      <a:cubicBezTo>
                        <a:pt x="161" y="73"/>
                        <a:pt x="162" y="73"/>
                        <a:pt x="162" y="73"/>
                      </a:cubicBezTo>
                      <a:cubicBezTo>
                        <a:pt x="183" y="73"/>
                        <a:pt x="183" y="73"/>
                        <a:pt x="183" y="73"/>
                      </a:cubicBezTo>
                      <a:cubicBezTo>
                        <a:pt x="184" y="73"/>
                        <a:pt x="184" y="73"/>
                        <a:pt x="185" y="73"/>
                      </a:cubicBezTo>
                      <a:cubicBezTo>
                        <a:pt x="185" y="73"/>
                        <a:pt x="186" y="73"/>
                        <a:pt x="186" y="73"/>
                      </a:cubicBezTo>
                      <a:cubicBezTo>
                        <a:pt x="186" y="74"/>
                        <a:pt x="187" y="74"/>
                        <a:pt x="187" y="74"/>
                      </a:cubicBezTo>
                      <a:cubicBezTo>
                        <a:pt x="187" y="75"/>
                        <a:pt x="187" y="75"/>
                        <a:pt x="187" y="75"/>
                      </a:cubicBezTo>
                      <a:cubicBezTo>
                        <a:pt x="188" y="83"/>
                        <a:pt x="188" y="83"/>
                        <a:pt x="188" y="83"/>
                      </a:cubicBezTo>
                      <a:cubicBezTo>
                        <a:pt x="188" y="83"/>
                        <a:pt x="188" y="84"/>
                        <a:pt x="188" y="84"/>
                      </a:cubicBezTo>
                      <a:close/>
                      <a:moveTo>
                        <a:pt x="69" y="142"/>
                      </a:moveTo>
                      <a:cubicBezTo>
                        <a:pt x="69" y="142"/>
                        <a:pt x="68" y="142"/>
                        <a:pt x="68" y="142"/>
                      </a:cubicBezTo>
                      <a:cubicBezTo>
                        <a:pt x="67" y="142"/>
                        <a:pt x="67" y="142"/>
                        <a:pt x="66" y="141"/>
                      </a:cubicBezTo>
                      <a:cubicBezTo>
                        <a:pt x="66" y="141"/>
                        <a:pt x="66" y="141"/>
                        <a:pt x="65" y="140"/>
                      </a:cubicBezTo>
                      <a:cubicBezTo>
                        <a:pt x="65" y="140"/>
                        <a:pt x="65" y="139"/>
                        <a:pt x="65" y="139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66" y="131"/>
                        <a:pt x="66" y="131"/>
                        <a:pt x="66" y="131"/>
                      </a:cubicBezTo>
                      <a:cubicBezTo>
                        <a:pt x="66" y="130"/>
                        <a:pt x="66" y="130"/>
                        <a:pt x="66" y="130"/>
                      </a:cubicBezTo>
                      <a:cubicBezTo>
                        <a:pt x="66" y="129"/>
                        <a:pt x="67" y="129"/>
                        <a:pt x="67" y="128"/>
                      </a:cubicBezTo>
                      <a:cubicBezTo>
                        <a:pt x="68" y="128"/>
                        <a:pt x="68" y="128"/>
                        <a:pt x="69" y="128"/>
                      </a:cubicBezTo>
                      <a:cubicBezTo>
                        <a:pt x="69" y="128"/>
                        <a:pt x="70" y="127"/>
                        <a:pt x="70" y="127"/>
                      </a:cubicBezTo>
                      <a:cubicBezTo>
                        <a:pt x="93" y="127"/>
                        <a:pt x="93" y="127"/>
                        <a:pt x="93" y="127"/>
                      </a:cubicBezTo>
                      <a:cubicBezTo>
                        <a:pt x="93" y="127"/>
                        <a:pt x="94" y="128"/>
                        <a:pt x="94" y="128"/>
                      </a:cubicBezTo>
                      <a:cubicBezTo>
                        <a:pt x="95" y="128"/>
                        <a:pt x="95" y="128"/>
                        <a:pt x="96" y="128"/>
                      </a:cubicBezTo>
                      <a:cubicBezTo>
                        <a:pt x="96" y="129"/>
                        <a:pt x="96" y="129"/>
                        <a:pt x="96" y="130"/>
                      </a:cubicBezTo>
                      <a:cubicBezTo>
                        <a:pt x="97" y="130"/>
                        <a:pt x="97" y="130"/>
                        <a:pt x="97" y="131"/>
                      </a:cubicBezTo>
                      <a:cubicBezTo>
                        <a:pt x="97" y="139"/>
                        <a:pt x="97" y="139"/>
                        <a:pt x="97" y="139"/>
                      </a:cubicBezTo>
                      <a:cubicBezTo>
                        <a:pt x="96" y="139"/>
                        <a:pt x="96" y="140"/>
                        <a:pt x="96" y="140"/>
                      </a:cubicBezTo>
                      <a:cubicBezTo>
                        <a:pt x="96" y="141"/>
                        <a:pt x="96" y="141"/>
                        <a:pt x="95" y="141"/>
                      </a:cubicBezTo>
                      <a:cubicBezTo>
                        <a:pt x="95" y="142"/>
                        <a:pt x="94" y="142"/>
                        <a:pt x="94" y="142"/>
                      </a:cubicBezTo>
                      <a:cubicBezTo>
                        <a:pt x="93" y="142"/>
                        <a:pt x="93" y="142"/>
                        <a:pt x="92" y="142"/>
                      </a:cubicBezTo>
                      <a:lnTo>
                        <a:pt x="69" y="142"/>
                      </a:lnTo>
                      <a:close/>
                      <a:moveTo>
                        <a:pt x="117" y="142"/>
                      </a:moveTo>
                      <a:cubicBezTo>
                        <a:pt x="116" y="142"/>
                        <a:pt x="116" y="142"/>
                        <a:pt x="115" y="142"/>
                      </a:cubicBezTo>
                      <a:cubicBezTo>
                        <a:pt x="115" y="142"/>
                        <a:pt x="114" y="142"/>
                        <a:pt x="114" y="141"/>
                      </a:cubicBezTo>
                      <a:cubicBezTo>
                        <a:pt x="114" y="141"/>
                        <a:pt x="113" y="141"/>
                        <a:pt x="113" y="140"/>
                      </a:cubicBezTo>
                      <a:cubicBezTo>
                        <a:pt x="113" y="140"/>
                        <a:pt x="113" y="139"/>
                        <a:pt x="113" y="139"/>
                      </a:cubicBezTo>
                      <a:cubicBezTo>
                        <a:pt x="113" y="131"/>
                        <a:pt x="113" y="131"/>
                        <a:pt x="113" y="131"/>
                      </a:cubicBezTo>
                      <a:cubicBezTo>
                        <a:pt x="113" y="130"/>
                        <a:pt x="113" y="130"/>
                        <a:pt x="113" y="130"/>
                      </a:cubicBezTo>
                      <a:cubicBezTo>
                        <a:pt x="113" y="129"/>
                        <a:pt x="114" y="129"/>
                        <a:pt x="114" y="128"/>
                      </a:cubicBezTo>
                      <a:cubicBezTo>
                        <a:pt x="115" y="128"/>
                        <a:pt x="115" y="128"/>
                        <a:pt x="116" y="128"/>
                      </a:cubicBezTo>
                      <a:cubicBezTo>
                        <a:pt x="116" y="128"/>
                        <a:pt x="117" y="127"/>
                        <a:pt x="117" y="127"/>
                      </a:cubicBezTo>
                      <a:cubicBezTo>
                        <a:pt x="140" y="127"/>
                        <a:pt x="140" y="127"/>
                        <a:pt x="140" y="127"/>
                      </a:cubicBezTo>
                      <a:cubicBezTo>
                        <a:pt x="140" y="127"/>
                        <a:pt x="141" y="128"/>
                        <a:pt x="141" y="128"/>
                      </a:cubicBezTo>
                      <a:cubicBezTo>
                        <a:pt x="142" y="128"/>
                        <a:pt x="142" y="128"/>
                        <a:pt x="143" y="128"/>
                      </a:cubicBezTo>
                      <a:cubicBezTo>
                        <a:pt x="143" y="129"/>
                        <a:pt x="143" y="129"/>
                        <a:pt x="144" y="130"/>
                      </a:cubicBezTo>
                      <a:cubicBezTo>
                        <a:pt x="144" y="130"/>
                        <a:pt x="144" y="130"/>
                        <a:pt x="144" y="131"/>
                      </a:cubicBezTo>
                      <a:cubicBezTo>
                        <a:pt x="144" y="139"/>
                        <a:pt x="144" y="139"/>
                        <a:pt x="144" y="139"/>
                      </a:cubicBezTo>
                      <a:cubicBezTo>
                        <a:pt x="144" y="139"/>
                        <a:pt x="144" y="140"/>
                        <a:pt x="144" y="140"/>
                      </a:cubicBezTo>
                      <a:cubicBezTo>
                        <a:pt x="143" y="141"/>
                        <a:pt x="143" y="141"/>
                        <a:pt x="143" y="141"/>
                      </a:cubicBezTo>
                      <a:cubicBezTo>
                        <a:pt x="142" y="142"/>
                        <a:pt x="142" y="142"/>
                        <a:pt x="141" y="142"/>
                      </a:cubicBezTo>
                      <a:cubicBezTo>
                        <a:pt x="141" y="142"/>
                        <a:pt x="140" y="142"/>
                        <a:pt x="140" y="142"/>
                      </a:cubicBezTo>
                      <a:lnTo>
                        <a:pt x="117" y="142"/>
                      </a:lnTo>
                      <a:close/>
                      <a:moveTo>
                        <a:pt x="165" y="142"/>
                      </a:moveTo>
                      <a:cubicBezTo>
                        <a:pt x="164" y="142"/>
                        <a:pt x="164" y="142"/>
                        <a:pt x="163" y="142"/>
                      </a:cubicBezTo>
                      <a:cubicBezTo>
                        <a:pt x="163" y="142"/>
                        <a:pt x="162" y="142"/>
                        <a:pt x="162" y="141"/>
                      </a:cubicBezTo>
                      <a:cubicBezTo>
                        <a:pt x="161" y="141"/>
                        <a:pt x="161" y="141"/>
                        <a:pt x="161" y="140"/>
                      </a:cubicBezTo>
                      <a:cubicBezTo>
                        <a:pt x="160" y="140"/>
                        <a:pt x="160" y="139"/>
                        <a:pt x="160" y="139"/>
                      </a:cubicBezTo>
                      <a:cubicBezTo>
                        <a:pt x="160" y="131"/>
                        <a:pt x="160" y="131"/>
                        <a:pt x="160" y="131"/>
                      </a:cubicBezTo>
                      <a:cubicBezTo>
                        <a:pt x="160" y="130"/>
                        <a:pt x="160" y="130"/>
                        <a:pt x="160" y="130"/>
                      </a:cubicBezTo>
                      <a:cubicBezTo>
                        <a:pt x="161" y="129"/>
                        <a:pt x="161" y="129"/>
                        <a:pt x="161" y="128"/>
                      </a:cubicBezTo>
                      <a:cubicBezTo>
                        <a:pt x="162" y="128"/>
                        <a:pt x="162" y="128"/>
                        <a:pt x="163" y="128"/>
                      </a:cubicBezTo>
                      <a:cubicBezTo>
                        <a:pt x="163" y="128"/>
                        <a:pt x="164" y="127"/>
                        <a:pt x="164" y="127"/>
                      </a:cubicBezTo>
                      <a:cubicBezTo>
                        <a:pt x="186" y="127"/>
                        <a:pt x="186" y="127"/>
                        <a:pt x="186" y="127"/>
                      </a:cubicBezTo>
                      <a:cubicBezTo>
                        <a:pt x="187" y="127"/>
                        <a:pt x="188" y="128"/>
                        <a:pt x="188" y="128"/>
                      </a:cubicBezTo>
                      <a:cubicBezTo>
                        <a:pt x="189" y="128"/>
                        <a:pt x="189" y="128"/>
                        <a:pt x="190" y="128"/>
                      </a:cubicBezTo>
                      <a:cubicBezTo>
                        <a:pt x="190" y="129"/>
                        <a:pt x="190" y="129"/>
                        <a:pt x="191" y="130"/>
                      </a:cubicBezTo>
                      <a:cubicBezTo>
                        <a:pt x="191" y="130"/>
                        <a:pt x="191" y="130"/>
                        <a:pt x="191" y="131"/>
                      </a:cubicBezTo>
                      <a:cubicBezTo>
                        <a:pt x="191" y="132"/>
                        <a:pt x="191" y="132"/>
                        <a:pt x="191" y="132"/>
                      </a:cubicBezTo>
                      <a:cubicBezTo>
                        <a:pt x="192" y="139"/>
                        <a:pt x="192" y="139"/>
                        <a:pt x="192" y="139"/>
                      </a:cubicBezTo>
                      <a:cubicBezTo>
                        <a:pt x="192" y="139"/>
                        <a:pt x="191" y="140"/>
                        <a:pt x="191" y="140"/>
                      </a:cubicBezTo>
                      <a:cubicBezTo>
                        <a:pt x="191" y="141"/>
                        <a:pt x="191" y="141"/>
                        <a:pt x="190" y="141"/>
                      </a:cubicBezTo>
                      <a:cubicBezTo>
                        <a:pt x="190" y="142"/>
                        <a:pt x="190" y="142"/>
                        <a:pt x="189" y="142"/>
                      </a:cubicBezTo>
                      <a:cubicBezTo>
                        <a:pt x="189" y="142"/>
                        <a:pt x="188" y="142"/>
                        <a:pt x="187" y="142"/>
                      </a:cubicBezTo>
                      <a:lnTo>
                        <a:pt x="165" y="1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4344" name="组合 20"/>
            <p:cNvGrpSpPr>
              <a:grpSpLocks/>
            </p:cNvGrpSpPr>
            <p:nvPr/>
          </p:nvGrpSpPr>
          <p:grpSpPr bwMode="auto">
            <a:xfrm>
              <a:off x="5158979" y="3081338"/>
              <a:ext cx="703659" cy="703660"/>
              <a:chOff x="7140152" y="3903013"/>
              <a:chExt cx="1250066" cy="1250066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7140152" y="3903013"/>
                <a:ext cx="1250066" cy="1250066"/>
              </a:xfrm>
              <a:prstGeom prst="ellipse">
                <a:avLst/>
              </a:prstGeom>
              <a:solidFill>
                <a:srgbClr val="FCCB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3" name="组合 22"/>
              <p:cNvGrpSpPr/>
              <p:nvPr/>
            </p:nvGrpSpPr>
            <p:grpSpPr>
              <a:xfrm>
                <a:off x="7394667" y="4304851"/>
                <a:ext cx="691673" cy="556516"/>
                <a:chOff x="3836988" y="3163888"/>
                <a:chExt cx="276225" cy="222249"/>
              </a:xfrm>
              <a:solidFill>
                <a:schemeClr val="bg1"/>
              </a:solidFill>
            </p:grpSpPr>
            <p:sp>
              <p:nvSpPr>
                <p:cNvPr id="24" name="Oval 298"/>
                <p:cNvSpPr>
                  <a:spLocks noChangeArrowheads="1"/>
                </p:cNvSpPr>
                <p:nvPr/>
              </p:nvSpPr>
              <p:spPr bwMode="auto">
                <a:xfrm>
                  <a:off x="3944938" y="3346450"/>
                  <a:ext cx="39688" cy="396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Oval 299"/>
                <p:cNvSpPr>
                  <a:spLocks noChangeArrowheads="1"/>
                </p:cNvSpPr>
                <p:nvPr/>
              </p:nvSpPr>
              <p:spPr bwMode="auto">
                <a:xfrm>
                  <a:off x="4038601" y="3346450"/>
                  <a:ext cx="39688" cy="39687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300"/>
                <p:cNvSpPr>
                  <a:spLocks/>
                </p:cNvSpPr>
                <p:nvPr/>
              </p:nvSpPr>
              <p:spPr bwMode="auto">
                <a:xfrm>
                  <a:off x="3836988" y="3163888"/>
                  <a:ext cx="254000" cy="166687"/>
                </a:xfrm>
                <a:custGeom>
                  <a:avLst/>
                  <a:gdLst>
                    <a:gd name="T0" fmla="*/ 256 w 266"/>
                    <a:gd name="T1" fmla="*/ 153 h 174"/>
                    <a:gd name="T2" fmla="*/ 113 w 266"/>
                    <a:gd name="T3" fmla="*/ 153 h 174"/>
                    <a:gd name="T4" fmla="*/ 64 w 266"/>
                    <a:gd name="T5" fmla="*/ 7 h 174"/>
                    <a:gd name="T6" fmla="*/ 54 w 266"/>
                    <a:gd name="T7" fmla="*/ 0 h 174"/>
                    <a:gd name="T8" fmla="*/ 11 w 266"/>
                    <a:gd name="T9" fmla="*/ 0 h 174"/>
                    <a:gd name="T10" fmla="*/ 0 w 266"/>
                    <a:gd name="T11" fmla="*/ 10 h 174"/>
                    <a:gd name="T12" fmla="*/ 11 w 266"/>
                    <a:gd name="T13" fmla="*/ 21 h 174"/>
                    <a:gd name="T14" fmla="*/ 47 w 266"/>
                    <a:gd name="T15" fmla="*/ 21 h 174"/>
                    <a:gd name="T16" fmla="*/ 96 w 266"/>
                    <a:gd name="T17" fmla="*/ 167 h 174"/>
                    <a:gd name="T18" fmla="*/ 106 w 266"/>
                    <a:gd name="T19" fmla="*/ 174 h 174"/>
                    <a:gd name="T20" fmla="*/ 256 w 266"/>
                    <a:gd name="T21" fmla="*/ 174 h 174"/>
                    <a:gd name="T22" fmla="*/ 266 w 266"/>
                    <a:gd name="T23" fmla="*/ 164 h 174"/>
                    <a:gd name="T24" fmla="*/ 256 w 266"/>
                    <a:gd name="T25" fmla="*/ 15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66" h="174">
                      <a:moveTo>
                        <a:pt x="256" y="153"/>
                      </a:moveTo>
                      <a:cubicBezTo>
                        <a:pt x="113" y="153"/>
                        <a:pt x="113" y="153"/>
                        <a:pt x="113" y="153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3" y="3"/>
                        <a:pt x="59" y="0"/>
                        <a:pt x="54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96" y="167"/>
                        <a:pt x="96" y="167"/>
                        <a:pt x="96" y="167"/>
                      </a:cubicBezTo>
                      <a:cubicBezTo>
                        <a:pt x="97" y="171"/>
                        <a:pt x="101" y="174"/>
                        <a:pt x="106" y="174"/>
                      </a:cubicBezTo>
                      <a:cubicBezTo>
                        <a:pt x="256" y="174"/>
                        <a:pt x="256" y="174"/>
                        <a:pt x="256" y="174"/>
                      </a:cubicBezTo>
                      <a:cubicBezTo>
                        <a:pt x="262" y="174"/>
                        <a:pt x="266" y="169"/>
                        <a:pt x="266" y="164"/>
                      </a:cubicBezTo>
                      <a:cubicBezTo>
                        <a:pt x="266" y="158"/>
                        <a:pt x="262" y="153"/>
                        <a:pt x="256" y="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301"/>
                <p:cNvSpPr>
                  <a:spLocks noEditPoints="1"/>
                </p:cNvSpPr>
                <p:nvPr/>
              </p:nvSpPr>
              <p:spPr bwMode="auto">
                <a:xfrm>
                  <a:off x="3925888" y="3187700"/>
                  <a:ext cx="187325" cy="106362"/>
                </a:xfrm>
                <a:custGeom>
                  <a:avLst/>
                  <a:gdLst>
                    <a:gd name="T0" fmla="*/ 185 w 195"/>
                    <a:gd name="T1" fmla="*/ 16 h 111"/>
                    <a:gd name="T2" fmla="*/ 9 w 195"/>
                    <a:gd name="T3" fmla="*/ 0 h 111"/>
                    <a:gd name="T4" fmla="*/ 1 w 195"/>
                    <a:gd name="T5" fmla="*/ 9 h 111"/>
                    <a:gd name="T6" fmla="*/ 32 w 195"/>
                    <a:gd name="T7" fmla="*/ 101 h 111"/>
                    <a:gd name="T8" fmla="*/ 46 w 195"/>
                    <a:gd name="T9" fmla="*/ 111 h 111"/>
                    <a:gd name="T10" fmla="*/ 175 w 195"/>
                    <a:gd name="T11" fmla="*/ 111 h 111"/>
                    <a:gd name="T12" fmla="*/ 187 w 195"/>
                    <a:gd name="T13" fmla="*/ 100 h 111"/>
                    <a:gd name="T14" fmla="*/ 195 w 195"/>
                    <a:gd name="T15" fmla="*/ 27 h 111"/>
                    <a:gd name="T16" fmla="*/ 185 w 195"/>
                    <a:gd name="T17" fmla="*/ 16 h 111"/>
                    <a:gd name="T18" fmla="*/ 96 w 195"/>
                    <a:gd name="T19" fmla="*/ 76 h 111"/>
                    <a:gd name="T20" fmla="*/ 59 w 195"/>
                    <a:gd name="T21" fmla="*/ 76 h 111"/>
                    <a:gd name="T22" fmla="*/ 54 w 195"/>
                    <a:gd name="T23" fmla="*/ 73 h 111"/>
                    <a:gd name="T24" fmla="*/ 43 w 195"/>
                    <a:gd name="T25" fmla="*/ 41 h 111"/>
                    <a:gd name="T26" fmla="*/ 46 w 195"/>
                    <a:gd name="T27" fmla="*/ 38 h 111"/>
                    <a:gd name="T28" fmla="*/ 86 w 195"/>
                    <a:gd name="T29" fmla="*/ 41 h 111"/>
                    <a:gd name="T30" fmla="*/ 90 w 195"/>
                    <a:gd name="T31" fmla="*/ 45 h 111"/>
                    <a:gd name="T32" fmla="*/ 99 w 195"/>
                    <a:gd name="T33" fmla="*/ 73 h 111"/>
                    <a:gd name="T34" fmla="*/ 96 w 195"/>
                    <a:gd name="T35" fmla="*/ 76 h 111"/>
                    <a:gd name="T36" fmla="*/ 162 w 195"/>
                    <a:gd name="T37" fmla="*/ 73 h 111"/>
                    <a:gd name="T38" fmla="*/ 158 w 195"/>
                    <a:gd name="T39" fmla="*/ 76 h 111"/>
                    <a:gd name="T40" fmla="*/ 135 w 195"/>
                    <a:gd name="T41" fmla="*/ 76 h 111"/>
                    <a:gd name="T42" fmla="*/ 131 w 195"/>
                    <a:gd name="T43" fmla="*/ 73 h 111"/>
                    <a:gd name="T44" fmla="*/ 122 w 195"/>
                    <a:gd name="T45" fmla="*/ 48 h 111"/>
                    <a:gd name="T46" fmla="*/ 125 w 195"/>
                    <a:gd name="T47" fmla="*/ 45 h 111"/>
                    <a:gd name="T48" fmla="*/ 161 w 195"/>
                    <a:gd name="T49" fmla="*/ 48 h 111"/>
                    <a:gd name="T50" fmla="*/ 164 w 195"/>
                    <a:gd name="T51" fmla="*/ 51 h 111"/>
                    <a:gd name="T52" fmla="*/ 162 w 195"/>
                    <a:gd name="T53" fmla="*/ 73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95" h="111">
                      <a:moveTo>
                        <a:pt x="185" y="16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3" y="0"/>
                        <a:pt x="0" y="4"/>
                        <a:pt x="1" y="9"/>
                      </a:cubicBezTo>
                      <a:cubicBezTo>
                        <a:pt x="32" y="101"/>
                        <a:pt x="32" y="101"/>
                        <a:pt x="32" y="101"/>
                      </a:cubicBezTo>
                      <a:cubicBezTo>
                        <a:pt x="34" y="106"/>
                        <a:pt x="40" y="111"/>
                        <a:pt x="46" y="111"/>
                      </a:cubicBezTo>
                      <a:cubicBezTo>
                        <a:pt x="175" y="111"/>
                        <a:pt x="175" y="111"/>
                        <a:pt x="175" y="111"/>
                      </a:cubicBezTo>
                      <a:cubicBezTo>
                        <a:pt x="181" y="111"/>
                        <a:pt x="186" y="106"/>
                        <a:pt x="187" y="100"/>
                      </a:cubicBezTo>
                      <a:cubicBezTo>
                        <a:pt x="195" y="27"/>
                        <a:pt x="195" y="27"/>
                        <a:pt x="195" y="27"/>
                      </a:cubicBezTo>
                      <a:cubicBezTo>
                        <a:pt x="195" y="21"/>
                        <a:pt x="191" y="16"/>
                        <a:pt x="185" y="16"/>
                      </a:cubicBezTo>
                      <a:close/>
                      <a:moveTo>
                        <a:pt x="96" y="76"/>
                      </a:moveTo>
                      <a:cubicBezTo>
                        <a:pt x="59" y="76"/>
                        <a:pt x="59" y="76"/>
                        <a:pt x="59" y="76"/>
                      </a:cubicBezTo>
                      <a:cubicBezTo>
                        <a:pt x="57" y="76"/>
                        <a:pt x="55" y="75"/>
                        <a:pt x="54" y="73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3" y="39"/>
                        <a:pt x="44" y="38"/>
                        <a:pt x="46" y="38"/>
                      </a:cubicBezTo>
                      <a:cubicBezTo>
                        <a:pt x="86" y="41"/>
                        <a:pt x="86" y="41"/>
                        <a:pt x="86" y="41"/>
                      </a:cubicBezTo>
                      <a:cubicBezTo>
                        <a:pt x="88" y="42"/>
                        <a:pt x="90" y="43"/>
                        <a:pt x="90" y="45"/>
                      </a:cubicBezTo>
                      <a:cubicBezTo>
                        <a:pt x="99" y="73"/>
                        <a:pt x="99" y="73"/>
                        <a:pt x="99" y="73"/>
                      </a:cubicBezTo>
                      <a:cubicBezTo>
                        <a:pt x="99" y="75"/>
                        <a:pt x="98" y="76"/>
                        <a:pt x="96" y="76"/>
                      </a:cubicBezTo>
                      <a:close/>
                      <a:moveTo>
                        <a:pt x="162" y="73"/>
                      </a:moveTo>
                      <a:cubicBezTo>
                        <a:pt x="161" y="75"/>
                        <a:pt x="160" y="76"/>
                        <a:pt x="158" y="76"/>
                      </a:cubicBezTo>
                      <a:cubicBezTo>
                        <a:pt x="135" y="76"/>
                        <a:pt x="135" y="76"/>
                        <a:pt x="135" y="76"/>
                      </a:cubicBezTo>
                      <a:cubicBezTo>
                        <a:pt x="133" y="76"/>
                        <a:pt x="131" y="75"/>
                        <a:pt x="131" y="73"/>
                      </a:cubicBezTo>
                      <a:cubicBezTo>
                        <a:pt x="122" y="48"/>
                        <a:pt x="122" y="48"/>
                        <a:pt x="122" y="48"/>
                      </a:cubicBezTo>
                      <a:cubicBezTo>
                        <a:pt x="122" y="46"/>
                        <a:pt x="123" y="45"/>
                        <a:pt x="125" y="45"/>
                      </a:cubicBezTo>
                      <a:cubicBezTo>
                        <a:pt x="161" y="48"/>
                        <a:pt x="161" y="48"/>
                        <a:pt x="161" y="48"/>
                      </a:cubicBezTo>
                      <a:cubicBezTo>
                        <a:pt x="163" y="48"/>
                        <a:pt x="164" y="50"/>
                        <a:pt x="164" y="51"/>
                      </a:cubicBezTo>
                      <a:lnTo>
                        <a:pt x="162" y="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51435" tIns="25718" rIns="51435" bIns="25718"/>
                <a:lstStyle/>
                <a:p>
                  <a:pPr>
                    <a:defRPr/>
                  </a:pPr>
                  <a:endParaRPr lang="zh-CN" altLang="en-US" sz="1013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4345" name="组合 27"/>
            <p:cNvGrpSpPr>
              <a:grpSpLocks/>
            </p:cNvGrpSpPr>
            <p:nvPr/>
          </p:nvGrpSpPr>
          <p:grpSpPr bwMode="auto">
            <a:xfrm>
              <a:off x="5972175" y="3081338"/>
              <a:ext cx="703660" cy="703660"/>
              <a:chOff x="8586074" y="3903013"/>
              <a:chExt cx="1250066" cy="125006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8586074" y="3903013"/>
                <a:ext cx="1250066" cy="1250066"/>
              </a:xfrm>
              <a:prstGeom prst="ellipse">
                <a:avLst/>
              </a:prstGeom>
              <a:solidFill>
                <a:srgbClr val="3ABFA8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 325"/>
              <p:cNvSpPr>
                <a:spLocks/>
              </p:cNvSpPr>
              <p:nvPr/>
            </p:nvSpPr>
            <p:spPr bwMode="auto">
              <a:xfrm>
                <a:off x="8979496" y="4249901"/>
                <a:ext cx="490719" cy="471684"/>
              </a:xfrm>
              <a:custGeom>
                <a:avLst/>
                <a:gdLst>
                  <a:gd name="T0" fmla="*/ 249 w 287"/>
                  <a:gd name="T1" fmla="*/ 222 h 277"/>
                  <a:gd name="T2" fmla="*/ 182 w 287"/>
                  <a:gd name="T3" fmla="*/ 206 h 277"/>
                  <a:gd name="T4" fmla="*/ 172 w 287"/>
                  <a:gd name="T5" fmla="*/ 176 h 277"/>
                  <a:gd name="T6" fmla="*/ 179 w 287"/>
                  <a:gd name="T7" fmla="*/ 180 h 277"/>
                  <a:gd name="T8" fmla="*/ 185 w 287"/>
                  <a:gd name="T9" fmla="*/ 180 h 277"/>
                  <a:gd name="T10" fmla="*/ 207 w 287"/>
                  <a:gd name="T11" fmla="*/ 177 h 277"/>
                  <a:gd name="T12" fmla="*/ 211 w 287"/>
                  <a:gd name="T13" fmla="*/ 178 h 277"/>
                  <a:gd name="T14" fmla="*/ 215 w 287"/>
                  <a:gd name="T15" fmla="*/ 179 h 277"/>
                  <a:gd name="T16" fmla="*/ 214 w 287"/>
                  <a:gd name="T17" fmla="*/ 175 h 277"/>
                  <a:gd name="T18" fmla="*/ 208 w 287"/>
                  <a:gd name="T19" fmla="*/ 160 h 277"/>
                  <a:gd name="T20" fmla="*/ 218 w 287"/>
                  <a:gd name="T21" fmla="*/ 154 h 277"/>
                  <a:gd name="T22" fmla="*/ 228 w 287"/>
                  <a:gd name="T23" fmla="*/ 152 h 277"/>
                  <a:gd name="T24" fmla="*/ 200 w 287"/>
                  <a:gd name="T25" fmla="*/ 13 h 277"/>
                  <a:gd name="T26" fmla="*/ 166 w 287"/>
                  <a:gd name="T27" fmla="*/ 0 h 277"/>
                  <a:gd name="T28" fmla="*/ 143 w 287"/>
                  <a:gd name="T29" fmla="*/ 8 h 277"/>
                  <a:gd name="T30" fmla="*/ 121 w 287"/>
                  <a:gd name="T31" fmla="*/ 0 h 277"/>
                  <a:gd name="T32" fmla="*/ 87 w 287"/>
                  <a:gd name="T33" fmla="*/ 13 h 277"/>
                  <a:gd name="T34" fmla="*/ 55 w 287"/>
                  <a:gd name="T35" fmla="*/ 151 h 277"/>
                  <a:gd name="T36" fmla="*/ 63 w 287"/>
                  <a:gd name="T37" fmla="*/ 154 h 277"/>
                  <a:gd name="T38" fmla="*/ 77 w 287"/>
                  <a:gd name="T39" fmla="*/ 160 h 277"/>
                  <a:gd name="T40" fmla="*/ 72 w 287"/>
                  <a:gd name="T41" fmla="*/ 178 h 277"/>
                  <a:gd name="T42" fmla="*/ 72 w 287"/>
                  <a:gd name="T43" fmla="*/ 179 h 277"/>
                  <a:gd name="T44" fmla="*/ 78 w 287"/>
                  <a:gd name="T45" fmla="*/ 177 h 277"/>
                  <a:gd name="T46" fmla="*/ 80 w 287"/>
                  <a:gd name="T47" fmla="*/ 177 h 277"/>
                  <a:gd name="T48" fmla="*/ 94 w 287"/>
                  <a:gd name="T49" fmla="*/ 180 h 277"/>
                  <a:gd name="T50" fmla="*/ 100 w 287"/>
                  <a:gd name="T51" fmla="*/ 180 h 277"/>
                  <a:gd name="T52" fmla="*/ 115 w 287"/>
                  <a:gd name="T53" fmla="*/ 176 h 277"/>
                  <a:gd name="T54" fmla="*/ 104 w 287"/>
                  <a:gd name="T55" fmla="*/ 206 h 277"/>
                  <a:gd name="T56" fmla="*/ 38 w 287"/>
                  <a:gd name="T57" fmla="*/ 222 h 277"/>
                  <a:gd name="T58" fmla="*/ 0 w 287"/>
                  <a:gd name="T59" fmla="*/ 257 h 277"/>
                  <a:gd name="T60" fmla="*/ 0 w 287"/>
                  <a:gd name="T61" fmla="*/ 277 h 277"/>
                  <a:gd name="T62" fmla="*/ 287 w 287"/>
                  <a:gd name="T63" fmla="*/ 277 h 277"/>
                  <a:gd name="T64" fmla="*/ 287 w 287"/>
                  <a:gd name="T65" fmla="*/ 257 h 277"/>
                  <a:gd name="T66" fmla="*/ 249 w 287"/>
                  <a:gd name="T67" fmla="*/ 22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7" h="277">
                    <a:moveTo>
                      <a:pt x="249" y="222"/>
                    </a:moveTo>
                    <a:cubicBezTo>
                      <a:pt x="233" y="214"/>
                      <a:pt x="214" y="211"/>
                      <a:pt x="182" y="206"/>
                    </a:cubicBezTo>
                    <a:cubicBezTo>
                      <a:pt x="180" y="203"/>
                      <a:pt x="176" y="190"/>
                      <a:pt x="172" y="176"/>
                    </a:cubicBezTo>
                    <a:cubicBezTo>
                      <a:pt x="173" y="176"/>
                      <a:pt x="178" y="180"/>
                      <a:pt x="179" y="180"/>
                    </a:cubicBezTo>
                    <a:cubicBezTo>
                      <a:pt x="181" y="180"/>
                      <a:pt x="183" y="180"/>
                      <a:pt x="185" y="180"/>
                    </a:cubicBezTo>
                    <a:cubicBezTo>
                      <a:pt x="186" y="180"/>
                      <a:pt x="201" y="177"/>
                      <a:pt x="207" y="177"/>
                    </a:cubicBezTo>
                    <a:cubicBezTo>
                      <a:pt x="209" y="177"/>
                      <a:pt x="210" y="177"/>
                      <a:pt x="211" y="178"/>
                    </a:cubicBezTo>
                    <a:cubicBezTo>
                      <a:pt x="211" y="178"/>
                      <a:pt x="213" y="179"/>
                      <a:pt x="215" y="179"/>
                    </a:cubicBezTo>
                    <a:cubicBezTo>
                      <a:pt x="214" y="178"/>
                      <a:pt x="214" y="176"/>
                      <a:pt x="214" y="175"/>
                    </a:cubicBezTo>
                    <a:cubicBezTo>
                      <a:pt x="208" y="160"/>
                      <a:pt x="208" y="160"/>
                      <a:pt x="208" y="160"/>
                    </a:cubicBezTo>
                    <a:cubicBezTo>
                      <a:pt x="208" y="160"/>
                      <a:pt x="214" y="152"/>
                      <a:pt x="218" y="154"/>
                    </a:cubicBezTo>
                    <a:cubicBezTo>
                      <a:pt x="222" y="156"/>
                      <a:pt x="228" y="152"/>
                      <a:pt x="228" y="152"/>
                    </a:cubicBezTo>
                    <a:cubicBezTo>
                      <a:pt x="233" y="116"/>
                      <a:pt x="238" y="42"/>
                      <a:pt x="200" y="13"/>
                    </a:cubicBezTo>
                    <a:cubicBezTo>
                      <a:pt x="187" y="4"/>
                      <a:pt x="175" y="0"/>
                      <a:pt x="166" y="0"/>
                    </a:cubicBezTo>
                    <a:cubicBezTo>
                      <a:pt x="156" y="0"/>
                      <a:pt x="149" y="4"/>
                      <a:pt x="143" y="8"/>
                    </a:cubicBezTo>
                    <a:cubicBezTo>
                      <a:pt x="138" y="4"/>
                      <a:pt x="130" y="0"/>
                      <a:pt x="121" y="0"/>
                    </a:cubicBezTo>
                    <a:cubicBezTo>
                      <a:pt x="111" y="0"/>
                      <a:pt x="100" y="4"/>
                      <a:pt x="87" y="13"/>
                    </a:cubicBezTo>
                    <a:cubicBezTo>
                      <a:pt x="50" y="41"/>
                      <a:pt x="52" y="114"/>
                      <a:pt x="55" y="151"/>
                    </a:cubicBezTo>
                    <a:cubicBezTo>
                      <a:pt x="55" y="151"/>
                      <a:pt x="58" y="149"/>
                      <a:pt x="63" y="154"/>
                    </a:cubicBezTo>
                    <a:cubicBezTo>
                      <a:pt x="68" y="159"/>
                      <a:pt x="77" y="160"/>
                      <a:pt x="77" y="160"/>
                    </a:cubicBezTo>
                    <a:cubicBezTo>
                      <a:pt x="72" y="178"/>
                      <a:pt x="72" y="178"/>
                      <a:pt x="72" y="178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4" y="179"/>
                      <a:pt x="76" y="178"/>
                      <a:pt x="78" y="177"/>
                    </a:cubicBezTo>
                    <a:cubicBezTo>
                      <a:pt x="79" y="177"/>
                      <a:pt x="79" y="177"/>
                      <a:pt x="80" y="177"/>
                    </a:cubicBezTo>
                    <a:cubicBezTo>
                      <a:pt x="86" y="177"/>
                      <a:pt x="92" y="180"/>
                      <a:pt x="94" y="180"/>
                    </a:cubicBezTo>
                    <a:cubicBezTo>
                      <a:pt x="96" y="180"/>
                      <a:pt x="98" y="180"/>
                      <a:pt x="100" y="180"/>
                    </a:cubicBezTo>
                    <a:cubicBezTo>
                      <a:pt x="103" y="180"/>
                      <a:pt x="113" y="176"/>
                      <a:pt x="115" y="176"/>
                    </a:cubicBezTo>
                    <a:cubicBezTo>
                      <a:pt x="112" y="184"/>
                      <a:pt x="108" y="200"/>
                      <a:pt x="104" y="206"/>
                    </a:cubicBezTo>
                    <a:cubicBezTo>
                      <a:pt x="73" y="211"/>
                      <a:pt x="54" y="214"/>
                      <a:pt x="38" y="222"/>
                    </a:cubicBezTo>
                    <a:cubicBezTo>
                      <a:pt x="0" y="239"/>
                      <a:pt x="0" y="257"/>
                      <a:pt x="0" y="257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287" y="277"/>
                      <a:pt x="287" y="277"/>
                      <a:pt x="287" y="277"/>
                    </a:cubicBezTo>
                    <a:cubicBezTo>
                      <a:pt x="287" y="257"/>
                      <a:pt x="287" y="257"/>
                      <a:pt x="287" y="257"/>
                    </a:cubicBezTo>
                    <a:cubicBezTo>
                      <a:pt x="287" y="257"/>
                      <a:pt x="287" y="239"/>
                      <a:pt x="249" y="2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346" name="组合 30"/>
            <p:cNvGrpSpPr>
              <a:grpSpLocks/>
            </p:cNvGrpSpPr>
            <p:nvPr/>
          </p:nvGrpSpPr>
          <p:grpSpPr bwMode="auto">
            <a:xfrm>
              <a:off x="6786563" y="3081338"/>
              <a:ext cx="702469" cy="703660"/>
              <a:chOff x="10031997" y="3903013"/>
              <a:chExt cx="1250066" cy="125006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0031997" y="3903013"/>
                <a:ext cx="1250066" cy="1250066"/>
              </a:xfrm>
              <a:prstGeom prst="ellipse">
                <a:avLst/>
              </a:prstGeom>
              <a:solidFill>
                <a:srgbClr val="EC606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 493"/>
              <p:cNvSpPr>
                <a:spLocks/>
              </p:cNvSpPr>
              <p:nvPr/>
            </p:nvSpPr>
            <p:spPr bwMode="auto">
              <a:xfrm>
                <a:off x="10423968" y="4247786"/>
                <a:ext cx="512739" cy="533023"/>
              </a:xfrm>
              <a:custGeom>
                <a:avLst/>
                <a:gdLst>
                  <a:gd name="T0" fmla="*/ 69 w 275"/>
                  <a:gd name="T1" fmla="*/ 169 h 287"/>
                  <a:gd name="T2" fmla="*/ 103 w 275"/>
                  <a:gd name="T3" fmla="*/ 135 h 287"/>
                  <a:gd name="T4" fmla="*/ 124 w 275"/>
                  <a:gd name="T5" fmla="*/ 156 h 287"/>
                  <a:gd name="T6" fmla="*/ 124 w 275"/>
                  <a:gd name="T7" fmla="*/ 224 h 287"/>
                  <a:gd name="T8" fmla="*/ 124 w 275"/>
                  <a:gd name="T9" fmla="*/ 225 h 287"/>
                  <a:gd name="T10" fmla="*/ 117 w 275"/>
                  <a:gd name="T11" fmla="*/ 256 h 287"/>
                  <a:gd name="T12" fmla="*/ 103 w 275"/>
                  <a:gd name="T13" fmla="*/ 261 h 287"/>
                  <a:gd name="T14" fmla="*/ 87 w 275"/>
                  <a:gd name="T15" fmla="*/ 255 h 287"/>
                  <a:gd name="T16" fmla="*/ 82 w 275"/>
                  <a:gd name="T17" fmla="*/ 237 h 287"/>
                  <a:gd name="T18" fmla="*/ 71 w 275"/>
                  <a:gd name="T19" fmla="*/ 222 h 287"/>
                  <a:gd name="T20" fmla="*/ 56 w 275"/>
                  <a:gd name="T21" fmla="*/ 234 h 287"/>
                  <a:gd name="T22" fmla="*/ 67 w 275"/>
                  <a:gd name="T23" fmla="*/ 273 h 287"/>
                  <a:gd name="T24" fmla="*/ 103 w 275"/>
                  <a:gd name="T25" fmla="*/ 287 h 287"/>
                  <a:gd name="T26" fmla="*/ 136 w 275"/>
                  <a:gd name="T27" fmla="*/ 274 h 287"/>
                  <a:gd name="T28" fmla="*/ 151 w 275"/>
                  <a:gd name="T29" fmla="*/ 224 h 287"/>
                  <a:gd name="T30" fmla="*/ 151 w 275"/>
                  <a:gd name="T31" fmla="*/ 156 h 287"/>
                  <a:gd name="T32" fmla="*/ 172 w 275"/>
                  <a:gd name="T33" fmla="*/ 135 h 287"/>
                  <a:gd name="T34" fmla="*/ 206 w 275"/>
                  <a:gd name="T35" fmla="*/ 169 h 287"/>
                  <a:gd name="T36" fmla="*/ 241 w 275"/>
                  <a:gd name="T37" fmla="*/ 135 h 287"/>
                  <a:gd name="T38" fmla="*/ 273 w 275"/>
                  <a:gd name="T39" fmla="*/ 167 h 287"/>
                  <a:gd name="T40" fmla="*/ 275 w 275"/>
                  <a:gd name="T41" fmla="*/ 142 h 287"/>
                  <a:gd name="T42" fmla="*/ 147 w 275"/>
                  <a:gd name="T43" fmla="*/ 24 h 287"/>
                  <a:gd name="T44" fmla="*/ 147 w 275"/>
                  <a:gd name="T45" fmla="*/ 9 h 287"/>
                  <a:gd name="T46" fmla="*/ 138 w 275"/>
                  <a:gd name="T47" fmla="*/ 0 h 287"/>
                  <a:gd name="T48" fmla="*/ 128 w 275"/>
                  <a:gd name="T49" fmla="*/ 9 h 287"/>
                  <a:gd name="T50" fmla="*/ 128 w 275"/>
                  <a:gd name="T51" fmla="*/ 24 h 287"/>
                  <a:gd name="T52" fmla="*/ 0 w 275"/>
                  <a:gd name="T53" fmla="*/ 142 h 287"/>
                  <a:gd name="T54" fmla="*/ 3 w 275"/>
                  <a:gd name="T55" fmla="*/ 167 h 287"/>
                  <a:gd name="T56" fmla="*/ 35 w 275"/>
                  <a:gd name="T57" fmla="*/ 135 h 287"/>
                  <a:gd name="T58" fmla="*/ 69 w 275"/>
                  <a:gd name="T59" fmla="*/ 16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287">
                    <a:moveTo>
                      <a:pt x="69" y="169"/>
                    </a:move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4" y="225"/>
                      <a:pt x="124" y="225"/>
                      <a:pt x="124" y="225"/>
                    </a:cubicBezTo>
                    <a:cubicBezTo>
                      <a:pt x="125" y="231"/>
                      <a:pt x="124" y="247"/>
                      <a:pt x="117" y="256"/>
                    </a:cubicBezTo>
                    <a:cubicBezTo>
                      <a:pt x="115" y="258"/>
                      <a:pt x="111" y="261"/>
                      <a:pt x="103" y="261"/>
                    </a:cubicBezTo>
                    <a:cubicBezTo>
                      <a:pt x="96" y="261"/>
                      <a:pt x="91" y="259"/>
                      <a:pt x="87" y="255"/>
                    </a:cubicBezTo>
                    <a:cubicBezTo>
                      <a:pt x="82" y="250"/>
                      <a:pt x="82" y="240"/>
                      <a:pt x="82" y="237"/>
                    </a:cubicBezTo>
                    <a:cubicBezTo>
                      <a:pt x="83" y="230"/>
                      <a:pt x="78" y="223"/>
                      <a:pt x="71" y="222"/>
                    </a:cubicBezTo>
                    <a:cubicBezTo>
                      <a:pt x="63" y="222"/>
                      <a:pt x="57" y="227"/>
                      <a:pt x="56" y="234"/>
                    </a:cubicBezTo>
                    <a:cubicBezTo>
                      <a:pt x="56" y="237"/>
                      <a:pt x="54" y="258"/>
                      <a:pt x="67" y="273"/>
                    </a:cubicBezTo>
                    <a:cubicBezTo>
                      <a:pt x="73" y="279"/>
                      <a:pt x="84" y="287"/>
                      <a:pt x="103" y="287"/>
                    </a:cubicBezTo>
                    <a:cubicBezTo>
                      <a:pt x="117" y="287"/>
                      <a:pt x="128" y="283"/>
                      <a:pt x="136" y="274"/>
                    </a:cubicBezTo>
                    <a:cubicBezTo>
                      <a:pt x="152" y="256"/>
                      <a:pt x="151" y="229"/>
                      <a:pt x="151" y="224"/>
                    </a:cubicBezTo>
                    <a:cubicBezTo>
                      <a:pt x="151" y="156"/>
                      <a:pt x="151" y="156"/>
                      <a:pt x="151" y="156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206" y="169"/>
                      <a:pt x="206" y="169"/>
                      <a:pt x="206" y="169"/>
                    </a:cubicBezTo>
                    <a:cubicBezTo>
                      <a:pt x="241" y="135"/>
                      <a:pt x="241" y="135"/>
                      <a:pt x="241" y="135"/>
                    </a:cubicBezTo>
                    <a:cubicBezTo>
                      <a:pt x="273" y="167"/>
                      <a:pt x="273" y="167"/>
                      <a:pt x="273" y="167"/>
                    </a:cubicBezTo>
                    <a:cubicBezTo>
                      <a:pt x="274" y="159"/>
                      <a:pt x="275" y="151"/>
                      <a:pt x="275" y="142"/>
                    </a:cubicBezTo>
                    <a:cubicBezTo>
                      <a:pt x="275" y="109"/>
                      <a:pt x="243" y="29"/>
                      <a:pt x="147" y="24"/>
                    </a:cubicBezTo>
                    <a:cubicBezTo>
                      <a:pt x="147" y="9"/>
                      <a:pt x="147" y="9"/>
                      <a:pt x="147" y="9"/>
                    </a:cubicBezTo>
                    <a:cubicBezTo>
                      <a:pt x="147" y="4"/>
                      <a:pt x="143" y="0"/>
                      <a:pt x="138" y="0"/>
                    </a:cubicBezTo>
                    <a:cubicBezTo>
                      <a:pt x="133" y="0"/>
                      <a:pt x="128" y="4"/>
                      <a:pt x="128" y="9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33" y="29"/>
                      <a:pt x="0" y="109"/>
                      <a:pt x="0" y="142"/>
                    </a:cubicBezTo>
                    <a:cubicBezTo>
                      <a:pt x="0" y="150"/>
                      <a:pt x="1" y="159"/>
                      <a:pt x="3" y="167"/>
                    </a:cubicBezTo>
                    <a:cubicBezTo>
                      <a:pt x="35" y="135"/>
                      <a:pt x="35" y="135"/>
                      <a:pt x="35" y="135"/>
                    </a:cubicBezTo>
                    <a:lnTo>
                      <a:pt x="69" y="1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lIns="51435" tIns="25718" rIns="51435" bIns="25718"/>
              <a:lstStyle/>
              <a:p>
                <a:pPr>
                  <a:defRPr/>
                </a:pPr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6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3333" y="1447800"/>
            <a:ext cx="7704226" cy="2650410"/>
            <a:chOff x="1410891" y="1704975"/>
            <a:chExt cx="6209109" cy="2136060"/>
          </a:xfrm>
        </p:grpSpPr>
        <p:pic>
          <p:nvPicPr>
            <p:cNvPr id="15365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410" y="2255044"/>
              <a:ext cx="987028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椭圆 8"/>
            <p:cNvSpPr/>
            <p:nvPr/>
          </p:nvSpPr>
          <p:spPr>
            <a:xfrm>
              <a:off x="3323035" y="1731169"/>
              <a:ext cx="621506" cy="620316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738562" y="2180035"/>
              <a:ext cx="196454" cy="195263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4301" y="2349103"/>
              <a:ext cx="89297" cy="89297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369" name="文本框 11"/>
            <p:cNvSpPr txBox="1">
              <a:spLocks noChangeArrowheads="1"/>
            </p:cNvSpPr>
            <p:nvPr/>
          </p:nvSpPr>
          <p:spPr bwMode="auto">
            <a:xfrm>
              <a:off x="3403997" y="1857375"/>
              <a:ext cx="746522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25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2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4500000">
              <a:off x="5105996" y="1710334"/>
              <a:ext cx="621506" cy="620315"/>
            </a:xfrm>
            <a:prstGeom prst="ellipse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4500000">
              <a:off x="5142905" y="2179440"/>
              <a:ext cx="195263" cy="196453"/>
            </a:xfrm>
            <a:prstGeom prst="ellipse">
              <a:avLst/>
            </a:prstGeom>
            <a:solidFill>
              <a:srgbClr val="6BD2D5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4500000">
              <a:off x="5117902" y="2390180"/>
              <a:ext cx="89297" cy="90488"/>
            </a:xfrm>
            <a:prstGeom prst="ellipse">
              <a:avLst/>
            </a:prstGeom>
            <a:solidFill>
              <a:srgbClr val="6BD2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373" name="文本框 15"/>
            <p:cNvSpPr txBox="1">
              <a:spLocks noChangeArrowheads="1"/>
            </p:cNvSpPr>
            <p:nvPr/>
          </p:nvSpPr>
          <p:spPr bwMode="auto">
            <a:xfrm>
              <a:off x="5197078" y="1840707"/>
              <a:ext cx="670322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25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2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0477999">
              <a:off x="5111354" y="3164681"/>
              <a:ext cx="620315" cy="620316"/>
            </a:xfrm>
            <a:prstGeom prst="ellipse">
              <a:avLst/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0477999">
              <a:off x="5098256" y="3159919"/>
              <a:ext cx="196454" cy="196454"/>
            </a:xfrm>
            <a:prstGeom prst="ellipse">
              <a:avLst/>
            </a:prstGeom>
            <a:solidFill>
              <a:srgbClr val="3ABFA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 rot="10477999">
              <a:off x="5010151" y="3109912"/>
              <a:ext cx="89297" cy="90488"/>
            </a:xfrm>
            <a:prstGeom prst="ellipse">
              <a:avLst/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1435" tIns="25718" rIns="51435" bIns="25718" anchor="ctr"/>
            <a:lstStyle/>
            <a:p>
              <a:pPr algn="ctr">
                <a:defRPr/>
              </a:pPr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5377" name="文本框 19"/>
            <p:cNvSpPr txBox="1">
              <a:spLocks noChangeArrowheads="1"/>
            </p:cNvSpPr>
            <p:nvPr/>
          </p:nvSpPr>
          <p:spPr bwMode="auto">
            <a:xfrm>
              <a:off x="5205413" y="3303985"/>
              <a:ext cx="686991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25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2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317698" y="3106186"/>
              <a:ext cx="726431" cy="690008"/>
              <a:chOff x="3673755" y="4669389"/>
              <a:chExt cx="1291433" cy="1226681"/>
            </a:xfrm>
            <a:solidFill>
              <a:srgbClr val="EC6063"/>
            </a:solidFill>
          </p:grpSpPr>
          <p:grpSp>
            <p:nvGrpSpPr>
              <p:cNvPr id="22" name="组合 21"/>
              <p:cNvGrpSpPr/>
              <p:nvPr/>
            </p:nvGrpSpPr>
            <p:grpSpPr>
              <a:xfrm rot="16200000">
                <a:off x="3689465" y="4653679"/>
                <a:ext cx="1226681" cy="1258102"/>
                <a:chOff x="8011886" y="2061029"/>
                <a:chExt cx="1226681" cy="1258102"/>
              </a:xfrm>
              <a:grpFill/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011886" y="2061029"/>
                  <a:ext cx="1103085" cy="110308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8750213" y="2859392"/>
                  <a:ext cx="348342" cy="348342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9078910" y="3159474"/>
                  <a:ext cx="159657" cy="15965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1435" tIns="25718" rIns="51435" bIns="25718" anchor="ctr"/>
                <a:lstStyle/>
                <a:p>
                  <a:pPr algn="ctr">
                    <a:defRPr/>
                  </a:pPr>
                  <a:endParaRPr lang="zh-CN" altLang="en-US" sz="1013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3820642" y="5064905"/>
                <a:ext cx="1144546" cy="71814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02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5799535" y="1930004"/>
              <a:ext cx="1820465" cy="456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zh-CN" altLang="en-US" sz="788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15380" name="文本框 27"/>
            <p:cNvSpPr txBox="1">
              <a:spLocks noChangeArrowheads="1"/>
            </p:cNvSpPr>
            <p:nvPr/>
          </p:nvSpPr>
          <p:spPr bwMode="auto">
            <a:xfrm>
              <a:off x="5799535" y="1704975"/>
              <a:ext cx="773906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6BD2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799535" y="3384948"/>
              <a:ext cx="1820465" cy="456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zh-CN" altLang="en-US" sz="788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15382" name="文本框 29"/>
            <p:cNvSpPr txBox="1">
              <a:spLocks noChangeArrowheads="1"/>
            </p:cNvSpPr>
            <p:nvPr/>
          </p:nvSpPr>
          <p:spPr bwMode="auto">
            <a:xfrm>
              <a:off x="5799535" y="3158729"/>
              <a:ext cx="773906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3ABF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414463" y="3362326"/>
              <a:ext cx="1820466" cy="456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zh-CN" altLang="en-US" sz="788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15384" name="文本框 31"/>
            <p:cNvSpPr txBox="1">
              <a:spLocks noChangeArrowheads="1"/>
            </p:cNvSpPr>
            <p:nvPr/>
          </p:nvSpPr>
          <p:spPr bwMode="auto">
            <a:xfrm>
              <a:off x="2541985" y="3155157"/>
              <a:ext cx="773906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EC606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410891" y="1912144"/>
              <a:ext cx="1819275" cy="456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zh-CN" altLang="en-US" sz="788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我们工作室致力于专业PPT模板的发布，课件及汇报PPT的美化，并为您提供专业的PPT个性定制服务。</a:t>
              </a:r>
            </a:p>
          </p:txBody>
        </p:sp>
        <p:sp>
          <p:nvSpPr>
            <p:cNvPr id="15386" name="文本框 33"/>
            <p:cNvSpPr txBox="1">
              <a:spLocks noChangeArrowheads="1"/>
            </p:cNvSpPr>
            <p:nvPr/>
          </p:nvSpPr>
          <p:spPr bwMode="auto">
            <a:xfrm>
              <a:off x="2537223" y="1706166"/>
              <a:ext cx="773906" cy="26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125" b="1">
                  <a:solidFill>
                    <a:srgbClr val="FCCB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385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4"/>
            <a:ext cx="9173498" cy="51914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87"/>
            <a:ext cx="9143244" cy="32306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1" y="828599"/>
            <a:ext cx="8929901" cy="12069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5" y="206148"/>
            <a:ext cx="1231290" cy="1706739"/>
          </a:xfrm>
          <a:prstGeom prst="rect">
            <a:avLst/>
          </a:prstGeom>
        </p:spPr>
      </p:pic>
      <p:sp>
        <p:nvSpPr>
          <p:cNvPr id="23" name="MH_Other_1"/>
          <p:cNvSpPr/>
          <p:nvPr>
            <p:custDataLst>
              <p:tags r:id="rId1"/>
            </p:custDataLst>
          </p:nvPr>
        </p:nvSpPr>
        <p:spPr>
          <a:xfrm>
            <a:off x="3252884" y="1203416"/>
            <a:ext cx="1701520" cy="1760722"/>
          </a:xfrm>
          <a:custGeom>
            <a:avLst/>
            <a:gdLst>
              <a:gd name="connsiteX0" fmla="*/ 0 w 1120775"/>
              <a:gd name="connsiteY0" fmla="*/ 812800 h 1136650"/>
              <a:gd name="connsiteX1" fmla="*/ 504825 w 1120775"/>
              <a:gd name="connsiteY1" fmla="*/ 0 h 1136650"/>
              <a:gd name="connsiteX2" fmla="*/ 606425 w 1120775"/>
              <a:gd name="connsiteY2" fmla="*/ 28575 h 1136650"/>
              <a:gd name="connsiteX3" fmla="*/ 1120775 w 1120775"/>
              <a:gd name="connsiteY3" fmla="*/ 1136650 h 1136650"/>
              <a:gd name="connsiteX0" fmla="*/ 0 w 1098550"/>
              <a:gd name="connsiteY0" fmla="*/ 815975 h 1136650"/>
              <a:gd name="connsiteX1" fmla="*/ 482600 w 1098550"/>
              <a:gd name="connsiteY1" fmla="*/ 0 h 1136650"/>
              <a:gd name="connsiteX2" fmla="*/ 584200 w 1098550"/>
              <a:gd name="connsiteY2" fmla="*/ 28575 h 1136650"/>
              <a:gd name="connsiteX3" fmla="*/ 1098550 w 1098550"/>
              <a:gd name="connsiteY3" fmla="*/ 1136650 h 113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50" h="1136650">
                <a:moveTo>
                  <a:pt x="0" y="815975"/>
                </a:moveTo>
                <a:lnTo>
                  <a:pt x="482600" y="0"/>
                </a:lnTo>
                <a:lnTo>
                  <a:pt x="584200" y="28575"/>
                </a:lnTo>
                <a:lnTo>
                  <a:pt x="1098550" y="1136650"/>
                </a:lnTo>
              </a:path>
            </a:pathLst>
          </a:custGeom>
          <a:noFill/>
          <a:ln w="19050">
            <a:solidFill>
              <a:srgbClr val="7CC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>
            <p:custDataLst>
              <p:tags r:id="rId2"/>
            </p:custDataLst>
          </p:nvPr>
        </p:nvSpPr>
        <p:spPr>
          <a:xfrm rot="588792">
            <a:off x="2614963" y="2502457"/>
            <a:ext cx="2675071" cy="1333150"/>
          </a:xfrm>
          <a:prstGeom prst="roundRect">
            <a:avLst>
              <a:gd name="adj" fmla="val 11293"/>
            </a:avLst>
          </a:prstGeom>
          <a:solidFill>
            <a:srgbClr val="7CCDA9"/>
          </a:solidFill>
          <a:ln w="31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第二部分</a:t>
            </a:r>
            <a:endParaRPr lang="en-US" altLang="zh-CN" sz="2800" dirty="0" smtClean="0">
              <a:solidFill>
                <a:srgbClr val="FFFFFF"/>
              </a:solidFill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28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2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MH_Other_2"/>
          <p:cNvSpPr/>
          <p:nvPr>
            <p:custDataLst>
              <p:tags r:id="rId3"/>
            </p:custDataLst>
          </p:nvPr>
        </p:nvSpPr>
        <p:spPr>
          <a:xfrm>
            <a:off x="3769260" y="1056711"/>
            <a:ext cx="668767" cy="668768"/>
          </a:xfrm>
          <a:prstGeom prst="ellipse">
            <a:avLst/>
          </a:prstGeom>
          <a:solidFill>
            <a:srgbClr val="7CC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rgbClr val="FFFFFF"/>
                </a:solidFill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53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:split orient="vert"/>
      </p:transition>
    </mc:Choice>
    <mc:Fallback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幼儿早教中心卡通培训教育PP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1603</Words>
  <PresentationFormat>全屏显示(16:9)</PresentationFormat>
  <Paragraphs>211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Gill Sans</vt:lpstr>
      <vt:lpstr>Malgun Gothic</vt:lpstr>
      <vt:lpstr>Malgun Gothic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2017-03-04T06:55:50Z</dcterms:created>
  <dcterms:modified xsi:type="dcterms:W3CDTF">2017-06-25T13:55:02Z</dcterms:modified>
</cp:coreProperties>
</file>