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371C-B031-4DF5-AA0F-1464C515C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EDF21-4AD4-4E50-AEAD-BC6F43BC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A396E-EB8A-4FE7-AE3C-7B1C26F0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0284F-DBF4-48CB-ACE5-F5DDEF00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F6C40-D60C-4D9F-B3D1-BE77A9F0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1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DAA0-6292-49F3-86EA-1551906A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DF0C6-ABB3-4C15-855F-D8E8FC0D4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599F-C059-4166-848E-A2C40731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B9ECB-0B0B-4084-96DB-2B33F4B9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C3C7A-AE6B-4BDC-A960-CAB6F977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B87E0-4708-4EDA-96C9-10457DCB0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048D5-7FFF-408E-BF2C-5A2557BC7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515CE-8002-4900-B798-D86A8A9F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2548-BA8E-49CA-908B-8D029B39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A19E-A659-4DC5-9855-C79C743F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A435-FCEB-4AE6-937A-B0F87A77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036ED-0061-44A4-88D8-4A755DF6E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35C6-87ED-4A69-BEF1-558B6DAE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75574-3E52-48DA-B645-ADE2652D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22C5-40E7-4E34-AA44-4A0B8CD4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9B-14BA-4A6D-9D19-409352AD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A79F0-174F-4A28-A0C5-BFA900A73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3D752-A054-42CF-8C3F-EC22BF11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E481F-DC45-4A4D-9A7E-6D7C338B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37847-0AF1-48FC-B745-79BC72D9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6978-F0D8-44B2-8ACE-761C0A59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EC2EA-1B60-44A5-8E63-435AE94B0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2C413-9B04-4DFD-9719-D84F9CCCB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EBF86-6A4D-407F-91BF-B44369BF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5ABFF-03EA-4302-8A32-7E57A034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8E2F2-51C0-49D0-A2E8-DC5EC43D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EF6E-FEE8-40C6-8B00-18EAFC4C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98C47-9841-4DB5-9AA7-0F9CA97C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46AAE-23C0-4A4B-AD0D-FD59FADD3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33CE9-30FA-4174-BE21-1D8B4DEA0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F37AE-D9F1-41B1-8857-5FF3A659C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2FF4E-7EA0-4DE4-9A5C-7D856A46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5D75E-643A-445D-8E3A-3C448469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E3BC8-315D-4732-8650-DCF31548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CAAE-8562-4077-82F2-BD5FD824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A7F74-93C0-41A6-AA3C-3CB0F56B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360AF-B9E9-4886-933F-126C9AF7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458E-9216-49A4-9159-5E38B739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E951B-170B-4061-90C2-67890F4C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C9E53-5D65-4F9F-955B-083555EF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A2BA0-B6F5-43F1-9879-788659A0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3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8433-2A2A-4E11-82F3-DF99452D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18D45-23AE-43D5-87A8-E66C2909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597D4-5DDE-45A2-9124-E5F6350C9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A137F-9E58-4036-8038-E262B5DB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ECF81-E297-4FE7-B2D3-91E3238F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964D9-3923-41E4-90D5-49D12FD7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8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D9A43-C142-4D73-B924-68EBA409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E911C-4CD6-4B73-9760-D13E7324E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4C84B-E0C5-41A8-83F6-65E48E5B4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8817B-FB59-4EE8-BF33-C4B0EAC3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FC700-057D-4803-9FBD-52FFE9D3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E0BFB-1820-47F6-8F4E-1D312554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9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1CB1F-9059-468B-8DF0-6B14EE9A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14F55-548D-4DCF-8C21-0FADD2C41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79ED8-4340-40F4-B86D-EC8EFC105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AA6F-34AE-4A48-9868-F31F49BAEF8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379AA-90BA-499E-9C49-A3E9B7C26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28A8-8BDF-4C04-AE0A-45FD4F1E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CDF55-CDB8-4706-9FF7-F82BDDDF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A9D69-BA7E-41A7-AFFD-6EA548EA3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10628" r="34426" b="84927"/>
          <a:stretch/>
        </p:blipFill>
        <p:spPr>
          <a:xfrm>
            <a:off x="3379306" y="106017"/>
            <a:ext cx="6771860" cy="927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3FD82-C9D0-4827-A253-23655A82D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14210" r="56677" b="81333"/>
          <a:stretch/>
        </p:blipFill>
        <p:spPr>
          <a:xfrm>
            <a:off x="251791" y="397566"/>
            <a:ext cx="3379305" cy="1192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37B25-DADF-44BE-9B5C-92E37FD01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7971" r="13387" b="70628"/>
          <a:stretch/>
        </p:blipFill>
        <p:spPr>
          <a:xfrm>
            <a:off x="251792" y="1590262"/>
            <a:ext cx="11608904" cy="5161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43D7CB-9DD5-4616-BA4F-E8805F7F984D}"/>
              </a:ext>
            </a:extLst>
          </p:cNvPr>
          <p:cNvSpPr txBox="1"/>
          <p:nvPr/>
        </p:nvSpPr>
        <p:spPr>
          <a:xfrm>
            <a:off x="675862" y="3246782"/>
            <a:ext cx="11025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Cây</a:t>
            </a:r>
            <a:r>
              <a:rPr lang="en-US" sz="8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bàng</a:t>
            </a:r>
            <a:r>
              <a:rPr lang="en-US" sz="8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cao</a:t>
            </a:r>
            <a:r>
              <a:rPr lang="en-US" sz="8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8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19204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ản mạn triết lý hoa sen">
            <a:extLst>
              <a:ext uri="{FF2B5EF4-FFF2-40B4-BE49-F238E27FC236}">
                <a16:creationId xmlns:a16="http://schemas.microsoft.com/office/drawing/2014/main" id="{4D2DFE2E-54DD-46A0-B247-798E2428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4 Tranh Vẽ Hoa Sen Tuyệt Đẹp Theo Yêu Cầu Tại AmiA | Loài hoa kỳ lạ, Hoa  sen, Hoa">
            <a:extLst>
              <a:ext uri="{FF2B5EF4-FFF2-40B4-BE49-F238E27FC236}">
                <a16:creationId xmlns:a16="http://schemas.microsoft.com/office/drawing/2014/main" id="{005EF301-2357-4CBD-B8FA-69BC9112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" y="0"/>
            <a:ext cx="6671912" cy="39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Ý nghĩa tranh hoa sen treo tường trong cuộc sống hiện đại">
            <a:extLst>
              <a:ext uri="{FF2B5EF4-FFF2-40B4-BE49-F238E27FC236}">
                <a16:creationId xmlns:a16="http://schemas.microsoft.com/office/drawing/2014/main" id="{4DD7DF04-AB38-4DF2-8D83-4F2C81DD4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54" y="3529179"/>
            <a:ext cx="5416446" cy="34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A6CB6F-D34F-4514-A879-3C8CC0A27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36940" r="11264" b="15847"/>
          <a:stretch/>
        </p:blipFill>
        <p:spPr>
          <a:xfrm>
            <a:off x="199869" y="659241"/>
            <a:ext cx="11992131" cy="5906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9105B3-372B-4B86-A699-035E94FC9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10628" r="34426" b="84927"/>
          <a:stretch/>
        </p:blipFill>
        <p:spPr>
          <a:xfrm>
            <a:off x="3049523" y="0"/>
            <a:ext cx="6771860" cy="927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7F4952-1B61-4941-99EA-649568CE8425}"/>
              </a:ext>
            </a:extLst>
          </p:cNvPr>
          <p:cNvSpPr txBox="1"/>
          <p:nvPr/>
        </p:nvSpPr>
        <p:spPr>
          <a:xfrm>
            <a:off x="1179878" y="5119142"/>
            <a:ext cx="9832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bàng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xoè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tán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ǟộng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liễu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dẻo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dai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5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A9D69-BA7E-41A7-AFFD-6EA548EA3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10628" r="34426" b="84927"/>
          <a:stretch/>
        </p:blipFill>
        <p:spPr>
          <a:xfrm>
            <a:off x="3379306" y="106017"/>
            <a:ext cx="6771860" cy="927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A8B86-7573-4839-BFA5-A62302F6F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28212" r="55191" b="66570"/>
          <a:stretch/>
        </p:blipFill>
        <p:spPr>
          <a:xfrm>
            <a:off x="227240" y="401108"/>
            <a:ext cx="4089927" cy="1265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C7E40-D42B-401F-A39E-E99693274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33131" r="33603" b="64060"/>
          <a:stretch/>
        </p:blipFill>
        <p:spPr>
          <a:xfrm>
            <a:off x="539646" y="1466647"/>
            <a:ext cx="10088381" cy="989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8634BE-079C-4856-A803-3D0FE527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36173" r="56293" b="53760"/>
          <a:stretch/>
        </p:blipFill>
        <p:spPr>
          <a:xfrm>
            <a:off x="0" y="2578308"/>
            <a:ext cx="11767279" cy="38075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EE0CCC-443C-429E-8C0E-03E129294A99}"/>
              </a:ext>
            </a:extLst>
          </p:cNvPr>
          <p:cNvSpPr txBox="1"/>
          <p:nvPr/>
        </p:nvSpPr>
        <p:spPr>
          <a:xfrm>
            <a:off x="539646" y="2648877"/>
            <a:ext cx="734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677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C60AAA-A64A-456D-829C-915A92412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10628" r="34426" b="84927"/>
          <a:stretch/>
        </p:blipFill>
        <p:spPr>
          <a:xfrm>
            <a:off x="3049523" y="0"/>
            <a:ext cx="6771860" cy="927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CD491-698B-4CFF-8C6D-C9FE3CF8C33E}"/>
              </a:ext>
            </a:extLst>
          </p:cNvPr>
          <p:cNvSpPr txBox="1"/>
          <p:nvPr/>
        </p:nvSpPr>
        <p:spPr>
          <a:xfrm>
            <a:off x="449704" y="762761"/>
            <a:ext cx="1092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2.Chọn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điền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chỗ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endParaRPr lang="en-US" sz="40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29BE0A-6A4E-468E-B635-217FF7C4E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48437" r="13866" b="39890"/>
          <a:stretch/>
        </p:blipFill>
        <p:spPr>
          <a:xfrm>
            <a:off x="134911" y="1470648"/>
            <a:ext cx="12057089" cy="53873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1E35DC-921D-41C9-9F39-0009028A16EC}"/>
              </a:ext>
            </a:extLst>
          </p:cNvPr>
          <p:cNvSpPr txBox="1"/>
          <p:nvPr/>
        </p:nvSpPr>
        <p:spPr>
          <a:xfrm>
            <a:off x="3033990" y="3013501"/>
            <a:ext cx="3401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kh</a:t>
            </a:r>
            <a:r>
              <a:rPr lang="el-GR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Ξ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hǌ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D51D20-3DE7-43A3-90DC-55992B18C0F1}"/>
              </a:ext>
            </a:extLst>
          </p:cNvPr>
          <p:cNvSpPr txBox="1"/>
          <p:nvPr/>
        </p:nvSpPr>
        <p:spPr>
          <a:xfrm>
            <a:off x="2353456" y="4350124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bŎ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22A1C-9027-46BC-8902-37594A675378}"/>
              </a:ext>
            </a:extLst>
          </p:cNvPr>
          <p:cNvSpPr txBox="1"/>
          <p:nvPr/>
        </p:nvSpPr>
        <p:spPr>
          <a:xfrm>
            <a:off x="269822" y="5686747"/>
            <a:ext cx="3401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thành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47A7A-F34E-4C1E-9483-FB64DDBB3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59235" r="14046" b="25683"/>
          <a:stretch/>
        </p:blipFill>
        <p:spPr>
          <a:xfrm>
            <a:off x="209862" y="927653"/>
            <a:ext cx="11982138" cy="5930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72032E-E3DC-4CB4-A7FE-347FEDBB6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10628" r="34426" b="84927"/>
          <a:stretch/>
        </p:blipFill>
        <p:spPr>
          <a:xfrm>
            <a:off x="3049523" y="0"/>
            <a:ext cx="6771860" cy="927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AAFA0-F3CB-4D40-8260-ADBCEB8304C0}"/>
              </a:ext>
            </a:extLst>
          </p:cNvPr>
          <p:cNvSpPr txBox="1"/>
          <p:nvPr/>
        </p:nvSpPr>
        <p:spPr>
          <a:xfrm>
            <a:off x="630891" y="3261772"/>
            <a:ext cx="11561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Cây</a:t>
            </a:r>
            <a:r>
              <a:rPr lang="en-US" sz="6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liễu</a:t>
            </a:r>
            <a:r>
              <a:rPr lang="en-US" sz="6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không</a:t>
            </a:r>
            <a:r>
              <a:rPr lang="en-US" sz="6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ngừng</a:t>
            </a:r>
            <a:r>
              <a:rPr lang="en-US" sz="6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lắc</a:t>
            </a:r>
            <a:r>
              <a:rPr lang="en-US" sz="6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lư</a:t>
            </a:r>
            <a:r>
              <a:rPr lang="en-US" sz="6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18B00-750C-4223-8526-F0D7A0298CDF}"/>
              </a:ext>
            </a:extLst>
          </p:cNvPr>
          <p:cNvSpPr txBox="1"/>
          <p:nvPr/>
        </p:nvSpPr>
        <p:spPr>
          <a:xfrm>
            <a:off x="828262" y="5422515"/>
            <a:ext cx="11561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Cây</a:t>
            </a:r>
            <a:r>
              <a:rPr lang="en-US" sz="6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488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08C68-0F85-4744-A66B-F33C0EA31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78654" r="14621" b="14487"/>
          <a:stretch/>
        </p:blipFill>
        <p:spPr>
          <a:xfrm>
            <a:off x="243590" y="1782092"/>
            <a:ext cx="10854128" cy="4332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DEB4A-0743-41C3-AE73-385C70F26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73448" r="13698" b="21705"/>
          <a:stretch/>
        </p:blipFill>
        <p:spPr>
          <a:xfrm>
            <a:off x="243590" y="854439"/>
            <a:ext cx="11704820" cy="1011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47AB0-8E99-4527-ACDC-A34A89E08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10628" r="34426" b="84927"/>
          <a:stretch/>
        </p:blipFill>
        <p:spPr>
          <a:xfrm>
            <a:off x="3049523" y="0"/>
            <a:ext cx="6771860" cy="927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3CCD7B-E6B7-49B4-87C3-0C392D40A4AE}"/>
              </a:ext>
            </a:extLst>
          </p:cNvPr>
          <p:cNvSpPr txBox="1"/>
          <p:nvPr/>
        </p:nvSpPr>
        <p:spPr>
          <a:xfrm>
            <a:off x="4217260" y="2389921"/>
            <a:ext cx="2906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thân</a:t>
            </a:r>
            <a:endParaRPr lang="en-US" sz="8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8164D-9B32-4E53-8349-F98FB20DFA38}"/>
              </a:ext>
            </a:extLst>
          </p:cNvPr>
          <p:cNvSpPr txBox="1"/>
          <p:nvPr/>
        </p:nvSpPr>
        <p:spPr>
          <a:xfrm>
            <a:off x="6914596" y="4086231"/>
            <a:ext cx="4477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dễ</a:t>
            </a:r>
            <a:r>
              <a:rPr lang="en-US" sz="8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trồng</a:t>
            </a:r>
            <a:endParaRPr lang="en-US" sz="8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D6D494-D86A-4B3B-9F9E-1FB12157D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4509" r="10338" b="62623"/>
          <a:stretch/>
        </p:blipFill>
        <p:spPr>
          <a:xfrm>
            <a:off x="588961" y="1577988"/>
            <a:ext cx="11014076" cy="5280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C26A3C-01B7-41D3-B03F-9E24C2CDE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10628" r="34426" b="84927"/>
          <a:stretch/>
        </p:blipFill>
        <p:spPr>
          <a:xfrm>
            <a:off x="3049523" y="0"/>
            <a:ext cx="6771860" cy="927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72108-002C-4CDC-9A33-4864347E9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1423" r="45535" b="86151"/>
          <a:stretch/>
        </p:blipFill>
        <p:spPr>
          <a:xfrm>
            <a:off x="286659" y="927653"/>
            <a:ext cx="11905341" cy="560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CFD5C2-5A8C-4D16-93F7-1DCF38B18B87}"/>
              </a:ext>
            </a:extLst>
          </p:cNvPr>
          <p:cNvSpPr txBox="1"/>
          <p:nvPr/>
        </p:nvSpPr>
        <p:spPr>
          <a:xfrm>
            <a:off x="588963" y="5727979"/>
            <a:ext cx="391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h</a:t>
            </a:r>
            <a:r>
              <a:rPr lang="el-GR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Ξ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dâm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431EA-4B6D-4520-93B0-AB8D9DCFADE8}"/>
              </a:ext>
            </a:extLst>
          </p:cNvPr>
          <p:cNvSpPr txBox="1"/>
          <p:nvPr/>
        </p:nvSpPr>
        <p:spPr>
          <a:xfrm>
            <a:off x="4878648" y="5624782"/>
            <a:ext cx="391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h</a:t>
            </a:r>
            <a:r>
              <a:rPr lang="el-GR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Ξ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cúc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23B08-C4B7-4036-B2B5-6ABFBF7D8ED1}"/>
              </a:ext>
            </a:extLst>
          </p:cNvPr>
          <p:cNvSpPr txBox="1"/>
          <p:nvPr/>
        </p:nvSpPr>
        <p:spPr>
          <a:xfrm>
            <a:off x="8278046" y="5624782"/>
            <a:ext cx="391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h</a:t>
            </a:r>
            <a:r>
              <a:rPr lang="el-GR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Ξ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sen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868AD0-5F18-4727-B117-2F893DCAD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61"/>
            <a:ext cx="6745574" cy="63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a dâm bụt đẹp">
            <a:extLst>
              <a:ext uri="{FF2B5EF4-FFF2-40B4-BE49-F238E27FC236}">
                <a16:creationId xmlns:a16="http://schemas.microsoft.com/office/drawing/2014/main" id="{4EBF58EE-2B1F-41A6-BBE7-1455EE3E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9861"/>
            <a:ext cx="5715000" cy="64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ợi ích sức khỏe và làm đẹp tóc của hoa dâm bụt - 1">
            <a:extLst>
              <a:ext uri="{FF2B5EF4-FFF2-40B4-BE49-F238E27FC236}">
                <a16:creationId xmlns:a16="http://schemas.microsoft.com/office/drawing/2014/main" id="{76F8BED6-6E87-4EDA-B2E8-72CCB506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62388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ây Hoa Dâm Bụt Thái Nhiều Màu (Râm Bụt) - Hoa Công Trình Các Loại - Cty TNHH Cây Xanh Đông Thuận Đông">
            <a:extLst>
              <a:ext uri="{FF2B5EF4-FFF2-40B4-BE49-F238E27FC236}">
                <a16:creationId xmlns:a16="http://schemas.microsoft.com/office/drawing/2014/main" id="{6D13FD9C-B46B-4B34-87E3-BFB24409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322820"/>
            <a:ext cx="5715000" cy="35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ại hoa cúc &quot;mua bây giờ tươi tới Tết&quot; được hội chị em săn lùng">
            <a:extLst>
              <a:ext uri="{FF2B5EF4-FFF2-40B4-BE49-F238E27FC236}">
                <a16:creationId xmlns:a16="http://schemas.microsoft.com/office/drawing/2014/main" id="{BF5DE2DF-E981-40B9-9E20-552CC9C0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87" y="0"/>
            <a:ext cx="6426859" cy="68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Ý nghĩa và cách trồng hoa cúc vàng tại nhà đơn giản nhất">
            <a:extLst>
              <a:ext uri="{FF2B5EF4-FFF2-40B4-BE49-F238E27FC236}">
                <a16:creationId xmlns:a16="http://schemas.microsoft.com/office/drawing/2014/main" id="{F3C556EC-91E0-4564-BBB2-C5F094EA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548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55</Words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AvantGarde</vt:lpstr>
      <vt:lpstr>Calibri</vt:lpstr>
      <vt:lpstr>Calibri Light</vt:lpstr>
      <vt:lpstr>HP001 5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2021-04-23T04:25:07Z</dcterms:created>
  <dcterms:modified xsi:type="dcterms:W3CDTF">2021-04-23T05:17:45Z</dcterms:modified>
</cp:coreProperties>
</file>