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317" r:id="rId3"/>
    <p:sldId id="3421" r:id="rId4"/>
    <p:sldId id="325" r:id="rId5"/>
    <p:sldId id="318" r:id="rId6"/>
    <p:sldId id="3419" r:id="rId7"/>
    <p:sldId id="394" r:id="rId8"/>
    <p:sldId id="360" r:id="rId9"/>
    <p:sldId id="3426" r:id="rId10"/>
    <p:sldId id="418" r:id="rId11"/>
    <p:sldId id="428" r:id="rId12"/>
    <p:sldId id="443" r:id="rId13"/>
    <p:sldId id="429" r:id="rId14"/>
    <p:sldId id="352" r:id="rId15"/>
    <p:sldId id="353" r:id="rId16"/>
    <p:sldId id="355" r:id="rId17"/>
    <p:sldId id="3432" r:id="rId18"/>
    <p:sldId id="361" r:id="rId19"/>
    <p:sldId id="3431" r:id="rId20"/>
    <p:sldId id="3433" r:id="rId21"/>
    <p:sldId id="3434" r:id="rId22"/>
    <p:sldId id="2106" r:id="rId23"/>
    <p:sldId id="259" r:id="rId25"/>
    <p:sldId id="261" r:id="rId26"/>
    <p:sldId id="3435" r:id="rId27"/>
    <p:sldId id="3428" r:id="rId28"/>
    <p:sldId id="3430" r:id="rId29"/>
    <p:sldId id="389" r:id="rId30"/>
    <p:sldId id="414" r:id="rId31"/>
    <p:sldId id="380" r:id="rId32"/>
    <p:sldId id="410" r:id="rId33"/>
    <p:sldId id="38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3"/>
    <p:restoredTop sz="94648"/>
  </p:normalViewPr>
  <p:slideViewPr>
    <p:cSldViewPr snapToGrid="0" snapToObjects="1">
      <p:cViewPr varScale="1">
        <p:scale>
          <a:sx n="90" d="100"/>
          <a:sy n="90" d="100"/>
        </p:scale>
        <p:origin x="240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3ED17-9656-4104-A87D-0352998A16A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SG"/>
        </a:p>
      </dgm:t>
    </dgm:pt>
    <dgm:pt modelId="{25A5CA25-E18B-407A-A0BE-794F103F6946}">
      <dgm:prSet phldrT="[Text]" custT="1"/>
      <dgm:spPr>
        <a:xfrm>
          <a:off x="1842847" y="0"/>
          <a:ext cx="7481629" cy="76248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SG" sz="28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Mục</a:t>
          </a:r>
          <a:r>
            <a:rPr lang="en-SG" sz="28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8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tiêu</a:t>
          </a:r>
          <a:r>
            <a:rPr lang="en-SG" sz="28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8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chương</a:t>
          </a:r>
          <a:r>
            <a:rPr lang="en-SG" sz="28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8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trình</a:t>
          </a:r>
          <a:r>
            <a:rPr lang="en-SG" sz="28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GDPT 2018 </a:t>
          </a:r>
        </a:p>
      </dgm:t>
    </dgm:pt>
    <dgm:pt modelId="{AC88A9F8-B778-46B1-AB9B-D04A0CD873A5}" cxnId="{BD23EC06-5D2F-4602-BA3E-C96A78BC0C80}" type="parTrans">
      <dgm:prSet/>
      <dgm:spPr/>
      <dgm:t>
        <a:bodyPr/>
        <a:lstStyle/>
        <a:p>
          <a:endParaRPr lang="en-SG">
            <a:solidFill>
              <a:srgbClr val="002060"/>
            </a:solidFill>
          </a:endParaRPr>
        </a:p>
      </dgm:t>
    </dgm:pt>
    <dgm:pt modelId="{9542ADF4-5942-44CD-846A-F8AB14D0F182}" cxnId="{BD23EC06-5D2F-4602-BA3E-C96A78BC0C80}" type="sibTrans">
      <dgm:prSet/>
      <dgm:spPr/>
      <dgm:t>
        <a:bodyPr/>
        <a:lstStyle/>
        <a:p>
          <a:endParaRPr lang="en-SG">
            <a:solidFill>
              <a:srgbClr val="002060"/>
            </a:solidFill>
          </a:endParaRPr>
        </a:p>
      </dgm:t>
    </dgm:pt>
    <dgm:pt modelId="{8F035AD5-3060-4055-8323-512966DE995F}">
      <dgm:prSet phldrT="[Text]" custT="1"/>
      <dgm:spPr>
        <a:xfrm>
          <a:off x="135345" y="1252332"/>
          <a:ext cx="2329540" cy="76248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SG" sz="24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Phẩm</a:t>
          </a:r>
          <a:r>
            <a:rPr lang="en-SG" sz="24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4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chất</a:t>
          </a:r>
          <a:endParaRPr lang="en-SG" sz="24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gm:t>
    </dgm:pt>
    <dgm:pt modelId="{F989239A-6F19-48C4-8408-3A7683A11E6A}" cxnId="{D3618F87-6762-462E-A23B-7BFD220FFF1A}" type="parTrans">
      <dgm:prSet/>
      <dgm:spPr>
        <a:xfrm>
          <a:off x="1166698" y="635734"/>
          <a:ext cx="4283546" cy="489851"/>
        </a:xfr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SG">
            <a:solidFill>
              <a:srgbClr val="002060"/>
            </a:solidFill>
          </a:endParaRPr>
        </a:p>
      </dgm:t>
    </dgm:pt>
    <dgm:pt modelId="{82BC2492-281B-494A-804E-8CEABD75DCF0}" cxnId="{D3618F87-6762-462E-A23B-7BFD220FFF1A}" type="sibTrans">
      <dgm:prSet/>
      <dgm:spPr/>
      <dgm:t>
        <a:bodyPr/>
        <a:lstStyle/>
        <a:p>
          <a:endParaRPr lang="en-SG">
            <a:solidFill>
              <a:srgbClr val="002060"/>
            </a:solidFill>
          </a:endParaRPr>
        </a:p>
      </dgm:t>
    </dgm:pt>
    <dgm:pt modelId="{19E5566B-C08F-44B2-9F51-4D12176B065E}">
      <dgm:prSet phldrT="[Text]"/>
      <dgm:spPr>
        <a:xfrm>
          <a:off x="463950" y="2364033"/>
          <a:ext cx="1672330" cy="2491543"/>
        </a:xfrm>
        <a:solidFill>
          <a:srgbClr val="EBC7E3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1.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Nhân</a:t>
          </a: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ái</a:t>
          </a:r>
          <a:endParaRPr lang="en-SG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pPr algn="l"/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2.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Yêu</a:t>
          </a: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nước</a:t>
          </a: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,</a:t>
          </a:r>
        </a:p>
        <a:p>
          <a:pPr algn="l"/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3.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Chăm</a:t>
          </a: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chỉ</a:t>
          </a:r>
          <a:endParaRPr lang="en-SG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pPr algn="l"/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4.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Trung</a:t>
          </a: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thực</a:t>
          </a: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algn="l"/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5.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Trách</a:t>
          </a: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nhiệm</a:t>
          </a:r>
          <a:endParaRPr lang="en-SG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gm:t>
    </dgm:pt>
    <dgm:pt modelId="{631C0951-FF41-43A2-8C43-DDCFC341EB97}" cxnId="{C02A50C3-3AE0-4137-950F-854555B55663}" type="parTrans">
      <dgm:prSet/>
      <dgm:spPr>
        <a:xfrm>
          <a:off x="1120978" y="1888066"/>
          <a:ext cx="91440" cy="349220"/>
        </a:xfr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SG">
            <a:solidFill>
              <a:srgbClr val="002060"/>
            </a:solidFill>
          </a:endParaRPr>
        </a:p>
      </dgm:t>
    </dgm:pt>
    <dgm:pt modelId="{F4B8FFE2-1BA2-4C17-AB25-4FD03305E00D}" cxnId="{C02A50C3-3AE0-4137-950F-854555B55663}" type="sibTrans">
      <dgm:prSet/>
      <dgm:spPr/>
      <dgm:t>
        <a:bodyPr/>
        <a:lstStyle/>
        <a:p>
          <a:endParaRPr lang="en-SG">
            <a:solidFill>
              <a:srgbClr val="002060"/>
            </a:solidFill>
          </a:endParaRPr>
        </a:p>
      </dgm:t>
    </dgm:pt>
    <dgm:pt modelId="{44BDCD60-59AB-431C-B465-2000DCA493D5}">
      <dgm:prSet phldrT="[Text]" custT="1"/>
      <dgm:spPr>
        <a:xfrm>
          <a:off x="2731721" y="1252332"/>
          <a:ext cx="2014858" cy="76248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SG" sz="24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NL </a:t>
          </a:r>
          <a:r>
            <a:rPr lang="en-SG" sz="24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chung</a:t>
          </a:r>
          <a:endParaRPr lang="en-SG" sz="24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gm:t>
    </dgm:pt>
    <dgm:pt modelId="{AD0DA94C-2275-49F0-98B8-ADF6B4D31E1D}" cxnId="{C93E055C-C115-4D16-99E8-7039838FB9D4}" type="parTrans">
      <dgm:prSet/>
      <dgm:spPr>
        <a:xfrm>
          <a:off x="3605733" y="635734"/>
          <a:ext cx="1844511" cy="489851"/>
        </a:xfr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SG">
            <a:solidFill>
              <a:srgbClr val="002060"/>
            </a:solidFill>
          </a:endParaRPr>
        </a:p>
      </dgm:t>
    </dgm:pt>
    <dgm:pt modelId="{E75278A1-441A-48A0-B07C-A9A90DF9D0A0}" cxnId="{C93E055C-C115-4D16-99E8-7039838FB9D4}" type="sibTrans">
      <dgm:prSet/>
      <dgm:spPr/>
      <dgm:t>
        <a:bodyPr/>
        <a:lstStyle/>
        <a:p>
          <a:endParaRPr lang="en-SG">
            <a:solidFill>
              <a:srgbClr val="002060"/>
            </a:solidFill>
          </a:endParaRPr>
        </a:p>
      </dgm:t>
    </dgm:pt>
    <dgm:pt modelId="{D87B1FF9-24C5-4788-ABB9-6A9B73C99E91}">
      <dgm:prSet phldrT="[Text]"/>
      <dgm:spPr>
        <a:xfrm>
          <a:off x="2611417" y="2388097"/>
          <a:ext cx="1918581" cy="2702689"/>
        </a:xfrm>
        <a:solidFill>
          <a:srgbClr val="92D050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US" b="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1. NL tự chủ và tự học</a:t>
          </a:r>
        </a:p>
        <a:p>
          <a:pPr algn="l"/>
          <a:r>
            <a:rPr lang="en-US" b="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2. NL giao tiếp và hợp tác </a:t>
          </a:r>
        </a:p>
        <a:p>
          <a:pPr algn="l"/>
          <a:r>
            <a:rPr lang="en-US" b="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3. NL GQVĐ và sáng tạo</a:t>
          </a:r>
          <a:endParaRPr lang="en-SG" b="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gm:t>
    </dgm:pt>
    <dgm:pt modelId="{1AB6D05A-B65C-4374-9E6F-4626B4723052}" cxnId="{F5901E45-43F7-43FA-9C41-5B5963F12179}" type="parTrans">
      <dgm:prSet/>
      <dgm:spPr>
        <a:xfrm>
          <a:off x="3437290" y="1888066"/>
          <a:ext cx="168442" cy="373284"/>
        </a:xfr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SG">
            <a:solidFill>
              <a:srgbClr val="002060"/>
            </a:solidFill>
          </a:endParaRPr>
        </a:p>
      </dgm:t>
    </dgm:pt>
    <dgm:pt modelId="{33960850-0EFA-4C36-9ED1-D72B3B3E71D9}" cxnId="{F5901E45-43F7-43FA-9C41-5B5963F12179}" type="sibTrans">
      <dgm:prSet/>
      <dgm:spPr/>
      <dgm:t>
        <a:bodyPr/>
        <a:lstStyle/>
        <a:p>
          <a:endParaRPr lang="en-SG">
            <a:solidFill>
              <a:srgbClr val="002060"/>
            </a:solidFill>
          </a:endParaRPr>
        </a:p>
      </dgm:t>
    </dgm:pt>
    <dgm:pt modelId="{0AAF645B-CB4D-4505-8BBA-55FD3F31F453}">
      <dgm:prSet custT="1"/>
      <dgm:spPr>
        <a:xfrm>
          <a:off x="6530364" y="1252332"/>
          <a:ext cx="2335928" cy="76248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SG" sz="24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NL </a:t>
          </a:r>
          <a:r>
            <a:rPr lang="en-SG" sz="24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đặc</a:t>
          </a:r>
          <a:r>
            <a:rPr lang="en-SG" sz="24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4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thù</a:t>
          </a:r>
          <a:endParaRPr lang="en-SG" sz="24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gm:t>
    </dgm:pt>
    <dgm:pt modelId="{B4BC7FEC-D0CB-4C69-9BFB-6E4CEC34FD67}" cxnId="{7D668A1A-7931-4D6F-80BC-D26E20B891CB}" type="parTrans">
      <dgm:prSet/>
      <dgm:spPr>
        <a:xfrm>
          <a:off x="5450244" y="635734"/>
          <a:ext cx="2114666" cy="489851"/>
        </a:xfr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SG">
            <a:solidFill>
              <a:srgbClr val="002060"/>
            </a:solidFill>
          </a:endParaRPr>
        </a:p>
      </dgm:t>
    </dgm:pt>
    <dgm:pt modelId="{4E3FC2B8-CBF3-4682-93B5-59E6832BBA6E}" cxnId="{7D668A1A-7931-4D6F-80BC-D26E20B891CB}" type="sibTrans">
      <dgm:prSet/>
      <dgm:spPr/>
      <dgm:t>
        <a:bodyPr/>
        <a:lstStyle/>
        <a:p>
          <a:endParaRPr lang="en-SG">
            <a:solidFill>
              <a:srgbClr val="002060"/>
            </a:solidFill>
          </a:endParaRPr>
        </a:p>
      </dgm:t>
    </dgm:pt>
    <dgm:pt modelId="{C56197F2-21EF-4E78-8AA2-05EDBB37AB85}">
      <dgm:prSet/>
      <dgm:spPr>
        <a:xfrm>
          <a:off x="4965276" y="2364033"/>
          <a:ext cx="1982390" cy="3034841"/>
        </a:xfr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1. NL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ngôn</a:t>
          </a: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ngữ</a:t>
          </a:r>
          <a:endParaRPr lang="en-SG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pPr algn="l"/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2. NL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tính</a:t>
          </a: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toán</a:t>
          </a:r>
          <a:endParaRPr lang="en-SG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pPr algn="l"/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3. NL khoa học</a:t>
          </a:r>
        </a:p>
        <a:p>
          <a:pPr algn="l"/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4. NL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công</a:t>
          </a: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nghệ</a:t>
          </a:r>
          <a:endParaRPr lang="en-SG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pPr algn="l"/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5. NL tin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học</a:t>
          </a:r>
          <a:endParaRPr lang="en-SG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pPr algn="l"/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6. NL thẩm mĩ</a:t>
          </a:r>
        </a:p>
        <a:p>
          <a:pPr algn="l"/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7. NL thể chất</a:t>
          </a:r>
        </a:p>
      </dgm:t>
    </dgm:pt>
    <dgm:pt modelId="{2C09D6E1-9F75-4592-BA9E-8FBCEAF5944A}" cxnId="{6C0AE011-AA89-4DB5-B740-60FB06B6B081}" type="parTrans">
      <dgm:prSet/>
      <dgm:spPr>
        <a:xfrm>
          <a:off x="5823054" y="1888066"/>
          <a:ext cx="1741857" cy="349220"/>
        </a:xfr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SG">
            <a:solidFill>
              <a:srgbClr val="002060"/>
            </a:solidFill>
          </a:endParaRPr>
        </a:p>
      </dgm:t>
    </dgm:pt>
    <dgm:pt modelId="{2A09B7CA-EAB9-4FBD-89F8-1ADE13A2B484}" cxnId="{6C0AE011-AA89-4DB5-B740-60FB06B6B081}" type="sibTrans">
      <dgm:prSet/>
      <dgm:spPr/>
      <dgm:t>
        <a:bodyPr/>
        <a:lstStyle/>
        <a:p>
          <a:endParaRPr lang="en-SG">
            <a:solidFill>
              <a:srgbClr val="002060"/>
            </a:solidFill>
          </a:endParaRPr>
        </a:p>
      </dgm:t>
    </dgm:pt>
    <dgm:pt modelId="{1618E0F1-312B-4A11-8927-30050BD95225}">
      <dgm:prSet custT="1"/>
      <dgm:spPr>
        <a:xfrm>
          <a:off x="8584171" y="2364033"/>
          <a:ext cx="1847208" cy="762480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SG" sz="16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Năng</a:t>
          </a:r>
          <a:r>
            <a:rPr lang="en-SG" sz="16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16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lực</a:t>
          </a:r>
          <a:r>
            <a:rPr lang="en-SG" sz="16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16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đặc</a:t>
          </a:r>
          <a:r>
            <a:rPr lang="en-SG" sz="16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16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thù</a:t>
          </a:r>
          <a:r>
            <a:rPr lang="en-SG" sz="16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16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của</a:t>
          </a:r>
          <a:r>
            <a:rPr lang="en-SG" sz="16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16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môn</a:t>
          </a:r>
          <a:r>
            <a:rPr lang="en-SG" sz="16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 HĐTN </a:t>
          </a:r>
          <a:r>
            <a:rPr lang="en-SG" sz="16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va</a:t>
          </a:r>
          <a:r>
            <a:rPr lang="en-SG" sz="16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̀ HĐTN&lt; HN</a:t>
          </a:r>
        </a:p>
      </dgm:t>
    </dgm:pt>
    <dgm:pt modelId="{3E1A7CBE-3AF7-4DEB-8558-3A254E094FA4}" cxnId="{64489946-BA0B-44B6-9AD4-45E691271DCC}" type="parTrans">
      <dgm:prSet/>
      <dgm:spPr>
        <a:xfrm>
          <a:off x="7564911" y="1888066"/>
          <a:ext cx="1809447" cy="349220"/>
        </a:xfr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SG">
            <a:solidFill>
              <a:srgbClr val="002060"/>
            </a:solidFill>
          </a:endParaRPr>
        </a:p>
      </dgm:t>
    </dgm:pt>
    <dgm:pt modelId="{991A062E-CD43-49A6-AB2E-87A8C09B03CE}" cxnId="{64489946-BA0B-44B6-9AD4-45E691271DCC}" type="sibTrans">
      <dgm:prSet/>
      <dgm:spPr/>
      <dgm:t>
        <a:bodyPr/>
        <a:lstStyle/>
        <a:p>
          <a:endParaRPr lang="en-SG">
            <a:solidFill>
              <a:srgbClr val="002060"/>
            </a:solidFill>
          </a:endParaRPr>
        </a:p>
      </dgm:t>
    </dgm:pt>
    <dgm:pt modelId="{E0BB2A8B-4C94-4AF6-A11B-1A91D69200E7}">
      <dgm:prSet custT="1"/>
      <dgm:spPr>
        <a:xfrm>
          <a:off x="7214501" y="3475734"/>
          <a:ext cx="1350959" cy="116259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spcAft>
              <a:spcPts val="0"/>
            </a:spcAft>
          </a:pP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Thích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ứng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cuộc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endParaRPr lang="en-SG" sz="18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gm:t>
    </dgm:pt>
    <dgm:pt modelId="{84319716-CAB5-40E5-B6C5-A61660FCF07E}" cxnId="{D7B962AF-81D6-4EFE-BB4A-4573B9A8575D}" type="parTrans">
      <dgm:prSet/>
      <dgm:spPr>
        <a:xfrm>
          <a:off x="7756563" y="2999767"/>
          <a:ext cx="1617794" cy="349220"/>
        </a:xfr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SG" sz="2000">
            <a:solidFill>
              <a:srgbClr val="002060"/>
            </a:solidFill>
          </a:endParaRPr>
        </a:p>
      </dgm:t>
    </dgm:pt>
    <dgm:pt modelId="{F3DDFC21-ADC2-4582-A00F-BCFB0E5420DB}" cxnId="{D7B962AF-81D6-4EFE-BB4A-4573B9A8575D}" type="sibTrans">
      <dgm:prSet/>
      <dgm:spPr/>
      <dgm:t>
        <a:bodyPr/>
        <a:lstStyle/>
        <a:p>
          <a:endParaRPr lang="en-SG">
            <a:solidFill>
              <a:srgbClr val="002060"/>
            </a:solidFill>
          </a:endParaRPr>
        </a:p>
      </dgm:t>
    </dgm:pt>
    <dgm:pt modelId="{A5652F72-CE44-4F94-B8C9-2F421F8A62C2}">
      <dgm:prSet custT="1"/>
      <dgm:spPr>
        <a:xfrm>
          <a:off x="8832296" y="3475734"/>
          <a:ext cx="1350959" cy="195182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spcAft>
              <a:spcPts val="0"/>
            </a:spcAft>
          </a:pP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Thiết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tổ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chức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endParaRPr lang="en-SG" sz="16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gm:t>
    </dgm:pt>
    <dgm:pt modelId="{DDD52994-3ECF-4FF1-BE98-EB151BD74D07}" cxnId="{DB661537-84CC-45C6-B203-113750D5792A}" type="parTrans">
      <dgm:prSet/>
      <dgm:spPr>
        <a:xfrm>
          <a:off x="9328638" y="2999767"/>
          <a:ext cx="91440" cy="349220"/>
        </a:xfr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SG" sz="2000">
            <a:solidFill>
              <a:srgbClr val="002060"/>
            </a:solidFill>
          </a:endParaRPr>
        </a:p>
      </dgm:t>
    </dgm:pt>
    <dgm:pt modelId="{220F8A15-BE00-4F23-81CE-7FF03FA7CEEE}" cxnId="{DB661537-84CC-45C6-B203-113750D5792A}" type="sibTrans">
      <dgm:prSet/>
      <dgm:spPr/>
      <dgm:t>
        <a:bodyPr/>
        <a:lstStyle/>
        <a:p>
          <a:endParaRPr lang="en-SG">
            <a:solidFill>
              <a:srgbClr val="002060"/>
            </a:solidFill>
          </a:endParaRPr>
        </a:p>
      </dgm:t>
    </dgm:pt>
    <dgm:pt modelId="{5529210E-C5F5-4272-93F2-15CB576DDEC5}">
      <dgm:prSet custT="1"/>
      <dgm:spPr>
        <a:xfrm>
          <a:off x="10450091" y="3475734"/>
          <a:ext cx="1350959" cy="127669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spcAft>
              <a:spcPts val="0"/>
            </a:spcAft>
          </a:pP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hướng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nghề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nghiệp</a:t>
          </a:r>
          <a:endParaRPr lang="en-SG" sz="16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gm:t>
    </dgm:pt>
    <dgm:pt modelId="{E1BD4319-CB58-476F-A710-F2C441429518}" cxnId="{DE66867D-0928-418F-BAD8-C7E127D72DF0}" type="parTrans">
      <dgm:prSet/>
      <dgm:spPr>
        <a:xfrm>
          <a:off x="9374358" y="2999767"/>
          <a:ext cx="1617794" cy="349220"/>
        </a:xfr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SG" sz="2000">
            <a:solidFill>
              <a:srgbClr val="002060"/>
            </a:solidFill>
          </a:endParaRPr>
        </a:p>
      </dgm:t>
    </dgm:pt>
    <dgm:pt modelId="{2C75F90E-FA80-4C0C-AC6B-DAD351CFC459}" cxnId="{DE66867D-0928-418F-BAD8-C7E127D72DF0}" type="sibTrans">
      <dgm:prSet/>
      <dgm:spPr/>
      <dgm:t>
        <a:bodyPr/>
        <a:lstStyle/>
        <a:p>
          <a:endParaRPr lang="en-SG">
            <a:solidFill>
              <a:srgbClr val="002060"/>
            </a:solidFill>
          </a:endParaRPr>
        </a:p>
      </dgm:t>
    </dgm:pt>
    <dgm:pt modelId="{21263D99-5020-4673-9634-9B807E4F85C1}" type="pres">
      <dgm:prSet presAssocID="{A5E3ED17-9656-4104-A87D-0352998A16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C99EFD2-79A2-4FFE-A738-03CB195D1182}" type="pres">
      <dgm:prSet presAssocID="{25A5CA25-E18B-407A-A0BE-794F103F6946}" presName="hierRoot1" presStyleCnt="0"/>
      <dgm:spPr/>
    </dgm:pt>
    <dgm:pt modelId="{E5C0E3FD-788C-4C40-83ED-1A427E00EB57}" type="pres">
      <dgm:prSet presAssocID="{25A5CA25-E18B-407A-A0BE-794F103F6946}" presName="composite" presStyleCnt="0"/>
      <dgm:spPr/>
    </dgm:pt>
    <dgm:pt modelId="{99E6C957-D07A-49D3-819D-2948868A6184}" type="pres">
      <dgm:prSet presAssocID="{25A5CA25-E18B-407A-A0BE-794F103F6946}" presName="background" presStyleLbl="node0" presStyleIdx="0" presStyleCnt="1"/>
      <dgm:spPr>
        <a:xfrm>
          <a:off x="1709429" y="-126746"/>
          <a:ext cx="7481629" cy="762480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73D8D8F-7BCB-4E16-9FF0-38F6E14ADA65}" type="pres">
      <dgm:prSet presAssocID="{25A5CA25-E18B-407A-A0BE-794F103F6946}" presName="text" presStyleLbl="fgAcc0" presStyleIdx="0" presStyleCnt="1" custScaleX="647159" custLinFactNeighborX="90180" custLinFactNeighborY="-3454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B1F09A43-C836-4AEA-A01E-B77ADB0B4625}" type="pres">
      <dgm:prSet presAssocID="{25A5CA25-E18B-407A-A0BE-794F103F6946}" presName="hierChild2" presStyleCnt="0"/>
      <dgm:spPr/>
    </dgm:pt>
    <dgm:pt modelId="{CFF5B25B-2151-4ADF-87F2-A708AE4995E3}" type="pres">
      <dgm:prSet presAssocID="{F989239A-6F19-48C4-8408-3A7683A11E6A}" presName="Name10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283546" y="0"/>
              </a:moveTo>
              <a:lnTo>
                <a:pt x="4283546" y="378614"/>
              </a:lnTo>
              <a:lnTo>
                <a:pt x="0" y="378614"/>
              </a:lnTo>
              <a:lnTo>
                <a:pt x="0" y="489851"/>
              </a:lnTo>
            </a:path>
          </a:pathLst>
        </a:custGeom>
      </dgm:spPr>
    </dgm:pt>
    <dgm:pt modelId="{6B892F05-D784-4D28-8344-37B9A2AC585C}" type="pres">
      <dgm:prSet presAssocID="{8F035AD5-3060-4055-8323-512966DE995F}" presName="hierRoot2" presStyleCnt="0"/>
      <dgm:spPr/>
    </dgm:pt>
    <dgm:pt modelId="{783335DE-8598-458B-815F-3B27D5F690A5}" type="pres">
      <dgm:prSet presAssocID="{8F035AD5-3060-4055-8323-512966DE995F}" presName="composite2" presStyleCnt="0"/>
      <dgm:spPr/>
    </dgm:pt>
    <dgm:pt modelId="{03FDA6F4-26B4-464F-9E59-DD721D64B54A}" type="pres">
      <dgm:prSet presAssocID="{8F035AD5-3060-4055-8323-512966DE995F}" presName="background2" presStyleLbl="node2" presStyleIdx="0" presStyleCnt="3"/>
      <dgm:spPr>
        <a:xfrm>
          <a:off x="1928" y="1125585"/>
          <a:ext cx="2329540" cy="762480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51CBEBB1-62AA-4BF1-99C2-756C813141D4}" type="pres">
      <dgm:prSet presAssocID="{8F035AD5-3060-4055-8323-512966DE995F}" presName="text2" presStyleLbl="fgAcc2" presStyleIdx="0" presStyleCnt="3" custScaleX="19400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CD58A964-DB46-4565-8583-FB5165C50719}" type="pres">
      <dgm:prSet presAssocID="{8F035AD5-3060-4055-8323-512966DE995F}" presName="hierChild3" presStyleCnt="0"/>
      <dgm:spPr/>
    </dgm:pt>
    <dgm:pt modelId="{09263EAF-4108-43E6-A5B0-0BBC2360F3CC}" type="pres">
      <dgm:prSet presAssocID="{631C0951-FF41-43A2-8C43-DDCFC341EB97}" presName="Name17" presStyleLbl="parChTrans1D3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220"/>
              </a:lnTo>
            </a:path>
          </a:pathLst>
        </a:custGeom>
      </dgm:spPr>
    </dgm:pt>
    <dgm:pt modelId="{5146C1B5-9053-48CB-B310-8ED028F26D57}" type="pres">
      <dgm:prSet presAssocID="{19E5566B-C08F-44B2-9F51-4D12176B065E}" presName="hierRoot3" presStyleCnt="0"/>
      <dgm:spPr/>
    </dgm:pt>
    <dgm:pt modelId="{B8A92DFA-BB30-4C56-BDD6-0A29C293A18C}" type="pres">
      <dgm:prSet presAssocID="{19E5566B-C08F-44B2-9F51-4D12176B065E}" presName="composite3" presStyleCnt="0"/>
      <dgm:spPr/>
    </dgm:pt>
    <dgm:pt modelId="{02C422D7-8BDF-4D14-BF19-2366D766EC22}" type="pres">
      <dgm:prSet presAssocID="{19E5566B-C08F-44B2-9F51-4D12176B065E}" presName="background3" presStyleLbl="node3" presStyleIdx="0" presStyleCnt="4"/>
      <dgm:spPr>
        <a:xfrm>
          <a:off x="330533" y="2237286"/>
          <a:ext cx="1672330" cy="2491543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49E6A064-29BF-4A89-898E-90220B1B07DB}" type="pres">
      <dgm:prSet presAssocID="{19E5566B-C08F-44B2-9F51-4D12176B065E}" presName="text3" presStyleLbl="fgAcc3" presStyleIdx="0" presStyleCnt="4" custScaleX="157784" custScaleY="32676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31A373FD-D216-483A-ABAF-7829C428BE36}" type="pres">
      <dgm:prSet presAssocID="{19E5566B-C08F-44B2-9F51-4D12176B065E}" presName="hierChild4" presStyleCnt="0"/>
      <dgm:spPr/>
    </dgm:pt>
    <dgm:pt modelId="{B0230D65-214F-45CE-847A-2C2A4C3DC4A3}" type="pres">
      <dgm:prSet presAssocID="{AD0DA94C-2275-49F0-98B8-ADF6B4D31E1D}" presName="Name10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1844511" y="0"/>
              </a:moveTo>
              <a:lnTo>
                <a:pt x="1844511" y="378614"/>
              </a:lnTo>
              <a:lnTo>
                <a:pt x="0" y="378614"/>
              </a:lnTo>
              <a:lnTo>
                <a:pt x="0" y="489851"/>
              </a:lnTo>
            </a:path>
          </a:pathLst>
        </a:custGeom>
      </dgm:spPr>
    </dgm:pt>
    <dgm:pt modelId="{3FC31AC1-78CF-4521-BB94-409473F95EE6}" type="pres">
      <dgm:prSet presAssocID="{44BDCD60-59AB-431C-B465-2000DCA493D5}" presName="hierRoot2" presStyleCnt="0"/>
      <dgm:spPr/>
    </dgm:pt>
    <dgm:pt modelId="{0A90D3FA-7E23-4F10-A276-3A6C673F0A34}" type="pres">
      <dgm:prSet presAssocID="{44BDCD60-59AB-431C-B465-2000DCA493D5}" presName="composite2" presStyleCnt="0"/>
      <dgm:spPr/>
    </dgm:pt>
    <dgm:pt modelId="{BE9A75EE-C465-4927-873A-65F1B2632C01}" type="pres">
      <dgm:prSet presAssocID="{44BDCD60-59AB-431C-B465-2000DCA493D5}" presName="background2" presStyleLbl="node2" presStyleIdx="1" presStyleCnt="3"/>
      <dgm:spPr>
        <a:xfrm>
          <a:off x="2598303" y="1125585"/>
          <a:ext cx="2014858" cy="762480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B42B05D4-C70A-493C-9A9C-8436034F14FE}" type="pres">
      <dgm:prSet presAssocID="{44BDCD60-59AB-431C-B465-2000DCA493D5}" presName="text2" presStyleLbl="fgAcc2" presStyleIdx="1" presStyleCnt="3" custScaleX="16779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1BCAB84D-37B4-452F-9979-3C358FF01177}" type="pres">
      <dgm:prSet presAssocID="{44BDCD60-59AB-431C-B465-2000DCA493D5}" presName="hierChild3" presStyleCnt="0"/>
      <dgm:spPr/>
    </dgm:pt>
    <dgm:pt modelId="{5581847D-4576-45A2-A2DB-E97D88F1D0ED}" type="pres">
      <dgm:prSet presAssocID="{1AB6D05A-B65C-4374-9E6F-4626B4723052}" presName="Name17" presStyleLbl="parChTrans1D3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168442" y="0"/>
              </a:moveTo>
              <a:lnTo>
                <a:pt x="168442" y="262047"/>
              </a:lnTo>
              <a:lnTo>
                <a:pt x="0" y="262047"/>
              </a:lnTo>
              <a:lnTo>
                <a:pt x="0" y="373284"/>
              </a:lnTo>
            </a:path>
          </a:pathLst>
        </a:custGeom>
      </dgm:spPr>
    </dgm:pt>
    <dgm:pt modelId="{ED5FA4EE-D59E-405B-8A59-D08C9557E35B}" type="pres">
      <dgm:prSet presAssocID="{D87B1FF9-24C5-4788-ABB9-6A9B73C99E91}" presName="hierRoot3" presStyleCnt="0"/>
      <dgm:spPr/>
    </dgm:pt>
    <dgm:pt modelId="{B63C9220-C537-48B5-A829-4D6D3926A07F}" type="pres">
      <dgm:prSet presAssocID="{D87B1FF9-24C5-4788-ABB9-6A9B73C99E91}" presName="composite3" presStyleCnt="0"/>
      <dgm:spPr/>
    </dgm:pt>
    <dgm:pt modelId="{FE525A84-DFA0-4A4B-A157-7291DC1F2DD2}" type="pres">
      <dgm:prSet presAssocID="{D87B1FF9-24C5-4788-ABB9-6A9B73C99E91}" presName="background3" presStyleLbl="node3" presStyleIdx="1" presStyleCnt="4"/>
      <dgm:spPr>
        <a:xfrm>
          <a:off x="2478000" y="2261350"/>
          <a:ext cx="1918581" cy="270268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BD34066-A616-4142-A6E6-56442D30BADB}" type="pres">
      <dgm:prSet presAssocID="{D87B1FF9-24C5-4788-ABB9-6A9B73C99E91}" presName="text3" presStyleLbl="fgAcc3" presStyleIdx="1" presStyleCnt="4" custScaleX="159781" custScaleY="315415" custLinFactNeighborX="-14027" custLinFactNeighborY="315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5C270D38-1605-4C0F-8ED8-1C8C811DC88E}" type="pres">
      <dgm:prSet presAssocID="{D87B1FF9-24C5-4788-ABB9-6A9B73C99E91}" presName="hierChild4" presStyleCnt="0"/>
      <dgm:spPr/>
    </dgm:pt>
    <dgm:pt modelId="{4B610F59-B781-4AC6-B187-62F2A987D25B}" type="pres">
      <dgm:prSet presAssocID="{B4BC7FEC-D0CB-4C69-9BFB-6E4CEC34FD67}" presName="Name10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614"/>
              </a:lnTo>
              <a:lnTo>
                <a:pt x="2114666" y="378614"/>
              </a:lnTo>
              <a:lnTo>
                <a:pt x="2114666" y="489851"/>
              </a:lnTo>
            </a:path>
          </a:pathLst>
        </a:custGeom>
      </dgm:spPr>
    </dgm:pt>
    <dgm:pt modelId="{3FE49551-2877-492B-8E6F-4E60649438A3}" type="pres">
      <dgm:prSet presAssocID="{0AAF645B-CB4D-4505-8BBA-55FD3F31F453}" presName="hierRoot2" presStyleCnt="0"/>
      <dgm:spPr/>
    </dgm:pt>
    <dgm:pt modelId="{A17AFD12-B0FC-45C0-9910-9E8E38BA9316}" type="pres">
      <dgm:prSet presAssocID="{0AAF645B-CB4D-4505-8BBA-55FD3F31F453}" presName="composite2" presStyleCnt="0"/>
      <dgm:spPr/>
    </dgm:pt>
    <dgm:pt modelId="{20EB0243-7D0D-442C-8C88-BA8258EA67E8}" type="pres">
      <dgm:prSet presAssocID="{0AAF645B-CB4D-4505-8BBA-55FD3F31F453}" presName="background2" presStyleLbl="node2" presStyleIdx="2" presStyleCnt="3"/>
      <dgm:spPr>
        <a:xfrm>
          <a:off x="6396946" y="1125585"/>
          <a:ext cx="2335928" cy="762480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EF076A1F-3BAF-41F5-AA53-AF6626A7FCA2}" type="pres">
      <dgm:prSet presAssocID="{0AAF645B-CB4D-4505-8BBA-55FD3F31F453}" presName="text2" presStyleLbl="fgAcc2" presStyleIdx="2" presStyleCnt="3" custScaleX="19453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A47EE285-A400-412F-815B-B7D09C8A73CE}" type="pres">
      <dgm:prSet presAssocID="{0AAF645B-CB4D-4505-8BBA-55FD3F31F453}" presName="hierChild3" presStyleCnt="0"/>
      <dgm:spPr/>
    </dgm:pt>
    <dgm:pt modelId="{66AA5D49-4B8A-44E9-A3A1-3327E98C69D4}" type="pres">
      <dgm:prSet presAssocID="{2C09D6E1-9F75-4592-BA9E-8FBCEAF5944A}" presName="Name17" presStyleLbl="parChTrans1D3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1741857" y="0"/>
              </a:moveTo>
              <a:lnTo>
                <a:pt x="1741857" y="237983"/>
              </a:lnTo>
              <a:lnTo>
                <a:pt x="0" y="237983"/>
              </a:lnTo>
              <a:lnTo>
                <a:pt x="0" y="349220"/>
              </a:lnTo>
            </a:path>
          </a:pathLst>
        </a:custGeom>
      </dgm:spPr>
    </dgm:pt>
    <dgm:pt modelId="{E3D9C90A-1F68-43A0-85B0-C16B08403A20}" type="pres">
      <dgm:prSet presAssocID="{C56197F2-21EF-4E78-8AA2-05EDBB37AB85}" presName="hierRoot3" presStyleCnt="0"/>
      <dgm:spPr/>
    </dgm:pt>
    <dgm:pt modelId="{1E88E6CA-BFFD-4062-A683-403DCFCC6831}" type="pres">
      <dgm:prSet presAssocID="{C56197F2-21EF-4E78-8AA2-05EDBB37AB85}" presName="composite3" presStyleCnt="0"/>
      <dgm:spPr/>
    </dgm:pt>
    <dgm:pt modelId="{B7E976B9-19BA-4E56-BDBC-5F923861D909}" type="pres">
      <dgm:prSet presAssocID="{C56197F2-21EF-4E78-8AA2-05EDBB37AB85}" presName="background3" presStyleLbl="node3" presStyleIdx="2" presStyleCnt="4"/>
      <dgm:spPr>
        <a:xfrm>
          <a:off x="4831859" y="2237286"/>
          <a:ext cx="1982390" cy="303484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578F8CAF-9387-4987-A306-D23782477071}" type="pres">
      <dgm:prSet presAssocID="{C56197F2-21EF-4E78-8AA2-05EDBB37AB85}" presName="text3" presStyleLbl="fgAcc3" presStyleIdx="2" presStyleCnt="4" custScaleX="182247" custScaleY="39802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897C6AFC-79A5-47E6-ACDE-32C38AE22235}" type="pres">
      <dgm:prSet presAssocID="{C56197F2-21EF-4E78-8AA2-05EDBB37AB85}" presName="hierChild4" presStyleCnt="0"/>
      <dgm:spPr/>
    </dgm:pt>
    <dgm:pt modelId="{6D9FB966-5CF5-451B-80F5-B75509D6E42D}" type="pres">
      <dgm:prSet presAssocID="{3E1A7CBE-3AF7-4DEB-8558-3A254E094FA4}" presName="Name17" presStyleLbl="parChTrans1D3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983"/>
              </a:lnTo>
              <a:lnTo>
                <a:pt x="1809447" y="237983"/>
              </a:lnTo>
              <a:lnTo>
                <a:pt x="1809447" y="349220"/>
              </a:lnTo>
            </a:path>
          </a:pathLst>
        </a:custGeom>
      </dgm:spPr>
    </dgm:pt>
    <dgm:pt modelId="{49BABD04-BBC0-4424-AC57-D3BF5F0380DA}" type="pres">
      <dgm:prSet presAssocID="{1618E0F1-312B-4A11-8927-30050BD95225}" presName="hierRoot3" presStyleCnt="0"/>
      <dgm:spPr/>
    </dgm:pt>
    <dgm:pt modelId="{C91711A1-3B63-40D8-91F9-8B7B5AD05B4C}" type="pres">
      <dgm:prSet presAssocID="{1618E0F1-312B-4A11-8927-30050BD95225}" presName="composite3" presStyleCnt="0"/>
      <dgm:spPr/>
    </dgm:pt>
    <dgm:pt modelId="{E9AF9AFF-9660-435D-AE34-A2BC057D45CE}" type="pres">
      <dgm:prSet presAssocID="{1618E0F1-312B-4A11-8927-30050BD95225}" presName="background3" presStyleLbl="node3" presStyleIdx="3" presStyleCnt="4"/>
      <dgm:spPr>
        <a:xfrm>
          <a:off x="8450754" y="2237286"/>
          <a:ext cx="1847208" cy="76248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2606F31B-6D85-4A60-AF0E-CB7AA93C51FB}" type="pres">
      <dgm:prSet presAssocID="{1618E0F1-312B-4A11-8927-30050BD95225}" presName="text3" presStyleLbl="fgAcc3" presStyleIdx="3" presStyleCnt="4" custScaleX="216588" custScaleY="8325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785CE811-AAA1-441C-A06D-BA74E12BD064}" type="pres">
      <dgm:prSet presAssocID="{1618E0F1-312B-4A11-8927-30050BD95225}" presName="hierChild4" presStyleCnt="0"/>
      <dgm:spPr/>
    </dgm:pt>
    <dgm:pt modelId="{50E42611-26C1-40CF-B3B0-C36B0514F0B6}" type="pres">
      <dgm:prSet presAssocID="{84319716-CAB5-40E5-B6C5-A61660FCF07E}" presName="Name23" presStyleLbl="parChTrans1D4" presStyleIdx="0" presStyleCnt="3" custSzX="1667224"/>
      <dgm:spPr>
        <a:custGeom>
          <a:avLst/>
          <a:gdLst/>
          <a:ahLst/>
          <a:cxnLst/>
          <a:rect l="0" t="0" r="0" b="0"/>
          <a:pathLst>
            <a:path>
              <a:moveTo>
                <a:pt x="1617794" y="0"/>
              </a:moveTo>
              <a:lnTo>
                <a:pt x="1617794" y="237983"/>
              </a:lnTo>
              <a:lnTo>
                <a:pt x="0" y="237983"/>
              </a:lnTo>
              <a:lnTo>
                <a:pt x="0" y="349220"/>
              </a:lnTo>
            </a:path>
          </a:pathLst>
        </a:custGeom>
      </dgm:spPr>
    </dgm:pt>
    <dgm:pt modelId="{35DB02ED-CC13-4B68-8285-C376852DA8F6}" type="pres">
      <dgm:prSet presAssocID="{E0BB2A8B-4C94-4AF6-A11B-1A91D69200E7}" presName="hierRoot4" presStyleCnt="0"/>
      <dgm:spPr/>
    </dgm:pt>
    <dgm:pt modelId="{AEC9D393-0C3B-46C0-9583-41F792116BD5}" type="pres">
      <dgm:prSet presAssocID="{E0BB2A8B-4C94-4AF6-A11B-1A91D69200E7}" presName="composite4" presStyleCnt="0"/>
      <dgm:spPr/>
    </dgm:pt>
    <dgm:pt modelId="{5B0FD9EA-EE2F-4432-AAA9-6442DB4DFBB1}" type="pres">
      <dgm:prSet presAssocID="{E0BB2A8B-4C94-4AF6-A11B-1A91D69200E7}" presName="background4" presStyleLbl="node4" presStyleIdx="0" presStyleCnt="3"/>
      <dgm:spPr>
        <a:xfrm>
          <a:off x="7081083" y="3348987"/>
          <a:ext cx="1350959" cy="1162592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34D815F1-CC07-4333-8C82-0E280D362035}" type="pres">
      <dgm:prSet presAssocID="{E0BB2A8B-4C94-4AF6-A11B-1A91D69200E7}" presName="text4" presStyleLbl="fgAcc4" presStyleIdx="0" presStyleCnt="3" custScaleX="112508" custScaleY="22347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F6F366DD-98A5-4551-B0A6-086E64CE2727}" type="pres">
      <dgm:prSet presAssocID="{E0BB2A8B-4C94-4AF6-A11B-1A91D69200E7}" presName="hierChild5" presStyleCnt="0"/>
      <dgm:spPr/>
    </dgm:pt>
    <dgm:pt modelId="{2707DAE3-959C-4651-9B64-786090C93182}" type="pres">
      <dgm:prSet presAssocID="{DDD52994-3ECF-4FF1-BE98-EB151BD74D07}" presName="Name23" presStyleLbl="parChTrans1D4" presStyleIdx="1" presStyleCnt="3" custSzX="102878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220"/>
              </a:lnTo>
            </a:path>
          </a:pathLst>
        </a:custGeom>
      </dgm:spPr>
    </dgm:pt>
    <dgm:pt modelId="{DAB5AD7D-3F5C-436D-B24F-139BCDE98C37}" type="pres">
      <dgm:prSet presAssocID="{A5652F72-CE44-4F94-B8C9-2F421F8A62C2}" presName="hierRoot4" presStyleCnt="0"/>
      <dgm:spPr/>
    </dgm:pt>
    <dgm:pt modelId="{4174B8B1-9A29-4C51-87B6-36E2C5B09808}" type="pres">
      <dgm:prSet presAssocID="{A5652F72-CE44-4F94-B8C9-2F421F8A62C2}" presName="composite4" presStyleCnt="0"/>
      <dgm:spPr/>
    </dgm:pt>
    <dgm:pt modelId="{7F622249-0A9F-40F1-BF69-79501D9A6310}" type="pres">
      <dgm:prSet presAssocID="{A5652F72-CE44-4F94-B8C9-2F421F8A62C2}" presName="background4" presStyleLbl="node4" presStyleIdx="1" presStyleCnt="3"/>
      <dgm:spPr>
        <a:xfrm>
          <a:off x="8698878" y="3348987"/>
          <a:ext cx="1350959" cy="1951828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D1B1682-C64E-4323-A4EF-0071580DA66A}" type="pres">
      <dgm:prSet presAssocID="{A5652F72-CE44-4F94-B8C9-2F421F8A62C2}" presName="text4" presStyleLbl="fgAcc4" presStyleIdx="1" presStyleCnt="3" custScaleX="112508" custScaleY="22210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C02508EC-991D-4447-9CC5-B98BA3B4F6E7}" type="pres">
      <dgm:prSet presAssocID="{A5652F72-CE44-4F94-B8C9-2F421F8A62C2}" presName="hierChild5" presStyleCnt="0"/>
      <dgm:spPr/>
    </dgm:pt>
    <dgm:pt modelId="{5D47A450-9189-4095-8085-15DFB96947E9}" type="pres">
      <dgm:prSet presAssocID="{E1BD4319-CB58-476F-A710-F2C441429518}" presName="Name23" presStyleLbl="parChTrans1D4" presStyleIdx="2" presStyleCnt="3" custSzX="166722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983"/>
              </a:lnTo>
              <a:lnTo>
                <a:pt x="1617794" y="237983"/>
              </a:lnTo>
              <a:lnTo>
                <a:pt x="1617794" y="349220"/>
              </a:lnTo>
            </a:path>
          </a:pathLst>
        </a:custGeom>
      </dgm:spPr>
    </dgm:pt>
    <dgm:pt modelId="{B069B227-1C13-4CD2-9550-ADCB23F1D429}" type="pres">
      <dgm:prSet presAssocID="{5529210E-C5F5-4272-93F2-15CB576DDEC5}" presName="hierRoot4" presStyleCnt="0"/>
      <dgm:spPr/>
    </dgm:pt>
    <dgm:pt modelId="{080F2AF1-FD6B-46DE-97D6-F615D9EDEE6F}" type="pres">
      <dgm:prSet presAssocID="{5529210E-C5F5-4272-93F2-15CB576DDEC5}" presName="composite4" presStyleCnt="0"/>
      <dgm:spPr/>
    </dgm:pt>
    <dgm:pt modelId="{C382ED1F-3711-413D-8B55-8A095D283924}" type="pres">
      <dgm:prSet presAssocID="{5529210E-C5F5-4272-93F2-15CB576DDEC5}" presName="background4" presStyleLbl="node4" presStyleIdx="2" presStyleCnt="3"/>
      <dgm:spPr>
        <a:xfrm>
          <a:off x="10316673" y="3348987"/>
          <a:ext cx="1350959" cy="1276690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CF59F723-537F-44B0-B31D-129A5104081D}" type="pres">
      <dgm:prSet presAssocID="{5529210E-C5F5-4272-93F2-15CB576DDEC5}" presName="text4" presStyleLbl="fgAcc4" presStyleIdx="2" presStyleCnt="3" custScaleX="123437" custScaleY="21930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5E7E0A5E-A25C-4A5F-9744-7C99B16442E6}" type="pres">
      <dgm:prSet presAssocID="{5529210E-C5F5-4272-93F2-15CB576DDEC5}" presName="hierChild5" presStyleCnt="0"/>
      <dgm:spPr/>
    </dgm:pt>
  </dgm:ptLst>
  <dgm:cxnLst>
    <dgm:cxn modelId="{DFBD0000-3493-45E2-9BE5-1798A32C6629}" type="presOf" srcId="{DDD52994-3ECF-4FF1-BE98-EB151BD74D07}" destId="{2707DAE3-959C-4651-9B64-786090C93182}" srcOrd="0" destOrd="0" presId="urn:microsoft.com/office/officeart/2005/8/layout/hierarchy1"/>
    <dgm:cxn modelId="{BD23EC06-5D2F-4602-BA3E-C96A78BC0C80}" srcId="{A5E3ED17-9656-4104-A87D-0352998A16A4}" destId="{25A5CA25-E18B-407A-A0BE-794F103F6946}" srcOrd="0" destOrd="0" parTransId="{AC88A9F8-B778-46B1-AB9B-D04A0CD873A5}" sibTransId="{9542ADF4-5942-44CD-846A-F8AB14D0F182}"/>
    <dgm:cxn modelId="{6C0AE011-AA89-4DB5-B740-60FB06B6B081}" srcId="{0AAF645B-CB4D-4505-8BBA-55FD3F31F453}" destId="{C56197F2-21EF-4E78-8AA2-05EDBB37AB85}" srcOrd="0" destOrd="0" parTransId="{2C09D6E1-9F75-4592-BA9E-8FBCEAF5944A}" sibTransId="{2A09B7CA-EAB9-4FBD-89F8-1ADE13A2B484}"/>
    <dgm:cxn modelId="{7D668A1A-7931-4D6F-80BC-D26E20B891CB}" srcId="{25A5CA25-E18B-407A-A0BE-794F103F6946}" destId="{0AAF645B-CB4D-4505-8BBA-55FD3F31F453}" srcOrd="2" destOrd="0" parTransId="{B4BC7FEC-D0CB-4C69-9BFB-6E4CEC34FD67}" sibTransId="{4E3FC2B8-CBF3-4682-93B5-59E6832BBA6E}"/>
    <dgm:cxn modelId="{92D40F1D-C7B8-4978-A0DC-9A2EA456B2FC}" type="presOf" srcId="{D87B1FF9-24C5-4788-ABB9-6A9B73C99E91}" destId="{8BD34066-A616-4142-A6E6-56442D30BADB}" srcOrd="0" destOrd="0" presId="urn:microsoft.com/office/officeart/2005/8/layout/hierarchy1"/>
    <dgm:cxn modelId="{DB661537-84CC-45C6-B203-113750D5792A}" srcId="{1618E0F1-312B-4A11-8927-30050BD95225}" destId="{A5652F72-CE44-4F94-B8C9-2F421F8A62C2}" srcOrd="1" destOrd="0" parTransId="{DDD52994-3ECF-4FF1-BE98-EB151BD74D07}" sibTransId="{220F8A15-BE00-4F23-81CE-7FF03FA7CEEE}"/>
    <dgm:cxn modelId="{0A275438-DC53-4980-8792-5AF12C5DC3B3}" type="presOf" srcId="{84319716-CAB5-40E5-B6C5-A61660FCF07E}" destId="{50E42611-26C1-40CF-B3B0-C36B0514F0B6}" srcOrd="0" destOrd="0" presId="urn:microsoft.com/office/officeart/2005/8/layout/hierarchy1"/>
    <dgm:cxn modelId="{A125913D-A4D3-47DF-8958-A668550BEA0F}" type="presOf" srcId="{25A5CA25-E18B-407A-A0BE-794F103F6946}" destId="{873D8D8F-7BCB-4E16-9FF0-38F6E14ADA65}" srcOrd="0" destOrd="0" presId="urn:microsoft.com/office/officeart/2005/8/layout/hierarchy1"/>
    <dgm:cxn modelId="{6036A941-F8EC-4B8F-9A62-A78327F976F4}" type="presOf" srcId="{44BDCD60-59AB-431C-B465-2000DCA493D5}" destId="{B42B05D4-C70A-493C-9A9C-8436034F14FE}" srcOrd="0" destOrd="0" presId="urn:microsoft.com/office/officeart/2005/8/layout/hierarchy1"/>
    <dgm:cxn modelId="{F5901E45-43F7-43FA-9C41-5B5963F12179}" srcId="{44BDCD60-59AB-431C-B465-2000DCA493D5}" destId="{D87B1FF9-24C5-4788-ABB9-6A9B73C99E91}" srcOrd="0" destOrd="0" parTransId="{1AB6D05A-B65C-4374-9E6F-4626B4723052}" sibTransId="{33960850-0EFA-4C36-9ED1-D72B3B3E71D9}"/>
    <dgm:cxn modelId="{64489946-BA0B-44B6-9AD4-45E691271DCC}" srcId="{0AAF645B-CB4D-4505-8BBA-55FD3F31F453}" destId="{1618E0F1-312B-4A11-8927-30050BD95225}" srcOrd="1" destOrd="0" parTransId="{3E1A7CBE-3AF7-4DEB-8558-3A254E094FA4}" sibTransId="{991A062E-CD43-49A6-AB2E-87A8C09B03CE}"/>
    <dgm:cxn modelId="{BC872F49-E727-4EDA-B63D-F5D1B8F41E1F}" type="presOf" srcId="{B4BC7FEC-D0CB-4C69-9BFB-6E4CEC34FD67}" destId="{4B610F59-B781-4AC6-B187-62F2A987D25B}" srcOrd="0" destOrd="0" presId="urn:microsoft.com/office/officeart/2005/8/layout/hierarchy1"/>
    <dgm:cxn modelId="{46F2C655-3A22-46E1-9C99-601AA78250AD}" type="presOf" srcId="{5529210E-C5F5-4272-93F2-15CB576DDEC5}" destId="{CF59F723-537F-44B0-B31D-129A5104081D}" srcOrd="0" destOrd="0" presId="urn:microsoft.com/office/officeart/2005/8/layout/hierarchy1"/>
    <dgm:cxn modelId="{1209D255-0359-4EB6-8855-7571623E9274}" type="presOf" srcId="{8F035AD5-3060-4055-8323-512966DE995F}" destId="{51CBEBB1-62AA-4BF1-99C2-756C813141D4}" srcOrd="0" destOrd="0" presId="urn:microsoft.com/office/officeart/2005/8/layout/hierarchy1"/>
    <dgm:cxn modelId="{C93E055C-C115-4D16-99E8-7039838FB9D4}" srcId="{25A5CA25-E18B-407A-A0BE-794F103F6946}" destId="{44BDCD60-59AB-431C-B465-2000DCA493D5}" srcOrd="1" destOrd="0" parTransId="{AD0DA94C-2275-49F0-98B8-ADF6B4D31E1D}" sibTransId="{E75278A1-441A-48A0-B07C-A9A90DF9D0A0}"/>
    <dgm:cxn modelId="{CEDB5B65-0542-4732-AD05-3573E596F542}" type="presOf" srcId="{19E5566B-C08F-44B2-9F51-4D12176B065E}" destId="{49E6A064-29BF-4A89-898E-90220B1B07DB}" srcOrd="0" destOrd="0" presId="urn:microsoft.com/office/officeart/2005/8/layout/hierarchy1"/>
    <dgm:cxn modelId="{CCE0B874-C5E2-4D93-BF53-35AC6C777D20}" type="presOf" srcId="{1AB6D05A-B65C-4374-9E6F-4626B4723052}" destId="{5581847D-4576-45A2-A2DB-E97D88F1D0ED}" srcOrd="0" destOrd="0" presId="urn:microsoft.com/office/officeart/2005/8/layout/hierarchy1"/>
    <dgm:cxn modelId="{52662476-0A0D-4FF0-A5D5-FFE9B97C20D1}" type="presOf" srcId="{E0BB2A8B-4C94-4AF6-A11B-1A91D69200E7}" destId="{34D815F1-CC07-4333-8C82-0E280D362035}" srcOrd="0" destOrd="0" presId="urn:microsoft.com/office/officeart/2005/8/layout/hierarchy1"/>
    <dgm:cxn modelId="{DED36C77-41DE-4A1E-ABF6-B7D1EB9F10D2}" type="presOf" srcId="{0AAF645B-CB4D-4505-8BBA-55FD3F31F453}" destId="{EF076A1F-3BAF-41F5-AA53-AF6626A7FCA2}" srcOrd="0" destOrd="0" presId="urn:microsoft.com/office/officeart/2005/8/layout/hierarchy1"/>
    <dgm:cxn modelId="{F4C5AA7B-EB20-45B1-BA8C-025FB5B69031}" type="presOf" srcId="{F989239A-6F19-48C4-8408-3A7683A11E6A}" destId="{CFF5B25B-2151-4ADF-87F2-A708AE4995E3}" srcOrd="0" destOrd="0" presId="urn:microsoft.com/office/officeart/2005/8/layout/hierarchy1"/>
    <dgm:cxn modelId="{DE66867D-0928-418F-BAD8-C7E127D72DF0}" srcId="{1618E0F1-312B-4A11-8927-30050BD95225}" destId="{5529210E-C5F5-4272-93F2-15CB576DDEC5}" srcOrd="2" destOrd="0" parTransId="{E1BD4319-CB58-476F-A710-F2C441429518}" sibTransId="{2C75F90E-FA80-4C0C-AC6B-DAD351CFC459}"/>
    <dgm:cxn modelId="{9D6D0980-287D-427D-8149-CC23B3E86256}" type="presOf" srcId="{C56197F2-21EF-4E78-8AA2-05EDBB37AB85}" destId="{578F8CAF-9387-4987-A306-D23782477071}" srcOrd="0" destOrd="0" presId="urn:microsoft.com/office/officeart/2005/8/layout/hierarchy1"/>
    <dgm:cxn modelId="{D3618F87-6762-462E-A23B-7BFD220FFF1A}" srcId="{25A5CA25-E18B-407A-A0BE-794F103F6946}" destId="{8F035AD5-3060-4055-8323-512966DE995F}" srcOrd="0" destOrd="0" parTransId="{F989239A-6F19-48C4-8408-3A7683A11E6A}" sibTransId="{82BC2492-281B-494A-804E-8CEABD75DCF0}"/>
    <dgm:cxn modelId="{7A05F0A1-F78B-4FE7-9F30-36E785B9D0E6}" type="presOf" srcId="{E1BD4319-CB58-476F-A710-F2C441429518}" destId="{5D47A450-9189-4095-8085-15DFB96947E9}" srcOrd="0" destOrd="0" presId="urn:microsoft.com/office/officeart/2005/8/layout/hierarchy1"/>
    <dgm:cxn modelId="{9E545AAA-7C2B-4DD5-B166-349DACD1C7BD}" type="presOf" srcId="{AD0DA94C-2275-49F0-98B8-ADF6B4D31E1D}" destId="{B0230D65-214F-45CE-847A-2C2A4C3DC4A3}" srcOrd="0" destOrd="0" presId="urn:microsoft.com/office/officeart/2005/8/layout/hierarchy1"/>
    <dgm:cxn modelId="{D7B962AF-81D6-4EFE-BB4A-4573B9A8575D}" srcId="{1618E0F1-312B-4A11-8927-30050BD95225}" destId="{E0BB2A8B-4C94-4AF6-A11B-1A91D69200E7}" srcOrd="0" destOrd="0" parTransId="{84319716-CAB5-40E5-B6C5-A61660FCF07E}" sibTransId="{F3DDFC21-ADC2-4582-A00F-BCFB0E5420DB}"/>
    <dgm:cxn modelId="{D7E925B2-E36B-4C5A-998E-9C01DB53F6F2}" type="presOf" srcId="{3E1A7CBE-3AF7-4DEB-8558-3A254E094FA4}" destId="{6D9FB966-5CF5-451B-80F5-B75509D6E42D}" srcOrd="0" destOrd="0" presId="urn:microsoft.com/office/officeart/2005/8/layout/hierarchy1"/>
    <dgm:cxn modelId="{BEDC6CB7-29BF-45EE-A2AC-31F2051DD67D}" type="presOf" srcId="{631C0951-FF41-43A2-8C43-DDCFC341EB97}" destId="{09263EAF-4108-43E6-A5B0-0BBC2360F3CC}" srcOrd="0" destOrd="0" presId="urn:microsoft.com/office/officeart/2005/8/layout/hierarchy1"/>
    <dgm:cxn modelId="{C02A50C3-3AE0-4137-950F-854555B55663}" srcId="{8F035AD5-3060-4055-8323-512966DE995F}" destId="{19E5566B-C08F-44B2-9F51-4D12176B065E}" srcOrd="0" destOrd="0" parTransId="{631C0951-FF41-43A2-8C43-DDCFC341EB97}" sibTransId="{F4B8FFE2-1BA2-4C17-AB25-4FD03305E00D}"/>
    <dgm:cxn modelId="{FFE0D1DA-2A5A-4A5A-97B6-597DECDBA46B}" type="presOf" srcId="{2C09D6E1-9F75-4592-BA9E-8FBCEAF5944A}" destId="{66AA5D49-4B8A-44E9-A3A1-3327E98C69D4}" srcOrd="0" destOrd="0" presId="urn:microsoft.com/office/officeart/2005/8/layout/hierarchy1"/>
    <dgm:cxn modelId="{9EA6B8DB-40DF-43AF-B110-75AA16FA7DBB}" type="presOf" srcId="{A5E3ED17-9656-4104-A87D-0352998A16A4}" destId="{21263D99-5020-4673-9634-9B807E4F85C1}" srcOrd="0" destOrd="0" presId="urn:microsoft.com/office/officeart/2005/8/layout/hierarchy1"/>
    <dgm:cxn modelId="{441B8CDD-19A0-4BF4-A028-C5E25EA9EC40}" type="presOf" srcId="{A5652F72-CE44-4F94-B8C9-2F421F8A62C2}" destId="{8D1B1682-C64E-4323-A4EF-0071580DA66A}" srcOrd="0" destOrd="0" presId="urn:microsoft.com/office/officeart/2005/8/layout/hierarchy1"/>
    <dgm:cxn modelId="{32E3C6E7-0647-4837-8B67-1BBFBAA967B7}" type="presOf" srcId="{1618E0F1-312B-4A11-8927-30050BD95225}" destId="{2606F31B-6D85-4A60-AF0E-CB7AA93C51FB}" srcOrd="0" destOrd="0" presId="urn:microsoft.com/office/officeart/2005/8/layout/hierarchy1"/>
    <dgm:cxn modelId="{E6599274-4C63-4C2A-B33C-7FA945A5E46E}" type="presParOf" srcId="{21263D99-5020-4673-9634-9B807E4F85C1}" destId="{6C99EFD2-79A2-4FFE-A738-03CB195D1182}" srcOrd="0" destOrd="0" presId="urn:microsoft.com/office/officeart/2005/8/layout/hierarchy1"/>
    <dgm:cxn modelId="{AD266080-18BD-46AE-B583-CCFEE0745CBA}" type="presParOf" srcId="{6C99EFD2-79A2-4FFE-A738-03CB195D1182}" destId="{E5C0E3FD-788C-4C40-83ED-1A427E00EB57}" srcOrd="0" destOrd="0" presId="urn:microsoft.com/office/officeart/2005/8/layout/hierarchy1"/>
    <dgm:cxn modelId="{A06D2C23-62A4-4B70-858E-735C4E0AF0CE}" type="presParOf" srcId="{E5C0E3FD-788C-4C40-83ED-1A427E00EB57}" destId="{99E6C957-D07A-49D3-819D-2948868A6184}" srcOrd="0" destOrd="0" presId="urn:microsoft.com/office/officeart/2005/8/layout/hierarchy1"/>
    <dgm:cxn modelId="{3E46C53B-ED83-4D4B-99DB-F78DB6CFF509}" type="presParOf" srcId="{E5C0E3FD-788C-4C40-83ED-1A427E00EB57}" destId="{873D8D8F-7BCB-4E16-9FF0-38F6E14ADA65}" srcOrd="1" destOrd="0" presId="urn:microsoft.com/office/officeart/2005/8/layout/hierarchy1"/>
    <dgm:cxn modelId="{E479D558-87FE-49A5-8927-83412A84B3A3}" type="presParOf" srcId="{6C99EFD2-79A2-4FFE-A738-03CB195D1182}" destId="{B1F09A43-C836-4AEA-A01E-B77ADB0B4625}" srcOrd="1" destOrd="0" presId="urn:microsoft.com/office/officeart/2005/8/layout/hierarchy1"/>
    <dgm:cxn modelId="{C93D57CB-B907-4453-A976-D52F69587F94}" type="presParOf" srcId="{B1F09A43-C836-4AEA-A01E-B77ADB0B4625}" destId="{CFF5B25B-2151-4ADF-87F2-A708AE4995E3}" srcOrd="0" destOrd="0" presId="urn:microsoft.com/office/officeart/2005/8/layout/hierarchy1"/>
    <dgm:cxn modelId="{AEB359D7-6EC3-4C83-B576-A8A0ED45EF2D}" type="presParOf" srcId="{B1F09A43-C836-4AEA-A01E-B77ADB0B4625}" destId="{6B892F05-D784-4D28-8344-37B9A2AC585C}" srcOrd="1" destOrd="0" presId="urn:microsoft.com/office/officeart/2005/8/layout/hierarchy1"/>
    <dgm:cxn modelId="{D9DD9181-5F46-45F8-A0D6-C79C7C1808AC}" type="presParOf" srcId="{6B892F05-D784-4D28-8344-37B9A2AC585C}" destId="{783335DE-8598-458B-815F-3B27D5F690A5}" srcOrd="0" destOrd="0" presId="urn:microsoft.com/office/officeart/2005/8/layout/hierarchy1"/>
    <dgm:cxn modelId="{E7BBA58D-E154-484F-83AD-5FCAD482C6A1}" type="presParOf" srcId="{783335DE-8598-458B-815F-3B27D5F690A5}" destId="{03FDA6F4-26B4-464F-9E59-DD721D64B54A}" srcOrd="0" destOrd="0" presId="urn:microsoft.com/office/officeart/2005/8/layout/hierarchy1"/>
    <dgm:cxn modelId="{5026527C-9FA1-4DEB-A74D-3006CFD46A8C}" type="presParOf" srcId="{783335DE-8598-458B-815F-3B27D5F690A5}" destId="{51CBEBB1-62AA-4BF1-99C2-756C813141D4}" srcOrd="1" destOrd="0" presId="urn:microsoft.com/office/officeart/2005/8/layout/hierarchy1"/>
    <dgm:cxn modelId="{5972A99E-0526-4942-8B57-E4C6551BDBA3}" type="presParOf" srcId="{6B892F05-D784-4D28-8344-37B9A2AC585C}" destId="{CD58A964-DB46-4565-8583-FB5165C50719}" srcOrd="1" destOrd="0" presId="urn:microsoft.com/office/officeart/2005/8/layout/hierarchy1"/>
    <dgm:cxn modelId="{F71519C2-0BAE-4084-B4B4-CF1A7B1378FB}" type="presParOf" srcId="{CD58A964-DB46-4565-8583-FB5165C50719}" destId="{09263EAF-4108-43E6-A5B0-0BBC2360F3CC}" srcOrd="0" destOrd="0" presId="urn:microsoft.com/office/officeart/2005/8/layout/hierarchy1"/>
    <dgm:cxn modelId="{D99F809D-F3C2-402E-89D7-AAA99F749CE2}" type="presParOf" srcId="{CD58A964-DB46-4565-8583-FB5165C50719}" destId="{5146C1B5-9053-48CB-B310-8ED028F26D57}" srcOrd="1" destOrd="0" presId="urn:microsoft.com/office/officeart/2005/8/layout/hierarchy1"/>
    <dgm:cxn modelId="{6C08B566-0253-43FA-A173-AF0F36294615}" type="presParOf" srcId="{5146C1B5-9053-48CB-B310-8ED028F26D57}" destId="{B8A92DFA-BB30-4C56-BDD6-0A29C293A18C}" srcOrd="0" destOrd="0" presId="urn:microsoft.com/office/officeart/2005/8/layout/hierarchy1"/>
    <dgm:cxn modelId="{2C136A2B-F9C1-463C-BDF0-77AB5583BDC7}" type="presParOf" srcId="{B8A92DFA-BB30-4C56-BDD6-0A29C293A18C}" destId="{02C422D7-8BDF-4D14-BF19-2366D766EC22}" srcOrd="0" destOrd="0" presId="urn:microsoft.com/office/officeart/2005/8/layout/hierarchy1"/>
    <dgm:cxn modelId="{2F8D4CFD-3A3D-46CD-9D3B-7CA0F2F5B682}" type="presParOf" srcId="{B8A92DFA-BB30-4C56-BDD6-0A29C293A18C}" destId="{49E6A064-29BF-4A89-898E-90220B1B07DB}" srcOrd="1" destOrd="0" presId="urn:microsoft.com/office/officeart/2005/8/layout/hierarchy1"/>
    <dgm:cxn modelId="{2CED1024-17DC-422A-AFEE-494561366B4E}" type="presParOf" srcId="{5146C1B5-9053-48CB-B310-8ED028F26D57}" destId="{31A373FD-D216-483A-ABAF-7829C428BE36}" srcOrd="1" destOrd="0" presId="urn:microsoft.com/office/officeart/2005/8/layout/hierarchy1"/>
    <dgm:cxn modelId="{5ACB8969-CA62-412C-B1A8-A6C474B13701}" type="presParOf" srcId="{B1F09A43-C836-4AEA-A01E-B77ADB0B4625}" destId="{B0230D65-214F-45CE-847A-2C2A4C3DC4A3}" srcOrd="2" destOrd="0" presId="urn:microsoft.com/office/officeart/2005/8/layout/hierarchy1"/>
    <dgm:cxn modelId="{C1BE021B-5463-46C9-B94F-D6525BB4C636}" type="presParOf" srcId="{B1F09A43-C836-4AEA-A01E-B77ADB0B4625}" destId="{3FC31AC1-78CF-4521-BB94-409473F95EE6}" srcOrd="3" destOrd="0" presId="urn:microsoft.com/office/officeart/2005/8/layout/hierarchy1"/>
    <dgm:cxn modelId="{D1026799-EF12-4868-8B57-9AD55057226B}" type="presParOf" srcId="{3FC31AC1-78CF-4521-BB94-409473F95EE6}" destId="{0A90D3FA-7E23-4F10-A276-3A6C673F0A34}" srcOrd="0" destOrd="0" presId="urn:microsoft.com/office/officeart/2005/8/layout/hierarchy1"/>
    <dgm:cxn modelId="{4A1E6B95-E59A-4270-881F-81E178C95B1C}" type="presParOf" srcId="{0A90D3FA-7E23-4F10-A276-3A6C673F0A34}" destId="{BE9A75EE-C465-4927-873A-65F1B2632C01}" srcOrd="0" destOrd="0" presId="urn:microsoft.com/office/officeart/2005/8/layout/hierarchy1"/>
    <dgm:cxn modelId="{7E0A19D7-B563-480D-B727-6FDB8CD4DFE0}" type="presParOf" srcId="{0A90D3FA-7E23-4F10-A276-3A6C673F0A34}" destId="{B42B05D4-C70A-493C-9A9C-8436034F14FE}" srcOrd="1" destOrd="0" presId="urn:microsoft.com/office/officeart/2005/8/layout/hierarchy1"/>
    <dgm:cxn modelId="{A2085266-41EA-41A0-97FA-267E57E9C7E8}" type="presParOf" srcId="{3FC31AC1-78CF-4521-BB94-409473F95EE6}" destId="{1BCAB84D-37B4-452F-9979-3C358FF01177}" srcOrd="1" destOrd="0" presId="urn:microsoft.com/office/officeart/2005/8/layout/hierarchy1"/>
    <dgm:cxn modelId="{5333DDBC-A26F-44A3-B53A-6E97FF8E2FFC}" type="presParOf" srcId="{1BCAB84D-37B4-452F-9979-3C358FF01177}" destId="{5581847D-4576-45A2-A2DB-E97D88F1D0ED}" srcOrd="0" destOrd="0" presId="urn:microsoft.com/office/officeart/2005/8/layout/hierarchy1"/>
    <dgm:cxn modelId="{BD04F7D6-545D-40BF-8496-A2D796B46CBD}" type="presParOf" srcId="{1BCAB84D-37B4-452F-9979-3C358FF01177}" destId="{ED5FA4EE-D59E-405B-8A59-D08C9557E35B}" srcOrd="1" destOrd="0" presId="urn:microsoft.com/office/officeart/2005/8/layout/hierarchy1"/>
    <dgm:cxn modelId="{425B2946-1814-4584-8B51-C57A3691E1D3}" type="presParOf" srcId="{ED5FA4EE-D59E-405B-8A59-D08C9557E35B}" destId="{B63C9220-C537-48B5-A829-4D6D3926A07F}" srcOrd="0" destOrd="0" presId="urn:microsoft.com/office/officeart/2005/8/layout/hierarchy1"/>
    <dgm:cxn modelId="{01196D71-3076-4820-94D8-1024F7D95898}" type="presParOf" srcId="{B63C9220-C537-48B5-A829-4D6D3926A07F}" destId="{FE525A84-DFA0-4A4B-A157-7291DC1F2DD2}" srcOrd="0" destOrd="0" presId="urn:microsoft.com/office/officeart/2005/8/layout/hierarchy1"/>
    <dgm:cxn modelId="{FEBCF444-AC4D-4DC2-AAEC-9F6814D9D326}" type="presParOf" srcId="{B63C9220-C537-48B5-A829-4D6D3926A07F}" destId="{8BD34066-A616-4142-A6E6-56442D30BADB}" srcOrd="1" destOrd="0" presId="urn:microsoft.com/office/officeart/2005/8/layout/hierarchy1"/>
    <dgm:cxn modelId="{8DE052EE-502E-4968-95B6-933C2F6BEA59}" type="presParOf" srcId="{ED5FA4EE-D59E-405B-8A59-D08C9557E35B}" destId="{5C270D38-1605-4C0F-8ED8-1C8C811DC88E}" srcOrd="1" destOrd="0" presId="urn:microsoft.com/office/officeart/2005/8/layout/hierarchy1"/>
    <dgm:cxn modelId="{476FB64E-2391-4572-8E69-847F98CD48B6}" type="presParOf" srcId="{B1F09A43-C836-4AEA-A01E-B77ADB0B4625}" destId="{4B610F59-B781-4AC6-B187-62F2A987D25B}" srcOrd="4" destOrd="0" presId="urn:microsoft.com/office/officeart/2005/8/layout/hierarchy1"/>
    <dgm:cxn modelId="{5602D981-1BF4-4579-9A91-132D31990117}" type="presParOf" srcId="{B1F09A43-C836-4AEA-A01E-B77ADB0B4625}" destId="{3FE49551-2877-492B-8E6F-4E60649438A3}" srcOrd="5" destOrd="0" presId="urn:microsoft.com/office/officeart/2005/8/layout/hierarchy1"/>
    <dgm:cxn modelId="{7FDF1924-D64F-4F94-8594-99B93570BF04}" type="presParOf" srcId="{3FE49551-2877-492B-8E6F-4E60649438A3}" destId="{A17AFD12-B0FC-45C0-9910-9E8E38BA9316}" srcOrd="0" destOrd="0" presId="urn:microsoft.com/office/officeart/2005/8/layout/hierarchy1"/>
    <dgm:cxn modelId="{F4E16514-375C-4E01-A960-62168424A6BA}" type="presParOf" srcId="{A17AFD12-B0FC-45C0-9910-9E8E38BA9316}" destId="{20EB0243-7D0D-442C-8C88-BA8258EA67E8}" srcOrd="0" destOrd="0" presId="urn:microsoft.com/office/officeart/2005/8/layout/hierarchy1"/>
    <dgm:cxn modelId="{438A02B9-4415-4ADA-8F8F-740663794B25}" type="presParOf" srcId="{A17AFD12-B0FC-45C0-9910-9E8E38BA9316}" destId="{EF076A1F-3BAF-41F5-AA53-AF6626A7FCA2}" srcOrd="1" destOrd="0" presId="urn:microsoft.com/office/officeart/2005/8/layout/hierarchy1"/>
    <dgm:cxn modelId="{D996548A-5339-4E45-8402-4C70EED0F754}" type="presParOf" srcId="{3FE49551-2877-492B-8E6F-4E60649438A3}" destId="{A47EE285-A400-412F-815B-B7D09C8A73CE}" srcOrd="1" destOrd="0" presId="urn:microsoft.com/office/officeart/2005/8/layout/hierarchy1"/>
    <dgm:cxn modelId="{90752D73-1A61-4292-8AA5-6C29B8847DAF}" type="presParOf" srcId="{A47EE285-A400-412F-815B-B7D09C8A73CE}" destId="{66AA5D49-4B8A-44E9-A3A1-3327E98C69D4}" srcOrd="0" destOrd="0" presId="urn:microsoft.com/office/officeart/2005/8/layout/hierarchy1"/>
    <dgm:cxn modelId="{495CCF92-318C-4CBB-B3D5-38B79260A767}" type="presParOf" srcId="{A47EE285-A400-412F-815B-B7D09C8A73CE}" destId="{E3D9C90A-1F68-43A0-85B0-C16B08403A20}" srcOrd="1" destOrd="0" presId="urn:microsoft.com/office/officeart/2005/8/layout/hierarchy1"/>
    <dgm:cxn modelId="{0EF0B0F6-36A1-4A5E-89A0-2809C35A16FE}" type="presParOf" srcId="{E3D9C90A-1F68-43A0-85B0-C16B08403A20}" destId="{1E88E6CA-BFFD-4062-A683-403DCFCC6831}" srcOrd="0" destOrd="0" presId="urn:microsoft.com/office/officeart/2005/8/layout/hierarchy1"/>
    <dgm:cxn modelId="{EC327C56-FEAD-420A-9F89-43F9EC68A5C2}" type="presParOf" srcId="{1E88E6CA-BFFD-4062-A683-403DCFCC6831}" destId="{B7E976B9-19BA-4E56-BDBC-5F923861D909}" srcOrd="0" destOrd="0" presId="urn:microsoft.com/office/officeart/2005/8/layout/hierarchy1"/>
    <dgm:cxn modelId="{91F9DDA3-F943-4737-8031-003DA0AE1B16}" type="presParOf" srcId="{1E88E6CA-BFFD-4062-A683-403DCFCC6831}" destId="{578F8CAF-9387-4987-A306-D23782477071}" srcOrd="1" destOrd="0" presId="urn:microsoft.com/office/officeart/2005/8/layout/hierarchy1"/>
    <dgm:cxn modelId="{D6E66238-BC99-4C68-96D9-714F5E0CE14F}" type="presParOf" srcId="{E3D9C90A-1F68-43A0-85B0-C16B08403A20}" destId="{897C6AFC-79A5-47E6-ACDE-32C38AE22235}" srcOrd="1" destOrd="0" presId="urn:microsoft.com/office/officeart/2005/8/layout/hierarchy1"/>
    <dgm:cxn modelId="{3409B7C2-EBEC-4D48-B35F-3579D64846E7}" type="presParOf" srcId="{A47EE285-A400-412F-815B-B7D09C8A73CE}" destId="{6D9FB966-5CF5-451B-80F5-B75509D6E42D}" srcOrd="2" destOrd="0" presId="urn:microsoft.com/office/officeart/2005/8/layout/hierarchy1"/>
    <dgm:cxn modelId="{45CE70E4-52F9-4EB3-9F39-B6F4B1D22A7E}" type="presParOf" srcId="{A47EE285-A400-412F-815B-B7D09C8A73CE}" destId="{49BABD04-BBC0-4424-AC57-D3BF5F0380DA}" srcOrd="3" destOrd="0" presId="urn:microsoft.com/office/officeart/2005/8/layout/hierarchy1"/>
    <dgm:cxn modelId="{1410787D-1EEC-4E24-A122-2F3F3E9B3F63}" type="presParOf" srcId="{49BABD04-BBC0-4424-AC57-D3BF5F0380DA}" destId="{C91711A1-3B63-40D8-91F9-8B7B5AD05B4C}" srcOrd="0" destOrd="0" presId="urn:microsoft.com/office/officeart/2005/8/layout/hierarchy1"/>
    <dgm:cxn modelId="{ACA1B47B-E2C4-433D-B85D-90F19520A9AA}" type="presParOf" srcId="{C91711A1-3B63-40D8-91F9-8B7B5AD05B4C}" destId="{E9AF9AFF-9660-435D-AE34-A2BC057D45CE}" srcOrd="0" destOrd="0" presId="urn:microsoft.com/office/officeart/2005/8/layout/hierarchy1"/>
    <dgm:cxn modelId="{7D4793BA-9B3F-4B90-80F7-ABE8C3765719}" type="presParOf" srcId="{C91711A1-3B63-40D8-91F9-8B7B5AD05B4C}" destId="{2606F31B-6D85-4A60-AF0E-CB7AA93C51FB}" srcOrd="1" destOrd="0" presId="urn:microsoft.com/office/officeart/2005/8/layout/hierarchy1"/>
    <dgm:cxn modelId="{6D4A679F-69EE-47DE-9EAD-694A704240F9}" type="presParOf" srcId="{49BABD04-BBC0-4424-AC57-D3BF5F0380DA}" destId="{785CE811-AAA1-441C-A06D-BA74E12BD064}" srcOrd="1" destOrd="0" presId="urn:microsoft.com/office/officeart/2005/8/layout/hierarchy1"/>
    <dgm:cxn modelId="{0A8C6B53-B6D1-45F0-B322-2FE05CC98146}" type="presParOf" srcId="{785CE811-AAA1-441C-A06D-BA74E12BD064}" destId="{50E42611-26C1-40CF-B3B0-C36B0514F0B6}" srcOrd="0" destOrd="0" presId="urn:microsoft.com/office/officeart/2005/8/layout/hierarchy1"/>
    <dgm:cxn modelId="{A8923556-7DB8-4E67-B6E3-40AF4A4E9754}" type="presParOf" srcId="{785CE811-AAA1-441C-A06D-BA74E12BD064}" destId="{35DB02ED-CC13-4B68-8285-C376852DA8F6}" srcOrd="1" destOrd="0" presId="urn:microsoft.com/office/officeart/2005/8/layout/hierarchy1"/>
    <dgm:cxn modelId="{31F04956-B67D-42FE-B80A-C59B5EE2A567}" type="presParOf" srcId="{35DB02ED-CC13-4B68-8285-C376852DA8F6}" destId="{AEC9D393-0C3B-46C0-9583-41F792116BD5}" srcOrd="0" destOrd="0" presId="urn:microsoft.com/office/officeart/2005/8/layout/hierarchy1"/>
    <dgm:cxn modelId="{AF4498E8-F6B6-4AEA-87DC-9C3B779F459D}" type="presParOf" srcId="{AEC9D393-0C3B-46C0-9583-41F792116BD5}" destId="{5B0FD9EA-EE2F-4432-AAA9-6442DB4DFBB1}" srcOrd="0" destOrd="0" presId="urn:microsoft.com/office/officeart/2005/8/layout/hierarchy1"/>
    <dgm:cxn modelId="{764BF36A-B374-4D18-9A65-FB86A2BDA4D3}" type="presParOf" srcId="{AEC9D393-0C3B-46C0-9583-41F792116BD5}" destId="{34D815F1-CC07-4333-8C82-0E280D362035}" srcOrd="1" destOrd="0" presId="urn:microsoft.com/office/officeart/2005/8/layout/hierarchy1"/>
    <dgm:cxn modelId="{29776D41-8F1C-46F4-976F-8C70F9E26665}" type="presParOf" srcId="{35DB02ED-CC13-4B68-8285-C376852DA8F6}" destId="{F6F366DD-98A5-4551-B0A6-086E64CE2727}" srcOrd="1" destOrd="0" presId="urn:microsoft.com/office/officeart/2005/8/layout/hierarchy1"/>
    <dgm:cxn modelId="{C079F371-0F3F-4B0E-B203-8622775426F4}" type="presParOf" srcId="{785CE811-AAA1-441C-A06D-BA74E12BD064}" destId="{2707DAE3-959C-4651-9B64-786090C93182}" srcOrd="2" destOrd="0" presId="urn:microsoft.com/office/officeart/2005/8/layout/hierarchy1"/>
    <dgm:cxn modelId="{B9C7EB30-3F3F-4C03-BEE3-F14605A03B4A}" type="presParOf" srcId="{785CE811-AAA1-441C-A06D-BA74E12BD064}" destId="{DAB5AD7D-3F5C-436D-B24F-139BCDE98C37}" srcOrd="3" destOrd="0" presId="urn:microsoft.com/office/officeart/2005/8/layout/hierarchy1"/>
    <dgm:cxn modelId="{79A60403-AE15-4E3F-B6E6-46068B4EBE94}" type="presParOf" srcId="{DAB5AD7D-3F5C-436D-B24F-139BCDE98C37}" destId="{4174B8B1-9A29-4C51-87B6-36E2C5B09808}" srcOrd="0" destOrd="0" presId="urn:microsoft.com/office/officeart/2005/8/layout/hierarchy1"/>
    <dgm:cxn modelId="{E786F352-39FE-44AC-A8C7-C9DD9A9D7607}" type="presParOf" srcId="{4174B8B1-9A29-4C51-87B6-36E2C5B09808}" destId="{7F622249-0A9F-40F1-BF69-79501D9A6310}" srcOrd="0" destOrd="0" presId="urn:microsoft.com/office/officeart/2005/8/layout/hierarchy1"/>
    <dgm:cxn modelId="{8751217F-0972-4B2D-B04B-19768A3AE6BE}" type="presParOf" srcId="{4174B8B1-9A29-4C51-87B6-36E2C5B09808}" destId="{8D1B1682-C64E-4323-A4EF-0071580DA66A}" srcOrd="1" destOrd="0" presId="urn:microsoft.com/office/officeart/2005/8/layout/hierarchy1"/>
    <dgm:cxn modelId="{1CED3A99-3C75-4384-BAB0-D35164180F67}" type="presParOf" srcId="{DAB5AD7D-3F5C-436D-B24F-139BCDE98C37}" destId="{C02508EC-991D-4447-9CC5-B98BA3B4F6E7}" srcOrd="1" destOrd="0" presId="urn:microsoft.com/office/officeart/2005/8/layout/hierarchy1"/>
    <dgm:cxn modelId="{082E5E0D-74EE-451E-AB9E-63A63CB1C473}" type="presParOf" srcId="{785CE811-AAA1-441C-A06D-BA74E12BD064}" destId="{5D47A450-9189-4095-8085-15DFB96947E9}" srcOrd="4" destOrd="0" presId="urn:microsoft.com/office/officeart/2005/8/layout/hierarchy1"/>
    <dgm:cxn modelId="{8BA52E67-5DD2-4ADC-91AC-16E1F11DF592}" type="presParOf" srcId="{785CE811-AAA1-441C-A06D-BA74E12BD064}" destId="{B069B227-1C13-4CD2-9550-ADCB23F1D429}" srcOrd="5" destOrd="0" presId="urn:microsoft.com/office/officeart/2005/8/layout/hierarchy1"/>
    <dgm:cxn modelId="{4AF4E152-0402-4A54-BD3C-BBE3EC947442}" type="presParOf" srcId="{B069B227-1C13-4CD2-9550-ADCB23F1D429}" destId="{080F2AF1-FD6B-46DE-97D6-F615D9EDEE6F}" srcOrd="0" destOrd="0" presId="urn:microsoft.com/office/officeart/2005/8/layout/hierarchy1"/>
    <dgm:cxn modelId="{B02C8A20-9279-445D-8F99-43F314142DBD}" type="presParOf" srcId="{080F2AF1-FD6B-46DE-97D6-F615D9EDEE6F}" destId="{C382ED1F-3711-413D-8B55-8A095D283924}" srcOrd="0" destOrd="0" presId="urn:microsoft.com/office/officeart/2005/8/layout/hierarchy1"/>
    <dgm:cxn modelId="{097A0CBA-867A-44EF-9178-69878069A548}" type="presParOf" srcId="{080F2AF1-FD6B-46DE-97D6-F615D9EDEE6F}" destId="{CF59F723-537F-44B0-B31D-129A5104081D}" srcOrd="1" destOrd="0" presId="urn:microsoft.com/office/officeart/2005/8/layout/hierarchy1"/>
    <dgm:cxn modelId="{29D91773-466F-470B-9959-A8C573104402}" type="presParOf" srcId="{B069B227-1C13-4CD2-9550-ADCB23F1D429}" destId="{5E7E0A5E-A25C-4A5F-9744-7C99B16442E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DCEDC9-B404-42C4-93AF-FF62017F9BF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6ACBC3-D59C-4D44-9A70-854B7E1F8DC2}">
      <dgm:prSet phldrT="[Text]" custT="1"/>
      <dgm:spPr>
        <a:solidFill>
          <a:srgbClr val="92D050"/>
        </a:solidFill>
      </dgm:spPr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Giới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thiệu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chủ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đề</a:t>
          </a:r>
          <a:endParaRPr lang="en-US" sz="3600" dirty="0">
            <a:solidFill>
              <a:schemeClr val="tx1"/>
            </a:solidFill>
          </a:endParaRPr>
        </a:p>
      </dgm:t>
    </dgm:pt>
    <dgm:pt modelId="{490E7E18-E847-4C2F-9609-A9F354E1C646}" cxnId="{FE3DC4D0-A93B-4931-964D-F10223BB8915}" type="parTrans">
      <dgm:prSet/>
      <dgm:spPr/>
      <dgm:t>
        <a:bodyPr/>
        <a:lstStyle/>
        <a:p>
          <a:endParaRPr lang="en-US"/>
        </a:p>
      </dgm:t>
    </dgm:pt>
    <dgm:pt modelId="{5C7C79A7-9130-40EC-8D55-263686748318}" cxnId="{FE3DC4D0-A93B-4931-964D-F10223BB8915}" type="sibTrans">
      <dgm:prSet/>
      <dgm:spPr/>
      <dgm:t>
        <a:bodyPr/>
        <a:lstStyle/>
        <a:p>
          <a:endParaRPr lang="en-US"/>
        </a:p>
      </dgm:t>
    </dgm:pt>
    <dgm:pt modelId="{B4BDFD59-90FB-44AC-A297-1F05DC1AA9B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giáo</a:t>
          </a:r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dục</a:t>
          </a:r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chủ</a:t>
          </a:r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đề</a:t>
          </a:r>
          <a:endParaRPr lang="en-US" sz="3600" dirty="0"/>
        </a:p>
      </dgm:t>
    </dgm:pt>
    <dgm:pt modelId="{AF7EF77E-400E-4743-A545-63F9287EACBD}" cxnId="{8B146180-CC33-41ED-889C-D3A3666AB725}" type="parTrans">
      <dgm:prSet/>
      <dgm:spPr/>
      <dgm:t>
        <a:bodyPr/>
        <a:lstStyle/>
        <a:p>
          <a:endParaRPr lang="en-US"/>
        </a:p>
      </dgm:t>
    </dgm:pt>
    <dgm:pt modelId="{9A462730-75E1-4A97-A1CB-D24151C7011D}" cxnId="{8B146180-CC33-41ED-889C-D3A3666AB725}" type="sibTrans">
      <dgm:prSet/>
      <dgm:spPr/>
      <dgm:t>
        <a:bodyPr/>
        <a:lstStyle/>
        <a:p>
          <a:endParaRPr lang="en-US"/>
        </a:p>
      </dgm:t>
    </dgm:pt>
    <dgm:pt modelId="{4D2E3B4F-59C4-4895-8E94-B564040DB18D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Đánh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chủ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đề</a:t>
          </a:r>
          <a:endParaRPr lang="en-US" sz="3600" dirty="0">
            <a:solidFill>
              <a:schemeClr val="tx1"/>
            </a:solidFill>
          </a:endParaRPr>
        </a:p>
      </dgm:t>
    </dgm:pt>
    <dgm:pt modelId="{65A07A4B-8E0E-4387-81F7-8FA4DBACD6ED}" cxnId="{4B0114DD-C40B-46FB-AE91-06455960181B}" type="parTrans">
      <dgm:prSet/>
      <dgm:spPr/>
      <dgm:t>
        <a:bodyPr/>
        <a:lstStyle/>
        <a:p>
          <a:endParaRPr lang="en-US"/>
        </a:p>
      </dgm:t>
    </dgm:pt>
    <dgm:pt modelId="{6A0AA7D9-0E93-4A8F-B2FC-55E90F62B765}" cxnId="{4B0114DD-C40B-46FB-AE91-06455960181B}" type="sibTrans">
      <dgm:prSet/>
      <dgm:spPr/>
      <dgm:t>
        <a:bodyPr/>
        <a:lstStyle/>
        <a:p>
          <a:endParaRPr lang="en-US"/>
        </a:p>
      </dgm:t>
    </dgm:pt>
    <dgm:pt modelId="{98B0774A-8260-4B5E-BCD7-C84C5E87C22C}" type="pres">
      <dgm:prSet presAssocID="{81DCEDC9-B404-42C4-93AF-FF62017F9BF8}" presName="Name0" presStyleCnt="0">
        <dgm:presLayoutVars>
          <dgm:chMax val="7"/>
          <dgm:chPref val="7"/>
          <dgm:dir/>
        </dgm:presLayoutVars>
      </dgm:prSet>
      <dgm:spPr/>
    </dgm:pt>
    <dgm:pt modelId="{CB1FADBC-5632-48D4-ADC6-73D2691319D9}" type="pres">
      <dgm:prSet presAssocID="{81DCEDC9-B404-42C4-93AF-FF62017F9BF8}" presName="Name1" presStyleCnt="0"/>
      <dgm:spPr/>
    </dgm:pt>
    <dgm:pt modelId="{ED7035A2-28A1-44D3-8442-8EB509E9F8D1}" type="pres">
      <dgm:prSet presAssocID="{81DCEDC9-B404-42C4-93AF-FF62017F9BF8}" presName="cycle" presStyleCnt="0"/>
      <dgm:spPr/>
    </dgm:pt>
    <dgm:pt modelId="{CC2642F1-9E34-4BCC-BB57-4952EF14DAFC}" type="pres">
      <dgm:prSet presAssocID="{81DCEDC9-B404-42C4-93AF-FF62017F9BF8}" presName="srcNode" presStyleLbl="node1" presStyleIdx="0" presStyleCnt="3"/>
      <dgm:spPr/>
    </dgm:pt>
    <dgm:pt modelId="{6B247C97-0F76-4CF7-93DB-044082B9B3A0}" type="pres">
      <dgm:prSet presAssocID="{81DCEDC9-B404-42C4-93AF-FF62017F9BF8}" presName="conn" presStyleLbl="parChTrans1D2" presStyleIdx="0" presStyleCnt="1"/>
      <dgm:spPr/>
    </dgm:pt>
    <dgm:pt modelId="{8F000575-1A7F-4545-B702-12F4674CA873}" type="pres">
      <dgm:prSet presAssocID="{81DCEDC9-B404-42C4-93AF-FF62017F9BF8}" presName="extraNode" presStyleLbl="node1" presStyleIdx="0" presStyleCnt="3"/>
      <dgm:spPr/>
    </dgm:pt>
    <dgm:pt modelId="{F32474D3-51C7-4989-8A2B-CB83BE08E459}" type="pres">
      <dgm:prSet presAssocID="{81DCEDC9-B404-42C4-93AF-FF62017F9BF8}" presName="dstNode" presStyleLbl="node1" presStyleIdx="0" presStyleCnt="3"/>
      <dgm:spPr/>
    </dgm:pt>
    <dgm:pt modelId="{D1ACB054-6D79-4F85-97F5-DB25443A4B36}" type="pres">
      <dgm:prSet presAssocID="{636ACBC3-D59C-4D44-9A70-854B7E1F8DC2}" presName="text_1" presStyleLbl="node1" presStyleIdx="0" presStyleCnt="3" custScaleY="148133" custLinFactNeighborY="884">
        <dgm:presLayoutVars>
          <dgm:bulletEnabled val="1"/>
        </dgm:presLayoutVars>
      </dgm:prSet>
      <dgm:spPr/>
    </dgm:pt>
    <dgm:pt modelId="{15B02177-5530-46FF-AF1B-DD7FED7AFE4D}" type="pres">
      <dgm:prSet presAssocID="{636ACBC3-D59C-4D44-9A70-854B7E1F8DC2}" presName="accent_1" presStyleCnt="0"/>
      <dgm:spPr/>
    </dgm:pt>
    <dgm:pt modelId="{CD12F15D-D6EF-4246-AAB3-2A64AAB8D671}" type="pres">
      <dgm:prSet presAssocID="{636ACBC3-D59C-4D44-9A70-854B7E1F8DC2}" presName="accentRepeatNode" presStyleLbl="solidFgAcc1" presStyleIdx="0" presStyleCnt="3"/>
      <dgm:spPr>
        <a:ln>
          <a:solidFill>
            <a:srgbClr val="92D050"/>
          </a:solidFill>
        </a:ln>
      </dgm:spPr>
    </dgm:pt>
    <dgm:pt modelId="{4AFC1DCC-38F7-4B54-A964-615D59FB5A11}" type="pres">
      <dgm:prSet presAssocID="{B4BDFD59-90FB-44AC-A297-1F05DC1AA9B7}" presName="text_2" presStyleLbl="node1" presStyleIdx="1" presStyleCnt="3" custLinFactNeighborX="-750" custLinFactNeighborY="5476">
        <dgm:presLayoutVars>
          <dgm:bulletEnabled val="1"/>
        </dgm:presLayoutVars>
      </dgm:prSet>
      <dgm:spPr/>
    </dgm:pt>
    <dgm:pt modelId="{9DDACC64-98BA-49DE-AC4D-C1429C873C0F}" type="pres">
      <dgm:prSet presAssocID="{B4BDFD59-90FB-44AC-A297-1F05DC1AA9B7}" presName="accent_2" presStyleCnt="0"/>
      <dgm:spPr/>
    </dgm:pt>
    <dgm:pt modelId="{192222DF-DE31-4859-8B95-5E47A8204759}" type="pres">
      <dgm:prSet presAssocID="{B4BDFD59-90FB-44AC-A297-1F05DC1AA9B7}" presName="accentRepeatNode" presStyleLbl="solidFgAcc1" presStyleIdx="1" presStyleCnt="3"/>
      <dgm:spPr>
        <a:ln>
          <a:solidFill>
            <a:schemeClr val="accent2"/>
          </a:solidFill>
        </a:ln>
      </dgm:spPr>
    </dgm:pt>
    <dgm:pt modelId="{294102E4-448E-4037-9C7A-19CE576B5DC4}" type="pres">
      <dgm:prSet presAssocID="{4D2E3B4F-59C4-4895-8E94-B564040DB18D}" presName="text_3" presStyleLbl="node1" presStyleIdx="2" presStyleCnt="3">
        <dgm:presLayoutVars>
          <dgm:bulletEnabled val="1"/>
        </dgm:presLayoutVars>
      </dgm:prSet>
      <dgm:spPr/>
    </dgm:pt>
    <dgm:pt modelId="{F8CF3F66-F056-4E94-A69D-C61A06E084D2}" type="pres">
      <dgm:prSet presAssocID="{4D2E3B4F-59C4-4895-8E94-B564040DB18D}" presName="accent_3" presStyleCnt="0"/>
      <dgm:spPr/>
    </dgm:pt>
    <dgm:pt modelId="{B1914951-C0E2-418F-B3F1-44CB8CBE65DD}" type="pres">
      <dgm:prSet presAssocID="{4D2E3B4F-59C4-4895-8E94-B564040DB18D}" presName="accentRepeatNode" presStyleLbl="solidFgAcc1" presStyleIdx="2" presStyleCnt="3"/>
      <dgm:spPr/>
    </dgm:pt>
  </dgm:ptLst>
  <dgm:cxnLst>
    <dgm:cxn modelId="{C5BA235A-CA4A-4F89-BEA9-5C5A37C448DD}" type="presOf" srcId="{81DCEDC9-B404-42C4-93AF-FF62017F9BF8}" destId="{98B0774A-8260-4B5E-BCD7-C84C5E87C22C}" srcOrd="0" destOrd="0" presId="urn:microsoft.com/office/officeart/2008/layout/VerticalCurvedList"/>
    <dgm:cxn modelId="{FD37C862-A8AC-4DDD-B733-77B78141A999}" type="presOf" srcId="{636ACBC3-D59C-4D44-9A70-854B7E1F8DC2}" destId="{D1ACB054-6D79-4F85-97F5-DB25443A4B36}" srcOrd="0" destOrd="0" presId="urn:microsoft.com/office/officeart/2008/layout/VerticalCurvedList"/>
    <dgm:cxn modelId="{9128C87C-98E7-4F7F-81C2-8A494F97B799}" type="presOf" srcId="{4D2E3B4F-59C4-4895-8E94-B564040DB18D}" destId="{294102E4-448E-4037-9C7A-19CE576B5DC4}" srcOrd="0" destOrd="0" presId="urn:microsoft.com/office/officeart/2008/layout/VerticalCurvedList"/>
    <dgm:cxn modelId="{8B146180-CC33-41ED-889C-D3A3666AB725}" srcId="{81DCEDC9-B404-42C4-93AF-FF62017F9BF8}" destId="{B4BDFD59-90FB-44AC-A297-1F05DC1AA9B7}" srcOrd="1" destOrd="0" parTransId="{AF7EF77E-400E-4743-A545-63F9287EACBD}" sibTransId="{9A462730-75E1-4A97-A1CB-D24151C7011D}"/>
    <dgm:cxn modelId="{4351AE85-3E7A-4E4C-B400-B1D474AF39CE}" type="presOf" srcId="{B4BDFD59-90FB-44AC-A297-1F05DC1AA9B7}" destId="{4AFC1DCC-38F7-4B54-A964-615D59FB5A11}" srcOrd="0" destOrd="0" presId="urn:microsoft.com/office/officeart/2008/layout/VerticalCurvedList"/>
    <dgm:cxn modelId="{6E52E3BB-07E9-4C7D-ACEB-FC151931D352}" type="presOf" srcId="{5C7C79A7-9130-40EC-8D55-263686748318}" destId="{6B247C97-0F76-4CF7-93DB-044082B9B3A0}" srcOrd="0" destOrd="0" presId="urn:microsoft.com/office/officeart/2008/layout/VerticalCurvedList"/>
    <dgm:cxn modelId="{FE3DC4D0-A93B-4931-964D-F10223BB8915}" srcId="{81DCEDC9-B404-42C4-93AF-FF62017F9BF8}" destId="{636ACBC3-D59C-4D44-9A70-854B7E1F8DC2}" srcOrd="0" destOrd="0" parTransId="{490E7E18-E847-4C2F-9609-A9F354E1C646}" sibTransId="{5C7C79A7-9130-40EC-8D55-263686748318}"/>
    <dgm:cxn modelId="{4B0114DD-C40B-46FB-AE91-06455960181B}" srcId="{81DCEDC9-B404-42C4-93AF-FF62017F9BF8}" destId="{4D2E3B4F-59C4-4895-8E94-B564040DB18D}" srcOrd="2" destOrd="0" parTransId="{65A07A4B-8E0E-4387-81F7-8FA4DBACD6ED}" sibTransId="{6A0AA7D9-0E93-4A8F-B2FC-55E90F62B765}"/>
    <dgm:cxn modelId="{32B06DF7-AA82-4965-AD39-62C9237C4FF8}" type="presParOf" srcId="{98B0774A-8260-4B5E-BCD7-C84C5E87C22C}" destId="{CB1FADBC-5632-48D4-ADC6-73D2691319D9}" srcOrd="0" destOrd="0" presId="urn:microsoft.com/office/officeart/2008/layout/VerticalCurvedList"/>
    <dgm:cxn modelId="{F2718586-0B9B-4BDF-8952-8B1C0587210E}" type="presParOf" srcId="{CB1FADBC-5632-48D4-ADC6-73D2691319D9}" destId="{ED7035A2-28A1-44D3-8442-8EB509E9F8D1}" srcOrd="0" destOrd="0" presId="urn:microsoft.com/office/officeart/2008/layout/VerticalCurvedList"/>
    <dgm:cxn modelId="{6FF9FEFE-0E12-4388-8FEE-7B20E821EA85}" type="presParOf" srcId="{ED7035A2-28A1-44D3-8442-8EB509E9F8D1}" destId="{CC2642F1-9E34-4BCC-BB57-4952EF14DAFC}" srcOrd="0" destOrd="0" presId="urn:microsoft.com/office/officeart/2008/layout/VerticalCurvedList"/>
    <dgm:cxn modelId="{5C213C87-44CC-4CF6-BEE0-0EFA3F343FF1}" type="presParOf" srcId="{ED7035A2-28A1-44D3-8442-8EB509E9F8D1}" destId="{6B247C97-0F76-4CF7-93DB-044082B9B3A0}" srcOrd="1" destOrd="0" presId="urn:microsoft.com/office/officeart/2008/layout/VerticalCurvedList"/>
    <dgm:cxn modelId="{B87C1306-3688-4FFD-B4E6-600626B6F9FB}" type="presParOf" srcId="{ED7035A2-28A1-44D3-8442-8EB509E9F8D1}" destId="{8F000575-1A7F-4545-B702-12F4674CA873}" srcOrd="2" destOrd="0" presId="urn:microsoft.com/office/officeart/2008/layout/VerticalCurvedList"/>
    <dgm:cxn modelId="{3925F79A-01D0-4E88-BDB4-EC92FFCC244F}" type="presParOf" srcId="{ED7035A2-28A1-44D3-8442-8EB509E9F8D1}" destId="{F32474D3-51C7-4989-8A2B-CB83BE08E459}" srcOrd="3" destOrd="0" presId="urn:microsoft.com/office/officeart/2008/layout/VerticalCurvedList"/>
    <dgm:cxn modelId="{AAC4024A-328D-4AFA-9AFE-BC349DCEACA0}" type="presParOf" srcId="{CB1FADBC-5632-48D4-ADC6-73D2691319D9}" destId="{D1ACB054-6D79-4F85-97F5-DB25443A4B36}" srcOrd="1" destOrd="0" presId="urn:microsoft.com/office/officeart/2008/layout/VerticalCurvedList"/>
    <dgm:cxn modelId="{24358ABB-347B-4D74-B524-3B95DAC4B3EB}" type="presParOf" srcId="{CB1FADBC-5632-48D4-ADC6-73D2691319D9}" destId="{15B02177-5530-46FF-AF1B-DD7FED7AFE4D}" srcOrd="2" destOrd="0" presId="urn:microsoft.com/office/officeart/2008/layout/VerticalCurvedList"/>
    <dgm:cxn modelId="{A6BCC2E5-1142-4814-982D-C3504C244D65}" type="presParOf" srcId="{15B02177-5530-46FF-AF1B-DD7FED7AFE4D}" destId="{CD12F15D-D6EF-4246-AAB3-2A64AAB8D671}" srcOrd="0" destOrd="0" presId="urn:microsoft.com/office/officeart/2008/layout/VerticalCurvedList"/>
    <dgm:cxn modelId="{BFD2BDCF-1098-4283-8885-0F22B3C08829}" type="presParOf" srcId="{CB1FADBC-5632-48D4-ADC6-73D2691319D9}" destId="{4AFC1DCC-38F7-4B54-A964-615D59FB5A11}" srcOrd="3" destOrd="0" presId="urn:microsoft.com/office/officeart/2008/layout/VerticalCurvedList"/>
    <dgm:cxn modelId="{4B3D4218-5505-475C-AAC5-711E75485706}" type="presParOf" srcId="{CB1FADBC-5632-48D4-ADC6-73D2691319D9}" destId="{9DDACC64-98BA-49DE-AC4D-C1429C873C0F}" srcOrd="4" destOrd="0" presId="urn:microsoft.com/office/officeart/2008/layout/VerticalCurvedList"/>
    <dgm:cxn modelId="{76708280-F9EC-435D-B3D4-5B36B5F88905}" type="presParOf" srcId="{9DDACC64-98BA-49DE-AC4D-C1429C873C0F}" destId="{192222DF-DE31-4859-8B95-5E47A8204759}" srcOrd="0" destOrd="0" presId="urn:microsoft.com/office/officeart/2008/layout/VerticalCurvedList"/>
    <dgm:cxn modelId="{ECCF9E9D-7D81-45D9-947F-3517458F132D}" type="presParOf" srcId="{CB1FADBC-5632-48D4-ADC6-73D2691319D9}" destId="{294102E4-448E-4037-9C7A-19CE576B5DC4}" srcOrd="5" destOrd="0" presId="urn:microsoft.com/office/officeart/2008/layout/VerticalCurvedList"/>
    <dgm:cxn modelId="{D0010915-8A8B-4BBE-80D4-7DC961B59104}" type="presParOf" srcId="{CB1FADBC-5632-48D4-ADC6-73D2691319D9}" destId="{F8CF3F66-F056-4E94-A69D-C61A06E084D2}" srcOrd="6" destOrd="0" presId="urn:microsoft.com/office/officeart/2008/layout/VerticalCurvedList"/>
    <dgm:cxn modelId="{F0B39C4A-1C91-420F-B5A8-D684DD94F122}" type="presParOf" srcId="{F8CF3F66-F056-4E94-A69D-C61A06E084D2}" destId="{B1914951-C0E2-418F-B3F1-44CB8CBE65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1979349" cy="5938901"/>
        <a:chOff x="0" y="0"/>
        <a:chExt cx="11979349" cy="5938901"/>
      </a:xfrm>
    </dsp:grpSpPr>
    <dsp:sp modelId="{CFF5B25B-2151-4ADF-87F2-A708AE4995E3}">
      <dsp:nvSpPr>
        <dsp:cNvPr id="5" name="Freeform 4"/>
        <dsp:cNvSpPr/>
      </dsp:nvSpPr>
      <dsp:spPr bwMode="white">
        <a:xfrm>
          <a:off x="1149710" y="804421"/>
          <a:ext cx="4388138" cy="604675"/>
        </a:xfrm>
        <a:custGeom>
          <a:avLst/>
          <a:gdLst/>
          <a:ahLst/>
          <a:cxnLst/>
          <a:rect l="0" t="0" r="0" b="0"/>
          <a:pathLst>
            <a:path>
              <a:moveTo>
                <a:pt x="4283546" y="0"/>
              </a:moveTo>
              <a:lnTo>
                <a:pt x="4283546" y="378614"/>
              </a:lnTo>
              <a:lnTo>
                <a:pt x="0" y="378614"/>
              </a:lnTo>
              <a:lnTo>
                <a:pt x="0" y="489851"/>
              </a:lnTo>
            </a:path>
          </a:pathLst>
        </a:custGeom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1149710" y="804421"/>
        <a:ext cx="4388138" cy="604675"/>
      </dsp:txXfrm>
    </dsp:sp>
    <dsp:sp modelId="{09263EAF-4108-43E6-A5B0-0BBC2360F3CC}">
      <dsp:nvSpPr>
        <dsp:cNvPr id="8" name="Freeform 7"/>
        <dsp:cNvSpPr/>
      </dsp:nvSpPr>
      <dsp:spPr bwMode="white">
        <a:xfrm>
          <a:off x="1149710" y="2161718"/>
          <a:ext cx="0" cy="344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220"/>
              </a:lnTo>
            </a:path>
          </a:pathLst>
        </a:custGeom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6">
            <a:tint val="70000"/>
          </a:schemeClr>
        </a:fillRef>
        <a:effectRef idx="0">
          <a:scrgbClr r="0" g="0" b="0"/>
        </a:effectRef>
        <a:fontRef idx="minor"/>
      </dsp:style>
      <dsp:txXfrm>
        <a:off x="1149710" y="2161718"/>
        <a:ext cx="0" cy="344705"/>
      </dsp:txXfrm>
    </dsp:sp>
    <dsp:sp modelId="{B0230D65-214F-45CE-847A-2C2A4C3DC4A3}">
      <dsp:nvSpPr>
        <dsp:cNvPr id="11" name="Freeform 10"/>
        <dsp:cNvSpPr/>
      </dsp:nvSpPr>
      <dsp:spPr bwMode="white">
        <a:xfrm>
          <a:off x="3557208" y="804421"/>
          <a:ext cx="1980640" cy="604675"/>
        </a:xfrm>
        <a:custGeom>
          <a:avLst/>
          <a:gdLst/>
          <a:ahLst/>
          <a:cxnLst/>
          <a:rect l="0" t="0" r="0" b="0"/>
          <a:pathLst>
            <a:path>
              <a:moveTo>
                <a:pt x="1844511" y="0"/>
              </a:moveTo>
              <a:lnTo>
                <a:pt x="1844511" y="378614"/>
              </a:lnTo>
              <a:lnTo>
                <a:pt x="0" y="378614"/>
              </a:lnTo>
              <a:lnTo>
                <a:pt x="0" y="489851"/>
              </a:lnTo>
            </a:path>
          </a:pathLst>
        </a:custGeom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3557208" y="804421"/>
        <a:ext cx="1980640" cy="604675"/>
      </dsp:txXfrm>
    </dsp:sp>
    <dsp:sp modelId="{5581847D-4576-45A2-A2DB-E97D88F1D0ED}">
      <dsp:nvSpPr>
        <dsp:cNvPr id="14" name="Freeform 13"/>
        <dsp:cNvSpPr/>
      </dsp:nvSpPr>
      <dsp:spPr bwMode="white">
        <a:xfrm>
          <a:off x="3390955" y="2161718"/>
          <a:ext cx="166252" cy="368458"/>
        </a:xfrm>
        <a:custGeom>
          <a:avLst/>
          <a:gdLst/>
          <a:ahLst/>
          <a:cxnLst/>
          <a:rect l="0" t="0" r="0" b="0"/>
          <a:pathLst>
            <a:path>
              <a:moveTo>
                <a:pt x="168442" y="0"/>
              </a:moveTo>
              <a:lnTo>
                <a:pt x="168442" y="262047"/>
              </a:lnTo>
              <a:lnTo>
                <a:pt x="0" y="262047"/>
              </a:lnTo>
              <a:lnTo>
                <a:pt x="0" y="373284"/>
              </a:lnTo>
            </a:path>
          </a:pathLst>
        </a:custGeom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6">
            <a:tint val="70000"/>
          </a:schemeClr>
        </a:fillRef>
        <a:effectRef idx="0">
          <a:scrgbClr r="0" g="0" b="0"/>
        </a:effectRef>
        <a:fontRef idx="minor"/>
      </dsp:style>
      <dsp:txXfrm>
        <a:off x="3390955" y="2161718"/>
        <a:ext cx="166252" cy="368458"/>
      </dsp:txXfrm>
    </dsp:sp>
    <dsp:sp modelId="{4B610F59-B781-4AC6-B187-62F2A987D25B}">
      <dsp:nvSpPr>
        <dsp:cNvPr id="17" name="Freeform 16"/>
        <dsp:cNvSpPr/>
      </dsp:nvSpPr>
      <dsp:spPr bwMode="white">
        <a:xfrm>
          <a:off x="5537848" y="804421"/>
          <a:ext cx="2247302" cy="604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614"/>
              </a:lnTo>
              <a:lnTo>
                <a:pt x="2114666" y="378614"/>
              </a:lnTo>
              <a:lnTo>
                <a:pt x="2114666" y="489851"/>
              </a:lnTo>
            </a:path>
          </a:pathLst>
        </a:custGeom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5537848" y="804421"/>
        <a:ext cx="2247302" cy="604675"/>
      </dsp:txXfrm>
    </dsp:sp>
    <dsp:sp modelId="{66AA5D49-4B8A-44E9-A3A1-3327E98C69D4}">
      <dsp:nvSpPr>
        <dsp:cNvPr id="20" name="Freeform 19"/>
        <dsp:cNvSpPr/>
      </dsp:nvSpPr>
      <dsp:spPr bwMode="white">
        <a:xfrm>
          <a:off x="5847504" y="2161718"/>
          <a:ext cx="1937645" cy="344705"/>
        </a:xfrm>
        <a:custGeom>
          <a:avLst/>
          <a:gdLst/>
          <a:ahLst/>
          <a:cxnLst/>
          <a:rect l="0" t="0" r="0" b="0"/>
          <a:pathLst>
            <a:path>
              <a:moveTo>
                <a:pt x="1741857" y="0"/>
              </a:moveTo>
              <a:lnTo>
                <a:pt x="1741857" y="237983"/>
              </a:lnTo>
              <a:lnTo>
                <a:pt x="0" y="237983"/>
              </a:lnTo>
              <a:lnTo>
                <a:pt x="0" y="349220"/>
              </a:lnTo>
            </a:path>
          </a:pathLst>
        </a:custGeom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6">
            <a:tint val="70000"/>
          </a:schemeClr>
        </a:fillRef>
        <a:effectRef idx="0">
          <a:scrgbClr r="0" g="0" b="0"/>
        </a:effectRef>
        <a:fontRef idx="minor"/>
      </dsp:style>
      <dsp:txXfrm>
        <a:off x="5847504" y="2161718"/>
        <a:ext cx="1937645" cy="344705"/>
      </dsp:txXfrm>
    </dsp:sp>
    <dsp:sp modelId="{6D9FB966-5CF5-451B-80F5-B75509D6E42D}">
      <dsp:nvSpPr>
        <dsp:cNvPr id="23" name="Freeform 22"/>
        <dsp:cNvSpPr/>
      </dsp:nvSpPr>
      <dsp:spPr bwMode="white">
        <a:xfrm>
          <a:off x="7785150" y="2161718"/>
          <a:ext cx="1734135" cy="34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983"/>
              </a:lnTo>
              <a:lnTo>
                <a:pt x="1809447" y="237983"/>
              </a:lnTo>
              <a:lnTo>
                <a:pt x="1809447" y="349220"/>
              </a:lnTo>
            </a:path>
          </a:pathLst>
        </a:custGeom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6">
            <a:tint val="70000"/>
          </a:schemeClr>
        </a:fillRef>
        <a:effectRef idx="0">
          <a:scrgbClr r="0" g="0" b="0"/>
        </a:effectRef>
        <a:fontRef idx="minor"/>
      </dsp:style>
      <dsp:txXfrm>
        <a:off x="7785150" y="2161718"/>
        <a:ext cx="1734135" cy="344705"/>
      </dsp:txXfrm>
    </dsp:sp>
    <dsp:sp modelId="{50E42611-26C1-40CF-B3B0-C36B0514F0B6}">
      <dsp:nvSpPr>
        <dsp:cNvPr id="26" name="Freeform 25"/>
        <dsp:cNvSpPr/>
      </dsp:nvSpPr>
      <dsp:spPr bwMode="white">
        <a:xfrm>
          <a:off x="7857653" y="3132996"/>
          <a:ext cx="1661632" cy="344705"/>
        </a:xfrm>
        <a:custGeom>
          <a:avLst/>
          <a:gdLst/>
          <a:ahLst/>
          <a:cxnLst/>
          <a:rect l="0" t="0" r="0" b="0"/>
          <a:pathLst>
            <a:path>
              <a:moveTo>
                <a:pt x="1617794" y="0"/>
              </a:moveTo>
              <a:lnTo>
                <a:pt x="1617794" y="237983"/>
              </a:lnTo>
              <a:lnTo>
                <a:pt x="0" y="237983"/>
              </a:lnTo>
              <a:lnTo>
                <a:pt x="0" y="349220"/>
              </a:lnTo>
            </a:path>
          </a:pathLst>
        </a:custGeom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0">
          <a:schemeClr val="accent6">
            <a:tint val="50000"/>
          </a:schemeClr>
        </a:fillRef>
        <a:effectRef idx="0">
          <a:scrgbClr r="0" g="0" b="0"/>
        </a:effectRef>
        <a:fontRef idx="minor"/>
      </dsp:style>
      <dsp:txXfrm>
        <a:off x="7857653" y="3132996"/>
        <a:ext cx="1661632" cy="344705"/>
      </dsp:txXfrm>
    </dsp:sp>
    <dsp:sp modelId="{2707DAE3-959C-4651-9B64-786090C93182}">
      <dsp:nvSpPr>
        <dsp:cNvPr id="29" name="Freeform 28"/>
        <dsp:cNvSpPr/>
      </dsp:nvSpPr>
      <dsp:spPr bwMode="white">
        <a:xfrm>
          <a:off x="9454518" y="3132996"/>
          <a:ext cx="64767" cy="344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220"/>
              </a:lnTo>
            </a:path>
          </a:pathLst>
        </a:custGeom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0">
          <a:schemeClr val="accent6">
            <a:tint val="50000"/>
          </a:schemeClr>
        </a:fillRef>
        <a:effectRef idx="0">
          <a:scrgbClr r="0" g="0" b="0"/>
        </a:effectRef>
        <a:fontRef idx="minor"/>
      </dsp:style>
      <dsp:txXfrm>
        <a:off x="9454518" y="3132996"/>
        <a:ext cx="64767" cy="344705"/>
      </dsp:txXfrm>
    </dsp:sp>
    <dsp:sp modelId="{5D47A450-9189-4095-8085-15DFB96947E9}">
      <dsp:nvSpPr>
        <dsp:cNvPr id="32" name="Freeform 31"/>
        <dsp:cNvSpPr/>
      </dsp:nvSpPr>
      <dsp:spPr bwMode="white">
        <a:xfrm>
          <a:off x="9519285" y="3132996"/>
          <a:ext cx="1596865" cy="34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983"/>
              </a:lnTo>
              <a:lnTo>
                <a:pt x="1617794" y="237983"/>
              </a:lnTo>
              <a:lnTo>
                <a:pt x="1617794" y="349220"/>
              </a:lnTo>
            </a:path>
          </a:pathLst>
        </a:custGeom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0">
          <a:schemeClr val="accent6">
            <a:tint val="50000"/>
          </a:schemeClr>
        </a:fillRef>
        <a:effectRef idx="0">
          <a:scrgbClr r="0" g="0" b="0"/>
        </a:effectRef>
        <a:fontRef idx="minor"/>
      </dsp:style>
      <dsp:txXfrm>
        <a:off x="9519285" y="3132996"/>
        <a:ext cx="1596865" cy="344705"/>
      </dsp:txXfrm>
    </dsp:sp>
    <dsp:sp modelId="{99E6C957-D07A-49D3-819D-2948868A6184}">
      <dsp:nvSpPr>
        <dsp:cNvPr id="3" name="Rounded Rectangle 2"/>
        <dsp:cNvSpPr/>
      </dsp:nvSpPr>
      <dsp:spPr bwMode="white">
        <a:xfrm>
          <a:off x="1702682" y="51799"/>
          <a:ext cx="7670331" cy="752622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1702682" y="51799"/>
        <a:ext cx="7670331" cy="752622"/>
      </dsp:txXfrm>
    </dsp:sp>
    <dsp:sp modelId="{873D8D8F-7BCB-4E16-9FF0-38F6E14ADA65}">
      <dsp:nvSpPr>
        <dsp:cNvPr id="4" name="Rounded Rectangle 3"/>
        <dsp:cNvSpPr/>
      </dsp:nvSpPr>
      <dsp:spPr bwMode="white">
        <a:xfrm>
          <a:off x="1834374" y="176907"/>
          <a:ext cx="7670331" cy="75262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06680" tIns="106680" rIns="106680" bIns="1066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SG" sz="28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Mục</a:t>
          </a:r>
          <a:r>
            <a:rPr lang="en-SG" sz="28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8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tiêu</a:t>
          </a:r>
          <a:r>
            <a:rPr lang="en-SG" sz="28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8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chương</a:t>
          </a:r>
          <a:r>
            <a:rPr lang="en-SG" sz="28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8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trình</a:t>
          </a:r>
          <a:r>
            <a:rPr lang="en-SG" sz="28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GDPT 2018 </a:t>
          </a:r>
          <a:endParaRPr>
            <a:solidFill>
              <a:schemeClr val="dk1"/>
            </a:solidFill>
          </a:endParaRPr>
        </a:p>
      </dsp:txBody>
      <dsp:txXfrm>
        <a:off x="1834374" y="176907"/>
        <a:ext cx="7670331" cy="752622"/>
      </dsp:txXfrm>
    </dsp:sp>
    <dsp:sp modelId="{03FDA6F4-26B4-464F-9E59-DD721D64B54A}">
      <dsp:nvSpPr>
        <dsp:cNvPr id="6" name="Rounded Rectangle 5"/>
        <dsp:cNvSpPr/>
      </dsp:nvSpPr>
      <dsp:spPr bwMode="white">
        <a:xfrm>
          <a:off x="0" y="1409096"/>
          <a:ext cx="2299420" cy="752622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1409096"/>
        <a:ext cx="2299420" cy="752622"/>
      </dsp:txXfrm>
    </dsp:sp>
    <dsp:sp modelId="{51CBEBB1-62AA-4BF1-99C2-756C813141D4}">
      <dsp:nvSpPr>
        <dsp:cNvPr id="7" name="Rounded Rectangle 6"/>
        <dsp:cNvSpPr/>
      </dsp:nvSpPr>
      <dsp:spPr bwMode="white">
        <a:xfrm>
          <a:off x="131692" y="1534204"/>
          <a:ext cx="2299420" cy="75262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6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91439" tIns="91439" rIns="91439" bIns="91439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SG" sz="24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Phẩm</a:t>
          </a:r>
          <a:r>
            <a:rPr lang="en-SG" sz="24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4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chất</a:t>
          </a:r>
          <a:endParaRPr lang="en-SG" sz="24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sp:txBody>
      <dsp:txXfrm>
        <a:off x="131692" y="1534204"/>
        <a:ext cx="2299420" cy="752622"/>
      </dsp:txXfrm>
    </dsp:sp>
    <dsp:sp modelId="{02C422D7-8BDF-4D14-BF19-2366D766EC22}">
      <dsp:nvSpPr>
        <dsp:cNvPr id="9" name="Rounded Rectangle 8"/>
        <dsp:cNvSpPr/>
      </dsp:nvSpPr>
      <dsp:spPr bwMode="white">
        <a:xfrm>
          <a:off x="214657" y="2506423"/>
          <a:ext cx="1870105" cy="2459328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14657" y="2506423"/>
        <a:ext cx="1870105" cy="2459328"/>
      </dsp:txXfrm>
    </dsp:sp>
    <dsp:sp modelId="{49E6A064-29BF-4A89-898E-90220B1B07DB}">
      <dsp:nvSpPr>
        <dsp:cNvPr id="10" name="Rounded Rectangle 9"/>
        <dsp:cNvSpPr/>
      </dsp:nvSpPr>
      <dsp:spPr bwMode="white">
        <a:xfrm>
          <a:off x="346350" y="2631531"/>
          <a:ext cx="1870105" cy="2459328"/>
        </a:xfrm>
        <a:prstGeom prst="roundRect">
          <a:avLst>
            <a:gd name="adj" fmla="val 10000"/>
          </a:avLst>
        </a:prstGeom>
        <a:solidFill>
          <a:srgbClr val="EBC7E3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1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1.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Nhân</a:t>
          </a: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ái</a:t>
          </a:r>
          <a:endParaRPr lang="en-SG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2.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Yêu</a:t>
          </a: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nước</a:t>
          </a: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,</a:t>
          </a:r>
          <a:endParaRPr lang="en-SG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3.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Chăm</a:t>
          </a: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chỉ</a:t>
          </a:r>
          <a:endParaRPr lang="en-SG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4.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Trung</a:t>
          </a: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thực</a:t>
          </a: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SG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5.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Trách</a:t>
          </a: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nhiệm</a:t>
          </a:r>
          <a:endParaRPr lang="en-SG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6350" y="2631531"/>
        <a:ext cx="1870105" cy="2459328"/>
      </dsp:txXfrm>
    </dsp:sp>
    <dsp:sp modelId="{BE9A75EE-C465-4927-873A-65F1B2632C01}">
      <dsp:nvSpPr>
        <dsp:cNvPr id="12" name="Rounded Rectangle 11"/>
        <dsp:cNvSpPr/>
      </dsp:nvSpPr>
      <dsp:spPr bwMode="white">
        <a:xfrm>
          <a:off x="2562805" y="1409096"/>
          <a:ext cx="1988806" cy="752622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562805" y="1409096"/>
        <a:ext cx="1988806" cy="752622"/>
      </dsp:txXfrm>
    </dsp:sp>
    <dsp:sp modelId="{B42B05D4-C70A-493C-9A9C-8436034F14FE}">
      <dsp:nvSpPr>
        <dsp:cNvPr id="13" name="Rounded Rectangle 12"/>
        <dsp:cNvSpPr/>
      </dsp:nvSpPr>
      <dsp:spPr bwMode="white">
        <a:xfrm>
          <a:off x="2694497" y="1534204"/>
          <a:ext cx="1988806" cy="75262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6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91439" tIns="91439" rIns="91439" bIns="91439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SG" sz="24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NL </a:t>
          </a:r>
          <a:r>
            <a:rPr lang="en-SG" sz="24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chung</a:t>
          </a:r>
          <a:endParaRPr lang="en-SG" sz="24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sp:txBody>
      <dsp:txXfrm>
        <a:off x="2694497" y="1534204"/>
        <a:ext cx="1988806" cy="752622"/>
      </dsp:txXfrm>
    </dsp:sp>
    <dsp:sp modelId="{FE525A84-DFA0-4A4B-A157-7291DC1F2DD2}">
      <dsp:nvSpPr>
        <dsp:cNvPr id="15" name="Rounded Rectangle 14"/>
        <dsp:cNvSpPr/>
      </dsp:nvSpPr>
      <dsp:spPr bwMode="white">
        <a:xfrm>
          <a:off x="2444068" y="2530176"/>
          <a:ext cx="1893774" cy="237388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444068" y="2530176"/>
        <a:ext cx="1893774" cy="2373882"/>
      </dsp:txXfrm>
    </dsp:sp>
    <dsp:sp modelId="{8BD34066-A616-4142-A6E6-56442D30BADB}">
      <dsp:nvSpPr>
        <dsp:cNvPr id="16" name="Rounded Rectangle 15"/>
        <dsp:cNvSpPr/>
      </dsp:nvSpPr>
      <dsp:spPr bwMode="white">
        <a:xfrm>
          <a:off x="2575761" y="2655283"/>
          <a:ext cx="1893774" cy="2373882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1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1. NL tự chủ và tự học</a:t>
          </a:r>
          <a:endParaRPr lang="en-US" b="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2. NL giao tiếp và hợp tác </a:t>
          </a:r>
          <a:endParaRPr lang="en-US" b="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3. NL GQVĐ và sáng tạo</a:t>
          </a:r>
          <a:endParaRPr lang="en-SG" b="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sp:txBody>
      <dsp:txXfrm>
        <a:off x="2575761" y="2655283"/>
        <a:ext cx="1893774" cy="2373882"/>
      </dsp:txXfrm>
    </dsp:sp>
    <dsp:sp modelId="{20EB0243-7D0D-442C-8C88-BA8258EA67E8}">
      <dsp:nvSpPr>
        <dsp:cNvPr id="18" name="Rounded Rectangle 17"/>
        <dsp:cNvSpPr/>
      </dsp:nvSpPr>
      <dsp:spPr bwMode="white">
        <a:xfrm>
          <a:off x="6632287" y="1409096"/>
          <a:ext cx="2305725" cy="752622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6632287" y="1409096"/>
        <a:ext cx="2305725" cy="752622"/>
      </dsp:txXfrm>
    </dsp:sp>
    <dsp:sp modelId="{EF076A1F-3BAF-41F5-AA53-AF6626A7FCA2}">
      <dsp:nvSpPr>
        <dsp:cNvPr id="19" name="Rounded Rectangle 18"/>
        <dsp:cNvSpPr/>
      </dsp:nvSpPr>
      <dsp:spPr bwMode="white">
        <a:xfrm>
          <a:off x="6763979" y="1534204"/>
          <a:ext cx="2305725" cy="75262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6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91439" tIns="91439" rIns="91439" bIns="91439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SG" sz="24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NL </a:t>
          </a:r>
          <a:r>
            <a:rPr lang="en-SG" sz="24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đặc</a:t>
          </a:r>
          <a:r>
            <a:rPr lang="en-SG" sz="24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4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thù</a:t>
          </a:r>
          <a:endParaRPr lang="en-SG" sz="24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sp:txBody>
      <dsp:txXfrm>
        <a:off x="6763979" y="1534204"/>
        <a:ext cx="2305725" cy="752622"/>
      </dsp:txXfrm>
    </dsp:sp>
    <dsp:sp modelId="{B7E976B9-19BA-4E56-BDBC-5F923861D909}">
      <dsp:nvSpPr>
        <dsp:cNvPr id="21" name="Rounded Rectangle 20"/>
        <dsp:cNvSpPr/>
      </dsp:nvSpPr>
      <dsp:spPr bwMode="white">
        <a:xfrm>
          <a:off x="4767480" y="2506423"/>
          <a:ext cx="2160049" cy="299560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4767480" y="2506423"/>
        <a:ext cx="2160049" cy="2995601"/>
      </dsp:txXfrm>
    </dsp:sp>
    <dsp:sp modelId="{578F8CAF-9387-4987-A306-D23782477071}">
      <dsp:nvSpPr>
        <dsp:cNvPr id="22" name="Rounded Rectangle 21"/>
        <dsp:cNvSpPr/>
      </dsp:nvSpPr>
      <dsp:spPr bwMode="white">
        <a:xfrm>
          <a:off x="4899172" y="2631531"/>
          <a:ext cx="2160049" cy="299560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1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1. NL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ngôn</a:t>
          </a: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ngữ</a:t>
          </a:r>
          <a:endParaRPr lang="en-SG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2. NL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tính</a:t>
          </a: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toán</a:t>
          </a:r>
          <a:endParaRPr lang="en-SG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3. NL khoa học</a:t>
          </a:r>
          <a:endParaRPr lang="en-SG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4. NL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công</a:t>
          </a: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nghệ</a:t>
          </a:r>
          <a:endParaRPr lang="en-SG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5. NL tin </a:t>
          </a:r>
          <a:r>
            <a:rPr lang="en-SG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học</a:t>
          </a:r>
          <a:endParaRPr lang="en-SG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6. NL thẩm mĩ</a:t>
          </a:r>
          <a:endParaRPr lang="en-SG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SG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7. NL thể chất</a:t>
          </a:r>
          <a:endParaRPr>
            <a:solidFill>
              <a:schemeClr val="dk1"/>
            </a:solidFill>
          </a:endParaRPr>
        </a:p>
      </dsp:txBody>
      <dsp:txXfrm>
        <a:off x="4899172" y="2631531"/>
        <a:ext cx="2160049" cy="2995601"/>
      </dsp:txXfrm>
    </dsp:sp>
    <dsp:sp modelId="{E9AF9AFF-9660-435D-AE34-A2BC057D45CE}">
      <dsp:nvSpPr>
        <dsp:cNvPr id="24" name="Rounded Rectangle 23"/>
        <dsp:cNvSpPr/>
      </dsp:nvSpPr>
      <dsp:spPr bwMode="white">
        <a:xfrm>
          <a:off x="8235750" y="2506423"/>
          <a:ext cx="2567069" cy="626573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8235750" y="2506423"/>
        <a:ext cx="2567069" cy="626573"/>
      </dsp:txXfrm>
    </dsp:sp>
    <dsp:sp modelId="{2606F31B-6D85-4A60-AF0E-CB7AA93C51FB}">
      <dsp:nvSpPr>
        <dsp:cNvPr id="25" name="Rounded Rectangle 24"/>
        <dsp:cNvSpPr/>
      </dsp:nvSpPr>
      <dsp:spPr bwMode="white">
        <a:xfrm>
          <a:off x="8367443" y="2631531"/>
          <a:ext cx="2567069" cy="62657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1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SG" sz="16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Năng</a:t>
          </a:r>
          <a:r>
            <a:rPr lang="en-SG" sz="16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16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lực</a:t>
          </a:r>
          <a:r>
            <a:rPr lang="en-SG" sz="16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16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đặc</a:t>
          </a:r>
          <a:r>
            <a:rPr lang="en-SG" sz="16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16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thù</a:t>
          </a:r>
          <a:r>
            <a:rPr lang="en-SG" sz="16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16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của</a:t>
          </a:r>
          <a:r>
            <a:rPr lang="en-SG" sz="16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16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môn</a:t>
          </a:r>
          <a:r>
            <a:rPr lang="en-SG" sz="16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 HĐTN </a:t>
          </a:r>
          <a:r>
            <a:rPr lang="en-SG" sz="16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va</a:t>
          </a:r>
          <a:r>
            <a:rPr lang="en-SG" sz="16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̀ HĐTN&lt; HN</a:t>
          </a:r>
          <a:endParaRPr>
            <a:solidFill>
              <a:schemeClr val="dk1"/>
            </a:solidFill>
          </a:endParaRPr>
        </a:p>
      </dsp:txBody>
      <dsp:txXfrm>
        <a:off x="8367443" y="2631531"/>
        <a:ext cx="2567069" cy="626573"/>
      </dsp:txXfrm>
    </dsp:sp>
    <dsp:sp modelId="{5B0FD9EA-EE2F-4432-AAA9-6442DB4DFBB1}">
      <dsp:nvSpPr>
        <dsp:cNvPr id="27" name="Rounded Rectangle 26"/>
        <dsp:cNvSpPr/>
      </dsp:nvSpPr>
      <dsp:spPr bwMode="white">
        <a:xfrm>
          <a:off x="7190913" y="3477701"/>
          <a:ext cx="1333480" cy="1681944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7190913" y="3477701"/>
        <a:ext cx="1333480" cy="1681944"/>
      </dsp:txXfrm>
    </dsp:sp>
    <dsp:sp modelId="{34D815F1-CC07-4333-8C82-0E280D362035}">
      <dsp:nvSpPr>
        <dsp:cNvPr id="28" name="Rounded Rectangle 27"/>
        <dsp:cNvSpPr/>
      </dsp:nvSpPr>
      <dsp:spPr bwMode="white">
        <a:xfrm>
          <a:off x="7322605" y="3602808"/>
          <a:ext cx="1333480" cy="168194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2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dirty="0" err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Thích</a:t>
          </a:r>
          <a:r>
            <a:rPr lang="en-US" sz="1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ứng</a:t>
          </a:r>
          <a:r>
            <a:rPr lang="en-US" sz="1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1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cuộc</a:t>
          </a:r>
          <a:r>
            <a:rPr lang="en-US" sz="1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endParaRPr lang="en-SG" sz="18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sp:txBody>
      <dsp:txXfrm>
        <a:off x="7322605" y="3602808"/>
        <a:ext cx="1333480" cy="1681944"/>
      </dsp:txXfrm>
    </dsp:sp>
    <dsp:sp modelId="{7F622249-0A9F-40F1-BF69-79501D9A6310}">
      <dsp:nvSpPr>
        <dsp:cNvPr id="30" name="Rounded Rectangle 29"/>
        <dsp:cNvSpPr/>
      </dsp:nvSpPr>
      <dsp:spPr bwMode="white">
        <a:xfrm>
          <a:off x="8787778" y="3477701"/>
          <a:ext cx="1333480" cy="1671611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8787778" y="3477701"/>
        <a:ext cx="1333480" cy="1671611"/>
      </dsp:txXfrm>
    </dsp:sp>
    <dsp:sp modelId="{8D1B1682-C64E-4323-A4EF-0071580DA66A}">
      <dsp:nvSpPr>
        <dsp:cNvPr id="31" name="Rounded Rectangle 30"/>
        <dsp:cNvSpPr/>
      </dsp:nvSpPr>
      <dsp:spPr bwMode="white">
        <a:xfrm>
          <a:off x="8919470" y="3602808"/>
          <a:ext cx="1333480" cy="167161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2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dirty="0" err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Thiết</a:t>
          </a:r>
          <a:r>
            <a:rPr lang="en-US" sz="1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sz="1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1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tổ</a:t>
          </a:r>
          <a:r>
            <a:rPr lang="en-US" sz="1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chức</a:t>
          </a:r>
          <a:r>
            <a:rPr lang="en-US" sz="1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US" sz="1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endParaRPr lang="en-SG" sz="16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sp:txBody>
      <dsp:txXfrm>
        <a:off x="8919470" y="3602808"/>
        <a:ext cx="1333480" cy="1671611"/>
      </dsp:txXfrm>
    </dsp:sp>
    <dsp:sp modelId="{C382ED1F-3711-413D-8B55-8A095D283924}">
      <dsp:nvSpPr>
        <dsp:cNvPr id="33" name="Rounded Rectangle 32"/>
        <dsp:cNvSpPr/>
      </dsp:nvSpPr>
      <dsp:spPr bwMode="white">
        <a:xfrm>
          <a:off x="10384643" y="3477701"/>
          <a:ext cx="1463014" cy="165053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0384643" y="3477701"/>
        <a:ext cx="1463014" cy="1650537"/>
      </dsp:txXfrm>
    </dsp:sp>
    <dsp:sp modelId="{CF59F723-537F-44B0-B31D-129A5104081D}">
      <dsp:nvSpPr>
        <dsp:cNvPr id="34" name="Rounded Rectangle 33"/>
        <dsp:cNvSpPr/>
      </dsp:nvSpPr>
      <dsp:spPr bwMode="white">
        <a:xfrm>
          <a:off x="10516335" y="3602808"/>
          <a:ext cx="1463014" cy="16505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2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dirty="0" err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1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hướng</a:t>
          </a:r>
          <a:r>
            <a:rPr lang="en-US" sz="1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nghề</a:t>
          </a:r>
          <a:r>
            <a:rPr lang="en-US" sz="1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nghiệp</a:t>
          </a:r>
          <a:endParaRPr lang="en-SG" sz="16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sp:txBody>
      <dsp:txXfrm>
        <a:off x="10516335" y="3602808"/>
        <a:ext cx="1463014" cy="16505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825477" cy="5565812"/>
        <a:chOff x="0" y="0"/>
        <a:chExt cx="10825477" cy="5565812"/>
      </a:xfrm>
    </dsp:grpSpPr>
    <dsp:sp modelId="{6B247C97-0F76-4CF7-93DB-044082B9B3A0}">
      <dsp:nvSpPr>
        <dsp:cNvPr id="4" name="Block Arc 3"/>
        <dsp:cNvSpPr/>
      </dsp:nvSpPr>
      <dsp:spPr bwMode="white">
        <a:xfrm>
          <a:off x="-6227152" y="-975320"/>
          <a:ext cx="7516451" cy="7516451"/>
        </a:xfrm>
        <a:prstGeom prst="blockArc">
          <a:avLst>
            <a:gd name="adj1" fmla="val 18900000"/>
            <a:gd name="adj2" fmla="val 2700000"/>
            <a:gd name="adj3" fmla="val 240"/>
          </a:avLst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-6227152" y="-975320"/>
        <a:ext cx="7516451" cy="7516451"/>
      </dsp:txXfrm>
    </dsp:sp>
    <dsp:sp modelId="{D1ACB054-6D79-4F85-97F5-DB25443A4B36}">
      <dsp:nvSpPr>
        <dsp:cNvPr id="7" name="Rectangles 6"/>
        <dsp:cNvSpPr/>
      </dsp:nvSpPr>
      <dsp:spPr bwMode="white">
        <a:xfrm>
          <a:off x="849343" y="563224"/>
          <a:ext cx="9976134" cy="1113162"/>
        </a:xfrm>
        <a:prstGeom prst="rect">
          <a:avLst/>
        </a:prstGeom>
        <a:solidFill>
          <a:srgbClr val="92D05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83572" tIns="91440" rIns="91440" bIns="9144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v"/>
          </a:pP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Giới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thiệu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chủ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đề</a:t>
          </a:r>
          <a:endParaRPr lang="en-US" sz="3600" dirty="0">
            <a:solidFill>
              <a:schemeClr val="tx1"/>
            </a:solidFill>
          </a:endParaRPr>
        </a:p>
      </dsp:txBody>
      <dsp:txXfrm>
        <a:off x="849343" y="563224"/>
        <a:ext cx="9976134" cy="1113162"/>
      </dsp:txXfrm>
    </dsp:sp>
    <dsp:sp modelId="{CD12F15D-D6EF-4246-AAB3-2A64AAB8D671}">
      <dsp:nvSpPr>
        <dsp:cNvPr id="8" name="Oval 7"/>
        <dsp:cNvSpPr/>
      </dsp:nvSpPr>
      <dsp:spPr bwMode="white">
        <a:xfrm>
          <a:off x="153616" y="417436"/>
          <a:ext cx="1391453" cy="1391453"/>
        </a:xfrm>
        <a:prstGeom prst="ellipse">
          <a:avLst/>
        </a:prstGeom>
        <a:ln>
          <a:solidFill>
            <a:srgbClr val="92D050"/>
          </a:solidFill>
        </a:ln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53616" y="417436"/>
        <a:ext cx="1391453" cy="1391453"/>
      </dsp:txXfrm>
    </dsp:sp>
    <dsp:sp modelId="{4AFC1DCC-38F7-4B54-A964-615D59FB5A11}">
      <dsp:nvSpPr>
        <dsp:cNvPr id="9" name="Rectangles 8"/>
        <dsp:cNvSpPr/>
      </dsp:nvSpPr>
      <dsp:spPr bwMode="white">
        <a:xfrm>
          <a:off x="1182191" y="2287282"/>
          <a:ext cx="9571500" cy="1113162"/>
        </a:xfrm>
        <a:prstGeom prst="rect">
          <a:avLst/>
        </a:prstGeom>
        <a:solidFill>
          <a:schemeClr val="accent6">
            <a:lumMod val="7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83572" tIns="91440" rIns="91440" bIns="9144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giáo</a:t>
          </a:r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dục</a:t>
          </a:r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chủ</a:t>
          </a:r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đề</a:t>
          </a:r>
          <a:endParaRPr lang="en-US" sz="3600" dirty="0"/>
        </a:p>
      </dsp:txBody>
      <dsp:txXfrm>
        <a:off x="1182191" y="2287282"/>
        <a:ext cx="9571500" cy="1113162"/>
      </dsp:txXfrm>
    </dsp:sp>
    <dsp:sp modelId="{192222DF-DE31-4859-8B95-5E47A8204759}">
      <dsp:nvSpPr>
        <dsp:cNvPr id="10" name="Oval 9"/>
        <dsp:cNvSpPr/>
      </dsp:nvSpPr>
      <dsp:spPr bwMode="white">
        <a:xfrm>
          <a:off x="558251" y="2087179"/>
          <a:ext cx="1391453" cy="1391453"/>
        </a:xfrm>
        <a:prstGeom prst="ellipse">
          <a:avLst/>
        </a:prstGeom>
        <a:ln>
          <a:solidFill>
            <a:schemeClr val="accent2"/>
          </a:solidFill>
        </a:ln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558251" y="2087179"/>
        <a:ext cx="1391453" cy="1391453"/>
      </dsp:txXfrm>
    </dsp:sp>
    <dsp:sp modelId="{294102E4-448E-4037-9C7A-19CE576B5DC4}">
      <dsp:nvSpPr>
        <dsp:cNvPr id="11" name="Rectangles 10"/>
        <dsp:cNvSpPr/>
      </dsp:nvSpPr>
      <dsp:spPr bwMode="white">
        <a:xfrm>
          <a:off x="849343" y="3896068"/>
          <a:ext cx="9976134" cy="111316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83572" tIns="91440" rIns="91440" bIns="9144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v"/>
          </a:pP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Đánh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chủ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đề</a:t>
          </a:r>
          <a:endParaRPr lang="en-US" sz="3600" dirty="0">
            <a:solidFill>
              <a:schemeClr val="tx1"/>
            </a:solidFill>
          </a:endParaRPr>
        </a:p>
      </dsp:txBody>
      <dsp:txXfrm>
        <a:off x="849343" y="3896068"/>
        <a:ext cx="9976134" cy="1113162"/>
      </dsp:txXfrm>
    </dsp:sp>
    <dsp:sp modelId="{B1914951-C0E2-418F-B3F1-44CB8CBE65DD}">
      <dsp:nvSpPr>
        <dsp:cNvPr id="12" name="Oval 11"/>
        <dsp:cNvSpPr/>
      </dsp:nvSpPr>
      <dsp:spPr bwMode="white">
        <a:xfrm>
          <a:off x="153616" y="3756923"/>
          <a:ext cx="1391453" cy="1391453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53616" y="3756923"/>
        <a:ext cx="1391453" cy="1391453"/>
      </dsp:txXfrm>
    </dsp:sp>
    <dsp:sp modelId="{CC2642F1-9E34-4BCC-BB57-4952EF14DAFC}">
      <dsp:nvSpPr>
        <dsp:cNvPr id="3" name="Rectangles 2" hidden="1"/>
        <dsp:cNvSpPr/>
      </dsp:nvSpPr>
      <dsp:spPr bwMode="white">
        <a:xfrm>
          <a:off x="157812" y="120167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57812" y="120167"/>
        <a:ext cx="36000" cy="36000"/>
      </dsp:txXfrm>
    </dsp:sp>
    <dsp:sp modelId="{8F000575-1A7F-4545-B702-12F4674CA873}">
      <dsp:nvSpPr>
        <dsp:cNvPr id="5" name="Rectangles 4" hidden="1"/>
        <dsp:cNvSpPr/>
      </dsp:nvSpPr>
      <dsp:spPr bwMode="white">
        <a:xfrm>
          <a:off x="1253299" y="2764906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253299" y="2764906"/>
        <a:ext cx="36000" cy="36000"/>
      </dsp:txXfrm>
    </dsp:sp>
    <dsp:sp modelId="{F32474D3-51C7-4989-8A2B-CB83BE08E459}">
      <dsp:nvSpPr>
        <dsp:cNvPr id="6" name="Rectangles 5" hidden="1"/>
        <dsp:cNvSpPr/>
      </dsp:nvSpPr>
      <dsp:spPr bwMode="white">
        <a:xfrm>
          <a:off x="157812" y="5409645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57812" y="5409645"/>
        <a:ext cx="36000" cy="3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DEE7B-0C57-CE4A-BC0B-B375B1291CE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095B4-28AB-374F-AF7A-861DFB6ACB4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ED81-BF87-4B46-86AB-9D2B88A50D2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8E25-8852-B547-BEDC-CCEF283D5E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ED81-BF87-4B46-86AB-9D2B88A50D2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8E25-8852-B547-BEDC-CCEF283D5E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ED81-BF87-4B46-86AB-9D2B88A50D2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8E25-8852-B547-BEDC-CCEF283D5E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ED81-BF87-4B46-86AB-9D2B88A50D2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8E25-8852-B547-BEDC-CCEF283D5E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ED81-BF87-4B46-86AB-9D2B88A50D2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8E25-8852-B547-BEDC-CCEF283D5E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ED81-BF87-4B46-86AB-9D2B88A50D2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8E25-8852-B547-BEDC-CCEF283D5E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ED81-BF87-4B46-86AB-9D2B88A50D2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8E25-8852-B547-BEDC-CCEF283D5E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ED81-BF87-4B46-86AB-9D2B88A50D2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8E25-8852-B547-BEDC-CCEF283D5E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ED81-BF87-4B46-86AB-9D2B88A50D2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8E25-8852-B547-BEDC-CCEF283D5E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ED81-BF87-4B46-86AB-9D2B88A50D2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8E25-8852-B547-BEDC-CCEF283D5E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ED81-BF87-4B46-86AB-9D2B88A50D2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8E25-8852-B547-BEDC-CCEF283D5E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8ED81-BF87-4B46-86AB-9D2B88A50D2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B8E25-8852-B547-BEDC-CCEF283D5E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8284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1560" y="2142460"/>
            <a:ext cx="10302240" cy="1260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HUẤN GIÁO VIÊN THCS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" indent="0" algn="ctr">
              <a:spcBef>
                <a:spcPts val="0"/>
              </a:spcBef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HOẠT ĐỘNG TRẢI NGHIỆM HƯỚNG NGHIỆP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7653" y="989356"/>
            <a:ext cx="8843807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 GIÁO DỤC VÀ ĐÀO TẠO TP ĐỒNG HỚI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5045216"/>
            <a:ext cx="45720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Hới,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7"/>
            <a:ext cx="1219200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0263" y="830273"/>
            <a:ext cx="242374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17065"/>
            <a:ext cx="7980218" cy="5211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marR="274320" algn="just">
              <a:lnSpc>
                <a:spcPct val="130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dạy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4320" marR="274320" algn="just">
              <a:lnSpc>
                <a:spcPct val="130000"/>
              </a:lnSpc>
              <a:spcAft>
                <a:spcPts val="800"/>
              </a:spcAft>
            </a:pPr>
            <a:r>
              <a:rPr lang="en-US" sz="2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 PP </a:t>
            </a:r>
            <a:r>
              <a:rPr lang="en-US" sz="2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Phân nhóm học tập và bố trí vị trí nhóm phù hợp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vi-VN" sz="2300" dirty="0">
                <a:cs typeface="Arial" panose="020B0604020202020204" pitchFamily="34" charset="0"/>
              </a:rPr>
              <a:t>Giao nhiệm vụ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vi-VN" sz="2300" dirty="0">
                <a:cs typeface="Arial" panose="020B0604020202020204" pitchFamily="34" charset="0"/>
              </a:rPr>
              <a:t> 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ho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300" dirty="0">
                <a:cs typeface="Arial" panose="020B0604020202020204" pitchFamily="34" charset="0"/>
              </a:rPr>
              <a:t> nhóm. </a:t>
            </a:r>
            <a:endParaRPr lang="en-US" sz="2300" dirty="0"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đòi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, hướng dẫn hỗ trợ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các nhóm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- T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ổ chức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báo cáo kết quả và đánh giá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chốt lại kiến thức cơ bản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48" y="1690909"/>
            <a:ext cx="3239220" cy="4715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" y="-21528"/>
            <a:ext cx="1219828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60" y="1221038"/>
            <a:ext cx="76606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nghiên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PP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tiễn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video hay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băng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catset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PP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1077913"/>
            <a:ext cx="4395586" cy="5707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" y="-11368"/>
            <a:ext cx="1219828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800" y="1028855"/>
            <a:ext cx="8206509" cy="5577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vi-VN" sz="2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Phương pháp</a:t>
            </a:r>
            <a:r>
              <a:rPr lang="en-US" sz="2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nghiên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cứu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tình huống </a:t>
            </a:r>
            <a:r>
              <a:rPr lang="vi-VN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PPDH, trong đó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HS</a:t>
            </a:r>
            <a:r>
              <a:rPr lang="vi-VN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tự lực nghiên cứu một tình huống thực tiễn và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xử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 quyết các vấn đề mà tình huống đó đặt ra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dung PP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HS.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200" dirty="0">
                <a:cs typeface="Arial" panose="020B0604020202020204" pitchFamily="34" charset="0"/>
              </a:rPr>
              <a:t>ình huống có thể có nhiều cách giải quyết khác nhau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Tx/>
              <a:buChar char="-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1/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  2/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 3/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  4/ So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 5/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HS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rút ra bài học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giải quyết những tình huống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504" y="1016000"/>
            <a:ext cx="4382564" cy="569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8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6947" y="1018858"/>
            <a:ext cx="8103987" cy="571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marR="274320" algn="just">
              <a:spcAft>
                <a:spcPts val="800"/>
              </a:spcAft>
            </a:pP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4320" marR="274320" algn="just"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PPDH,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HS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nghiên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4320" marR="274320" algn="just">
              <a:spcAft>
                <a:spcPts val="800"/>
              </a:spcAft>
            </a:pP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274320" algn="just"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274320" algn="just"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274320" algn="just"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3.Thu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274320" algn="just"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274320" algn="just"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274320" algn="just"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0" y="1270000"/>
            <a:ext cx="4229100" cy="558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283" y="1072495"/>
            <a:ext cx="4262717" cy="5714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" y="-1208"/>
            <a:ext cx="1219828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42" y="1125754"/>
            <a:ext cx="742677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sắm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vai</a:t>
            </a:r>
            <a:r>
              <a:rPr lang="en-US" sz="23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PP </a:t>
            </a:r>
            <a:r>
              <a:rPr lang="en-US" sz="2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dục</a:t>
            </a: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HS </a:t>
            </a:r>
            <a:r>
              <a:rPr lang="en-US" sz="2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xử</a:t>
            </a: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tỏ</a:t>
            </a: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 PP </a:t>
            </a:r>
            <a:r>
              <a:rPr lang="en-US" sz="2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sắm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HS.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PP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sắm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PP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Khuyến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khích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- HS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- GV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041" y="1092419"/>
            <a:ext cx="4393248" cy="5755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328"/>
            <a:ext cx="12279746" cy="6930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080" y="1059498"/>
            <a:ext cx="11948160" cy="5459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4320" algn="just">
              <a:lnSpc>
                <a:spcPct val="130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PP,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lĩnh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vực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nhằm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74320" algn="just">
              <a:lnSpc>
                <a:spcPct val="130000"/>
              </a:lnSpc>
              <a:spcAft>
                <a:spcPts val="800"/>
              </a:spcAft>
            </a:pP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PP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274320" indent="-285750" algn="just">
              <a:lnSpc>
                <a:spcPct val="130000"/>
              </a:lnSpc>
              <a:spcAft>
                <a:spcPts val="800"/>
              </a:spcAft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ủng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274320" indent="-285750" algn="just">
              <a:lnSpc>
                <a:spcPct val="130000"/>
              </a:lnSpc>
              <a:spcAft>
                <a:spcPts val="800"/>
              </a:spcAft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lẽ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minh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tuyên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274320" indent="-285750" algn="just">
              <a:lnSpc>
                <a:spcPct val="130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HS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rõ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ràng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274320" indent="-285750" algn="just">
              <a:lnSpc>
                <a:spcPct val="130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274320" indent="-285750" algn="just">
              <a:lnSpc>
                <a:spcPct val="130000"/>
              </a:lnSpc>
              <a:spcAft>
                <a:spcPts val="800"/>
              </a:spcAft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cởi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8284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0025" y="4138367"/>
            <a:ext cx="1524776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6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altLang="ko-KR" sz="373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ko-KR" altLang="en-US" sz="3735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7650" y="3143516"/>
            <a:ext cx="1067921" cy="7489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26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altLang="ko-K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ko-KR" alt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/>
          <p:nvPr/>
        </p:nvSpPr>
        <p:spPr>
          <a:xfrm>
            <a:off x="2212233" y="859057"/>
            <a:ext cx="6646759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55181" y="1752600"/>
            <a:ext cx="12198284" cy="42563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22/2021/TT-BGD ĐT.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" y="-38912"/>
            <a:ext cx="12279746" cy="6930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6262" y="1741103"/>
            <a:ext cx="11572058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22/2021/TT- BGDĐT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2021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5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2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endParaRPr lang="en-US" sz="25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qua: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được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tiết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chào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SHL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32)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60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90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506;p48"/>
          <p:cNvSpPr txBox="1"/>
          <p:nvPr/>
        </p:nvSpPr>
        <p:spPr bwMode="auto">
          <a:xfrm>
            <a:off x="999461" y="599865"/>
            <a:ext cx="9952074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577" tIns="121577" rIns="121577" bIns="121577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22/2021/TT-BGDĐT_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THPT 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164"/>
            <a:ext cx="12279746" cy="69303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6734" y="1241717"/>
            <a:ext cx="1199526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GV.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: HS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ở 2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: HS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HS +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endParaRPr lang="en-US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:  PP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đòi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GV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vi,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506;p48"/>
          <p:cNvSpPr txBox="1"/>
          <p:nvPr/>
        </p:nvSpPr>
        <p:spPr bwMode="auto">
          <a:xfrm>
            <a:off x="999461" y="536070"/>
            <a:ext cx="9952074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577" tIns="121577" rIns="121577" bIns="121577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22/2021/TT-BGDĐT_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THPT 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8284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0025" y="4138367"/>
            <a:ext cx="1524776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6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altLang="ko-KR" sz="373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ko-KR" altLang="en-US" sz="3735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7650" y="3143516"/>
            <a:ext cx="1067921" cy="7489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26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altLang="ko-K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ko-KR" alt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/>
          <p:nvPr/>
        </p:nvSpPr>
        <p:spPr>
          <a:xfrm>
            <a:off x="2212233" y="859057"/>
            <a:ext cx="6646759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037" y="963400"/>
            <a:ext cx="1148316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HĐTN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HĐTN, HN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4038" y="3073660"/>
            <a:ext cx="114831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Hình thức kiểm tra:  thực hành, thuyết trình, các dự án học tập…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Sau đó đánh giá thông qua sản phẩm học tập và thông qua hồ sơ học tập…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8284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0025" y="4138367"/>
            <a:ext cx="1524776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6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altLang="ko-KR" sz="373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ko-KR" altLang="en-US" sz="3735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7650" y="3143516"/>
            <a:ext cx="1067921" cy="7489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26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altLang="ko-K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ko-KR" alt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/>
          <p:nvPr/>
        </p:nvSpPr>
        <p:spPr>
          <a:xfrm>
            <a:off x="2212233" y="859057"/>
            <a:ext cx="6646759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7522" y="1752600"/>
            <a:ext cx="10592790" cy="42563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CHƯƠNG TRÌNH GIÁO DỤC PHỔ THÔNG 2018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663"/>
            <a:ext cx="10515600" cy="74973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BÀI KIỂM TRA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32874" y="729732"/>
            <a:ext cx="1152625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 KIỂM TRA: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KIỂM TRA GIỮA KỲ/CUỐI KỲ….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TRẢI NGHIỆM HƯỚNG NGHIỆP LỚP ….. NĂM HỌC: ….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2874" y="2790790"/>
            <a:ext cx="115262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 (Ban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GDĐT)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81786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HƯỚNG DẪN CHẤM:</a:t>
            </a:r>
            <a:endParaRPr lang="vi-VN" sz="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ĐÁNH GIÁ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KIỂM TRA GIỮA KỲ/CUỐI KỲ….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 HƯỚNG NGHIỆP LỚP ….. NĂM HỌC: ….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893" y="584200"/>
            <a:ext cx="501451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kiểm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675086" y="2178437"/>
            <a:ext cx="5014513" cy="5152152"/>
          </a:xfrm>
          <a:prstGeom prst="rect">
            <a:avLst/>
          </a:prstGeom>
        </p:spPr>
        <p:txBody>
          <a:bodyPr/>
          <a:lstStyle>
            <a:lvl1pPr marL="319405" indent="-319405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40080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anose="05000000000000000000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265"/>
              </a:spcBef>
              <a:spcAft>
                <a:spcPts val="265"/>
              </a:spcAft>
              <a:buNone/>
            </a:pPr>
            <a:r>
              <a:rPr lang="en-SG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SG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SG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CTGDPT 2018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kiểm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mẫu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65"/>
              </a:spcBef>
              <a:spcAft>
                <a:spcPts val="265"/>
              </a:spcAft>
              <a:buNone/>
            </a:pPr>
            <a:r>
              <a:rPr lang="en-SG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SG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kiểm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khối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  <a:endParaRPr lang="en-SG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65"/>
              </a:spcBef>
              <a:spcAft>
                <a:spcPts val="265"/>
              </a:spcAft>
              <a:buNone/>
            </a:pPr>
            <a:endParaRPr lang="en-SG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65"/>
              </a:spcBef>
              <a:spcAft>
                <a:spcPts val="265"/>
              </a:spcAft>
              <a:buNone/>
            </a:pPr>
            <a:endParaRPr lang="en-SG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65"/>
              </a:spcBef>
              <a:spcAft>
                <a:spcPts val="265"/>
              </a:spcAft>
              <a:buNone/>
            </a:pPr>
            <a:endParaRPr lang="en-SG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65"/>
              </a:spcBef>
              <a:spcAft>
                <a:spcPts val="265"/>
              </a:spcAft>
              <a:buNone/>
            </a:pPr>
            <a:endParaRPr lang="en-SG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Content Placeholder 2"/>
          <p:cNvSpPr txBox="1"/>
          <p:nvPr/>
        </p:nvSpPr>
        <p:spPr>
          <a:xfrm>
            <a:off x="6434515" y="584200"/>
            <a:ext cx="4845256" cy="5152152"/>
          </a:xfrm>
          <a:prstGeom prst="rect">
            <a:avLst/>
          </a:prstGeom>
        </p:spPr>
        <p:txBody>
          <a:bodyPr/>
          <a:lstStyle>
            <a:lvl1pPr marL="319405" indent="-319405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40080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anose="05000000000000000000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265"/>
              </a:spcBef>
              <a:spcAft>
                <a:spcPts val="265"/>
              </a:spcAft>
              <a:buNone/>
            </a:pPr>
            <a:r>
              <a:rPr lang="en-SG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SG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65"/>
              </a:spcBef>
              <a:spcAft>
                <a:spcPts val="265"/>
              </a:spcAft>
              <a:buNone/>
            </a:pPr>
            <a:r>
              <a:rPr lang="en-SG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</a:t>
            </a:r>
            <a:endParaRPr lang="en-SG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65"/>
              </a:spcBef>
              <a:spcAft>
                <a:spcPts val="265"/>
              </a:spcAft>
              <a:buNone/>
            </a:pPr>
            <a:endParaRPr lang="en-SG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600" y="3429000"/>
            <a:ext cx="4574171" cy="264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2936"/>
            <a:ext cx="10515600" cy="71771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CÔNG RA ĐỀ KIỂM TRA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6568" y="1443039"/>
          <a:ext cx="11790949" cy="5212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4626"/>
                <a:gridCol w="1858028"/>
                <a:gridCol w="2663524"/>
                <a:gridCol w="1920086"/>
                <a:gridCol w="2781653"/>
                <a:gridCol w="1723032"/>
              </a:tblGrid>
              <a:tr h="322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 kỳ I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 kỳ I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 kỳ II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 kỳ II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 chú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</a:tr>
              <a:tr h="1374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THCS 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THCS 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THCS 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THCS 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</a:tr>
              <a:tr h="1374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THCS 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THCS  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THCS 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THCS 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</a:tr>
              <a:tr h="2050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THCS 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THCS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- THCS              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30480"/>
            <a:ext cx="10485120" cy="681038"/>
          </a:xfrm>
        </p:spPr>
        <p:txBody>
          <a:bodyPr>
            <a:normAutofit fontScale="90000"/>
          </a:bodyPr>
          <a:lstStyle/>
          <a:p>
            <a:pPr algn="ctr"/>
            <a:r>
              <a:rPr lang="vi-VN" i="1" dirty="0">
                <a:solidFill>
                  <a:srgbClr val="FF0000"/>
                </a:solidFill>
              </a:rPr>
              <a:t>Thông tư số 32/2018/TT-BGDĐT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9185" y="838201"/>
          <a:ext cx="11855669" cy="59711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{00A15C55-8517-42AA-B614-E9B94910E393}</a:tableStyleId>
              </a:tblPr>
              <a:tblGrid>
                <a:gridCol w="987259"/>
                <a:gridCol w="10868410"/>
              </a:tblGrid>
              <a:tr h="473289">
                <a:tc>
                  <a:txBody>
                    <a:bodyPr/>
                    <a:lstStyle/>
                    <a:p>
                      <a:pPr marL="101600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Mức</a:t>
                      </a:r>
                      <a:r>
                        <a:rPr lang="vi-VN" sz="1800" spc="-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độ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34690" marR="3231515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Động</a:t>
                      </a:r>
                      <a:r>
                        <a:rPr lang="vi-VN" sz="1800" spc="-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từ</a:t>
                      </a:r>
                      <a:r>
                        <a:rPr lang="vi-VN" sz="1800" spc="-1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mô</a:t>
                      </a:r>
                      <a:r>
                        <a:rPr lang="vi-VN" sz="1800" spc="-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tả mức</a:t>
                      </a:r>
                      <a:r>
                        <a:rPr lang="vi-VN" sz="1800" spc="-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độ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229993">
                <a:tc>
                  <a:txBody>
                    <a:bodyPr/>
                    <a:lstStyle/>
                    <a:p>
                      <a:pPr marL="679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Biết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0960" algn="just">
                        <a:lnSpc>
                          <a:spcPct val="11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kể</a:t>
                      </a:r>
                      <a:r>
                        <a:rPr lang="vi-VN" sz="1800" spc="10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được</a:t>
                      </a:r>
                      <a:r>
                        <a:rPr lang="vi-VN" sz="1800" spc="10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(những</a:t>
                      </a:r>
                      <a:r>
                        <a:rPr lang="vi-VN" sz="1800" spc="11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việc</a:t>
                      </a:r>
                      <a:r>
                        <a:rPr lang="vi-VN" sz="1800" spc="8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làm</a:t>
                      </a:r>
                      <a:r>
                        <a:rPr lang="vi-VN" sz="1800" spc="9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tốt,...);</a:t>
                      </a:r>
                      <a:r>
                        <a:rPr lang="vi-VN" sz="1800" spc="9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nêu/nói</a:t>
                      </a:r>
                      <a:r>
                        <a:rPr lang="vi-VN" sz="1800" spc="9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được</a:t>
                      </a:r>
                      <a:r>
                        <a:rPr lang="vi-VN" sz="1800" spc="10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(những</a:t>
                      </a:r>
                      <a:r>
                        <a:rPr lang="vi-VN" sz="1800" spc="10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hành</a:t>
                      </a:r>
                      <a:r>
                        <a:rPr lang="vi-VN" sz="1800" spc="10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động</a:t>
                      </a:r>
                      <a:r>
                        <a:rPr lang="vi-VN" sz="1800" spc="10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an</a:t>
                      </a:r>
                      <a:r>
                        <a:rPr lang="vi-VN" sz="1800" spc="11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toàn,</a:t>
                      </a:r>
                      <a:r>
                        <a:rPr lang="vi-VN" sz="1800" spc="9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mục</a:t>
                      </a:r>
                      <a:r>
                        <a:rPr lang="vi-VN" sz="1800" spc="10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tiêu</a:t>
                      </a:r>
                      <a:r>
                        <a:rPr lang="vi-VN" sz="1800" spc="10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lao</a:t>
                      </a:r>
                      <a:r>
                        <a:rPr lang="vi-VN" sz="1800" spc="10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động</a:t>
                      </a:r>
                      <a:r>
                        <a:rPr lang="vi-VN" sz="1800" spc="10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an</a:t>
                      </a:r>
                      <a:r>
                        <a:rPr lang="vi-VN" sz="1800" spc="11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toàn,...);</a:t>
                      </a:r>
                      <a:r>
                        <a:rPr lang="vi-VN" sz="1800" spc="10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nhận</a:t>
                      </a:r>
                      <a:r>
                        <a:rPr lang="vi-VN" sz="1800" spc="-34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biết được (những việc nên làm,...); nhận diện được (nguy hiểm, sở thích của bản thân,...); tôn trọng (người khác,</a:t>
                      </a:r>
                      <a:r>
                        <a:rPr lang="vi-VN" sz="1800" spc="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sự khác biệt,...); có ý thức (giữ vệ sinh chung,...); tìm hiểu được (thu nhập của người thân, công việc của bố</a:t>
                      </a:r>
                      <a:r>
                        <a:rPr lang="vi-VN" sz="1800" spc="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mẹ,...);</a:t>
                      </a:r>
                      <a:r>
                        <a:rPr lang="vi-VN" sz="1800" spc="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biết cách làm</a:t>
                      </a:r>
                      <a:r>
                        <a:rPr lang="vi-VN" sz="1800" spc="-1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(tìm</a:t>
                      </a:r>
                      <a:r>
                        <a:rPr lang="vi-VN" sz="1800" spc="-2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kiếm</a:t>
                      </a:r>
                      <a:r>
                        <a:rPr lang="vi-VN" sz="1800" spc="-2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sự</a:t>
                      </a:r>
                      <a:r>
                        <a:rPr lang="vi-VN" sz="1800" spc="-1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hỗ trợ,...).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417501">
                <a:tc>
                  <a:txBody>
                    <a:bodyPr/>
                    <a:lstStyle/>
                    <a:p>
                      <a:pPr marL="679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Hiểu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0960" algn="just">
                        <a:lnSpc>
                          <a:spcPct val="11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trình bày được (ước mơ nghề nghiệp,...); mô tả được (hình ảnh bản thân, đức tính, vẻ đẹp thiên nhiên,...); giới</a:t>
                      </a:r>
                      <a:r>
                        <a:rPr lang="vi-VN" sz="1800" spc="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thiệu được (vẻ đẹp quê em, nhân vật và sự kiện,...); chỉ ra được (ý nghĩa của hoạt động, tác động của biến đổi khí</a:t>
                      </a:r>
                      <a:r>
                        <a:rPr lang="vi-VN" sz="1800" spc="-33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hậu,...); phân tích được (điểm mạnh, điểm yếu, thông tin nghề nghiệp,...); đánh giá được (giá trị xã hội, hiệu quả</a:t>
                      </a:r>
                      <a:r>
                        <a:rPr lang="vi-VN" sz="1800" spc="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hoạt</a:t>
                      </a:r>
                      <a:r>
                        <a:rPr lang="vi-VN" sz="1800" spc="-1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động,...);</a:t>
                      </a:r>
                      <a:r>
                        <a:rPr lang="vi-VN" sz="1800" spc="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nhận xét được (sự</a:t>
                      </a:r>
                      <a:r>
                        <a:rPr lang="vi-VN" sz="1800" spc="-1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tiến</a:t>
                      </a:r>
                      <a:r>
                        <a:rPr lang="vi-VN" sz="1800" spc="-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bộ của bản thân, giá</a:t>
                      </a:r>
                      <a:r>
                        <a:rPr lang="vi-VN" sz="1800" spc="-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trị của</a:t>
                      </a:r>
                      <a:r>
                        <a:rPr lang="vi-VN" sz="1800" spc="-1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cá nhân,...).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652023">
                <a:tc>
                  <a:txBody>
                    <a:bodyPr/>
                    <a:lstStyle/>
                    <a:p>
                      <a:pPr marL="67945" marR="32639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ysClr val="windowText" lastClr="000000"/>
                          </a:solidFill>
                          <a:effectLst/>
                        </a:rPr>
                        <a:t>Vận</a:t>
                      </a:r>
                      <a:r>
                        <a:rPr lang="vi-VN" sz="1800" spc="5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>
                          <a:solidFill>
                            <a:sysClr val="windowText" lastClr="000000"/>
                          </a:solidFill>
                          <a:effectLst/>
                        </a:rPr>
                        <a:t>dụng</a:t>
                      </a:r>
                      <a:endParaRPr lang="en-US" sz="18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xác</a:t>
                      </a:r>
                      <a:r>
                        <a:rPr lang="vi-VN" sz="1800" spc="2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định</a:t>
                      </a:r>
                      <a:r>
                        <a:rPr lang="vi-VN" sz="1800" spc="4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được</a:t>
                      </a:r>
                      <a:r>
                        <a:rPr lang="vi-VN" sz="1800" spc="3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(nghề,</a:t>
                      </a:r>
                      <a:r>
                        <a:rPr lang="vi-VN" sz="1800" spc="1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nhóm</a:t>
                      </a:r>
                      <a:r>
                        <a:rPr lang="vi-VN" sz="1800" spc="1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nghề,...);</a:t>
                      </a:r>
                      <a:r>
                        <a:rPr lang="vi-VN" sz="1800" spc="2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khảo</a:t>
                      </a:r>
                      <a:r>
                        <a:rPr lang="vi-VN" sz="1800" spc="2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sát</a:t>
                      </a:r>
                      <a:r>
                        <a:rPr lang="vi-VN" sz="1800" spc="2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được</a:t>
                      </a:r>
                      <a:r>
                        <a:rPr lang="vi-VN" sz="1800" spc="3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(nhu</a:t>
                      </a:r>
                      <a:r>
                        <a:rPr lang="vi-VN" sz="1800" spc="4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cầu,</a:t>
                      </a:r>
                      <a:r>
                        <a:rPr lang="vi-VN" sz="1800" spc="2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hứng</a:t>
                      </a:r>
                      <a:r>
                        <a:rPr lang="vi-VN" sz="1800" spc="3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thú,...);</a:t>
                      </a:r>
                      <a:r>
                        <a:rPr lang="vi-VN" sz="1800" spc="2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vận</a:t>
                      </a:r>
                      <a:r>
                        <a:rPr lang="vi-VN" sz="1800" spc="2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động</a:t>
                      </a:r>
                      <a:r>
                        <a:rPr lang="vi-VN" sz="1800" spc="2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được</a:t>
                      </a:r>
                      <a:r>
                        <a:rPr lang="vi-VN" sz="1800" spc="3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(người</a:t>
                      </a:r>
                      <a:r>
                        <a:rPr lang="vi-VN" sz="1800" spc="4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thân</a:t>
                      </a:r>
                      <a:r>
                        <a:rPr lang="vi-VN" sz="1800" spc="3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tham</a:t>
                      </a:r>
                      <a:r>
                        <a:rPr lang="vi-VN" sz="1800" spc="1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giabảo</a:t>
                      </a:r>
                      <a:r>
                        <a:rPr lang="vi-VN" sz="1800" spc="14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vệ</a:t>
                      </a:r>
                      <a:r>
                        <a:rPr lang="vi-VN" sz="1800" spc="13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môi</a:t>
                      </a:r>
                      <a:r>
                        <a:rPr lang="vi-VN" sz="1800" spc="14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trường,...);</a:t>
                      </a:r>
                      <a:r>
                        <a:rPr lang="vi-VN" sz="1800" spc="14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đề</a:t>
                      </a:r>
                      <a:r>
                        <a:rPr lang="vi-VN" sz="1800" spc="13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xuất</a:t>
                      </a:r>
                      <a:r>
                        <a:rPr lang="vi-VN" sz="1800" spc="14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được</a:t>
                      </a:r>
                      <a:r>
                        <a:rPr lang="vi-VN" sz="1800" spc="12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(phương</a:t>
                      </a:r>
                      <a:r>
                        <a:rPr lang="vi-VN" sz="1800" spc="13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án</a:t>
                      </a:r>
                      <a:r>
                        <a:rPr lang="vi-VN" sz="1800" spc="13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giải</a:t>
                      </a:r>
                      <a:r>
                        <a:rPr lang="vi-VN" sz="1800" spc="13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quyết</a:t>
                      </a:r>
                      <a:r>
                        <a:rPr lang="vi-VN" sz="1800" spc="14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vấn</a:t>
                      </a:r>
                      <a:r>
                        <a:rPr lang="vi-VN" sz="1800" spc="14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đề,</a:t>
                      </a:r>
                      <a:r>
                        <a:rPr lang="vi-VN" sz="1800" spc="12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việc</a:t>
                      </a:r>
                      <a:r>
                        <a:rPr lang="vi-VN" sz="1800" spc="13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hợp</a:t>
                      </a:r>
                      <a:r>
                        <a:rPr lang="vi-VN" sz="1800" spc="13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tác,...);</a:t>
                      </a:r>
                      <a:r>
                        <a:rPr lang="vi-VN" sz="1800" spc="14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đưa</a:t>
                      </a:r>
                      <a:r>
                        <a:rPr lang="vi-VN" sz="1800" spc="13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ra</a:t>
                      </a:r>
                      <a:r>
                        <a:rPr lang="vi-VN" sz="1800" spc="13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được</a:t>
                      </a:r>
                      <a:r>
                        <a:rPr lang="vi-VN" sz="1800" spc="12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(ý</a:t>
                      </a:r>
                      <a:r>
                        <a:rPr lang="vi-VN" sz="1800" spc="13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kiến</a:t>
                      </a:r>
                      <a:r>
                        <a:rPr lang="vi-VN" sz="1800" spc="14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giải</a:t>
                      </a:r>
                      <a:r>
                        <a:rPr lang="vi-VN" sz="1800" spc="-33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quyết</a:t>
                      </a:r>
                      <a:r>
                        <a:rPr lang="vi-VN" sz="1800" spc="2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vấn</a:t>
                      </a:r>
                      <a:r>
                        <a:rPr lang="vi-VN" sz="1800" spc="2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đề,...);</a:t>
                      </a:r>
                      <a:r>
                        <a:rPr lang="vi-VN" sz="1800" spc="1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thực</a:t>
                      </a:r>
                      <a:r>
                        <a:rPr lang="vi-VN" sz="1800" spc="2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hiện</a:t>
                      </a:r>
                      <a:r>
                        <a:rPr lang="vi-VN" sz="1800" spc="2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được</a:t>
                      </a:r>
                      <a:r>
                        <a:rPr lang="vi-VN" sz="1800" spc="1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(việc</a:t>
                      </a:r>
                      <a:r>
                        <a:rPr lang="vi-VN" sz="1800" spc="2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chăm sóc</a:t>
                      </a:r>
                      <a:r>
                        <a:rPr lang="vi-VN" sz="1800" spc="1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bản</a:t>
                      </a:r>
                      <a:r>
                        <a:rPr lang="vi-VN" sz="1800" spc="1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thân,...);</a:t>
                      </a:r>
                      <a:r>
                        <a:rPr lang="vi-VN" sz="1800" spc="2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làm quen</a:t>
                      </a:r>
                      <a:r>
                        <a:rPr lang="vi-VN" sz="1800" spc="2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được</a:t>
                      </a:r>
                      <a:r>
                        <a:rPr lang="vi-VN" sz="1800" spc="1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(với</a:t>
                      </a:r>
                      <a:r>
                        <a:rPr lang="vi-VN" sz="1800" spc="2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bạn</a:t>
                      </a:r>
                      <a:r>
                        <a:rPr lang="vi-VN" sz="1800" spc="4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mới,</a:t>
                      </a:r>
                      <a:r>
                        <a:rPr lang="vi-VN" sz="1800" spc="2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hàng</a:t>
                      </a:r>
                      <a:r>
                        <a:rPr lang="vi-VN" sz="1800" spc="2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xóm,...);</a:t>
                      </a:r>
                      <a:r>
                        <a:rPr lang="vi-VN" sz="1800" spc="2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thuyết trình được; lên kế hoạch (truyền thông trong cộng đồng,...); rèn luyện được (một số đức tính, thói quen,...); làm</a:t>
                      </a:r>
                      <a:r>
                        <a:rPr lang="vi-VN" sz="1800" spc="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được (công việc tự phục vụ,...); thể hiện được (cảm xúc, sự đồng cảm, hành vi văn hoá,...); biết làm (sử dụng</a:t>
                      </a:r>
                      <a:r>
                        <a:rPr lang="vi-VN" sz="1800" spc="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công cụ lao động an toàn, chăm sóc sức khoẻ,...); thiết lập được (quan hệ,...); xây dựng được (quan hệ, tình bạn,</a:t>
                      </a:r>
                      <a:r>
                        <a:rPr lang="vi-VN" sz="1800" spc="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chiến</a:t>
                      </a:r>
                      <a:r>
                        <a:rPr lang="vi-VN" sz="1800" spc="-1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dịch</a:t>
                      </a:r>
                      <a:r>
                        <a:rPr lang="vi-VN" sz="1800" spc="-1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truyền</a:t>
                      </a:r>
                      <a:r>
                        <a:rPr lang="vi-VN" sz="1800" spc="-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thông,...);</a:t>
                      </a:r>
                      <a:r>
                        <a:rPr lang="vi-VN" sz="1800" spc="-1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tổ chức</a:t>
                      </a:r>
                      <a:r>
                        <a:rPr lang="vi-VN" sz="1800" spc="-1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được</a:t>
                      </a:r>
                      <a:r>
                        <a:rPr lang="vi-VN" sz="1800" spc="-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(sự</a:t>
                      </a:r>
                      <a:r>
                        <a:rPr lang="vi-VN" sz="1800" spc="-1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kiện,</a:t>
                      </a:r>
                      <a:r>
                        <a:rPr lang="vi-VN" sz="1800" spc="-2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buổi lao</a:t>
                      </a:r>
                      <a:r>
                        <a:rPr lang="vi-VN" sz="1800" spc="-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động,...); ứng</a:t>
                      </a:r>
                      <a:r>
                        <a:rPr lang="vi-VN" sz="1800" spc="-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phó</a:t>
                      </a:r>
                      <a:r>
                        <a:rPr lang="vi-VN" sz="1800" spc="-1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được</a:t>
                      </a:r>
                      <a:r>
                        <a:rPr lang="vi-VN" sz="1800" spc="-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(với căng</a:t>
                      </a:r>
                      <a:r>
                        <a:rPr lang="vi-VN" sz="1800" spc="-1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thẳng, thiên</a:t>
                      </a:r>
                      <a:r>
                        <a:rPr lang="vi-VN" sz="1800" spc="-1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tai,...).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66675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446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00424" y="261018"/>
            <a:ext cx="3135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MINH HỌA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1067230"/>
            <a:ext cx="12354468" cy="6136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4320" algn="just">
              <a:lnSpc>
                <a:spcPct val="130000"/>
              </a:lnSpc>
              <a:spcAft>
                <a:spcPts val="800"/>
              </a:spcAft>
            </a:pP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Khám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74320" algn="just">
              <a:lnSpc>
                <a:spcPct val="130000"/>
              </a:lnSpc>
              <a:spcAft>
                <a:spcPts val="800"/>
              </a:spcAft>
            </a:pP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74320" algn="just">
              <a:lnSpc>
                <a:spcPct val="130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74320" algn="just">
              <a:lnSpc>
                <a:spcPct val="130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soát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74320" algn="just">
              <a:lnSpc>
                <a:spcPct val="130000"/>
              </a:lnSpc>
              <a:spcAft>
                <a:spcPts val="800"/>
              </a:spcAft>
            </a:pP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74320" algn="just">
              <a:lnSpc>
                <a:spcPct val="130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74320" algn="just">
              <a:lnSpc>
                <a:spcPct val="130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74320" algn="just">
              <a:lnSpc>
                <a:spcPct val="130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74320" algn="just">
              <a:lnSpc>
                <a:spcPct val="130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274320" lvl="0" indent="-342900" algn="just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446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00424" y="261018"/>
            <a:ext cx="3135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MINH HỌA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651" y="681037"/>
            <a:ext cx="11979350" cy="6406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marR="274320" algn="just">
              <a:lnSpc>
                <a:spcPct val="130000"/>
              </a:lnSpc>
              <a:spcAft>
                <a:spcPts val="800"/>
              </a:spcAft>
            </a:pPr>
            <a:r>
              <a:rPr lang="en-US" sz="2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endParaRPr lang="en-US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74320" lvl="0" eaLnBrk="0" hangingPunct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tabLst>
                <a:tab pos="519430" algn="l"/>
              </a:tabLst>
            </a:pPr>
            <a:r>
              <a:rPr 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2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2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endParaRPr lang="en-US" sz="2200" b="1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74320" lvl="0" eaLnBrk="0" hangingPunct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tabLst>
                <a:tab pos="519430" algn="l"/>
              </a:tabLst>
            </a:pP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HS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sz="22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iá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200" spc="-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mức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200" dirty="0">
              <a:solidFill>
                <a:srgbClr val="231F2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274320" lvl="0" eaLnBrk="0" hangingPunct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tabLst>
                <a:tab pos="519430" algn="l"/>
              </a:tabLst>
            </a:pPr>
            <a:r>
              <a:rPr lang="en-US" sz="2200" b="1" i="1" spc="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sz="2200" b="1" i="1" spc="-2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ạ</a:t>
            </a:r>
            <a:r>
              <a:rPr lang="en-US" sz="2200" b="1" i="1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200" b="1" i="1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ít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2/3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endParaRPr lang="en-US" sz="2200" dirty="0">
              <a:solidFill>
                <a:srgbClr val="231F2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274320" lvl="0" eaLnBrk="0" hangingPunct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tabLst>
                <a:tab pos="519430" algn="l"/>
              </a:tabLst>
            </a:pPr>
            <a:r>
              <a:rPr lang="en-US" sz="2200" b="1" i="1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Chưa</a:t>
            </a:r>
            <a:r>
              <a:rPr lang="en-US" sz="2200" b="1" i="1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sz="2200" b="1" i="1" spc="-2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ạ</a:t>
            </a:r>
            <a:r>
              <a:rPr lang="en-US" sz="2200" b="1" i="1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200" b="1" i="1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xuống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274320" lvl="0" eaLnBrk="0" hangingPunct="0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tabLst>
                <a:tab pos="519430" algn="l"/>
              </a:tabLst>
            </a:pPr>
            <a:r>
              <a:rPr 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2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2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2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200" b="1" spc="-1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r>
              <a:rPr lang="en-US" sz="2200" b="1" spc="-1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ổ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274320" lvl="0" eaLnBrk="0" hangingPunct="0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tabLst>
                <a:tab pos="519430" algn="l"/>
              </a:tabLst>
            </a:pPr>
            <a:r>
              <a:rPr lang="en-US" sz="2200" dirty="0" err="1">
                <a:solidFill>
                  <a:srgbClr val="27272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ổ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2200" spc="5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200" spc="-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2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sz="22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iá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22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ẫ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200" spc="-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200" spc="-2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spc="-1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dựa</a:t>
            </a:r>
            <a:r>
              <a:rPr lang="en-US" sz="2200" spc="-1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spc="-1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spc="-1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200" spc="-2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22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ẩ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ị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spc="-1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200" spc="-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200" spc="-2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ạ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sz="22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ộ</a:t>
            </a:r>
            <a:r>
              <a:rPr lang="en-US" sz="2200" spc="-1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spc="-1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200" spc="-2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ủ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200" spc="-1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2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200" spc="-1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200" spc="-1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200" spc="-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2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2200" spc="-1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</a:t>
            </a:r>
            <a:r>
              <a:rPr lang="en-US" sz="2200" spc="-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200" spc="-2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ạ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200" spc="-1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sz="22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ộ</a:t>
            </a:r>
            <a:r>
              <a:rPr lang="en-US" sz="2200" spc="-1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200" spc="-1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200" spc="-1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iác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2200" spc="-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22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ắ</a:t>
            </a:r>
            <a:r>
              <a:rPr lang="en-US" sz="2200" spc="-1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2200" spc="-1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spc="-1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2200" spc="-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2200" spc="-1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en-US" sz="2200" spc="-1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200" spc="-1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200" spc="-10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rá</a:t>
            </a:r>
            <a:r>
              <a:rPr lang="en-US" sz="2200" spc="-1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hiệm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spc="-1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ợp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ác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spc="1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hực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hiệm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2200" spc="-1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ụ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274320" lvl="0" eaLnBrk="0" hangingPunct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tabLst>
                <a:tab pos="519430" algn="l"/>
              </a:tabLst>
            </a:pPr>
            <a:r>
              <a:rPr 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2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2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GV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GV</a:t>
            </a:r>
            <a:r>
              <a:rPr lang="en-US" sz="2200" spc="35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sz="2200" spc="35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200" spc="35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spc="-1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sz="2200" spc="-1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200" spc="35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200" spc="-2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200" spc="35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200" spc="3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200" spc="35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en-US" sz="2200" spc="-1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200" spc="35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iá</a:t>
            </a:r>
            <a:r>
              <a:rPr lang="en-US" sz="2200" spc="35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ủa</a:t>
            </a:r>
            <a:r>
              <a:rPr lang="en-US" sz="2200" spc="35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200" spc="-1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2200" spc="35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2200" spc="35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200" spc="-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200" spc="-1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200" spc="35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spc="3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2200" spc="35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spc="3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200" spc="35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ủa</a:t>
            </a:r>
            <a:r>
              <a:rPr lang="en-US" sz="2200" spc="35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200" spc="35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spc="-1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ổ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2200" spc="35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200" spc="-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200" spc="-1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200" spc="35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200" spc="35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2200" spc="35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200" spc="35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200" spc="-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200" spc="-1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ậ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spc="-1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ét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en-US" sz="2200" spc="-1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iá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spc="-1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200" spc="-2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sz="2200" spc="-1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200" spc="-1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iểu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dươ</a:t>
            </a:r>
            <a:r>
              <a:rPr lang="en-US" sz="2200" spc="-1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</a:t>
            </a:r>
            <a:r>
              <a:rPr lang="en-US" sz="2200" spc="-1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200" spc="-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200" spc="-1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200" spc="-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200" spc="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200" spc="-2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ạ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en-US" sz="2200" spc="-15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ộ</a:t>
            </a:r>
            <a:r>
              <a:rPr lang="en-US" sz="2200" spc="-1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đóng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góp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2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9" y="0"/>
            <a:ext cx="12200180" cy="6858000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1" y="6356353"/>
            <a:ext cx="2057400" cy="365125"/>
          </a:xfrm>
        </p:spPr>
        <p:txBody>
          <a:bodyPr/>
          <a:lstStyle/>
          <a:p>
            <a:fld id="{05502AF4-5419-4C97-8941-6E8144AD9252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611" y="2699521"/>
            <a:ext cx="76066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THIẾT KẾ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HOẠCH 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HĐTN, HN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68" y="1542810"/>
            <a:ext cx="3082755" cy="391501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" y="-626244"/>
            <a:ext cx="12198284" cy="74918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8082" y="336123"/>
            <a:ext cx="9714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 KẾ </a:t>
            </a:r>
            <a:r>
              <a:rPr 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HOẠCH HĐTN, HN</a:t>
            </a:r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760" y="740811"/>
            <a:ext cx="120802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6430" y="982383"/>
            <a:ext cx="118457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latin typeface="Arial" panose="020B0604020202020204" pitchFamily="34" charset="0"/>
              </a:rPr>
              <a:t>Chủ</a:t>
            </a:r>
            <a:r>
              <a:rPr lang="en-US" sz="2200" b="1" dirty="0"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</a:rPr>
              <a:t>đề</a:t>
            </a:r>
            <a:r>
              <a:rPr lang="en-US" sz="2200" b="1" dirty="0">
                <a:latin typeface="Arial" panose="020B0604020202020204" pitchFamily="34" charset="0"/>
              </a:rPr>
              <a:t> HĐGD: ……….</a:t>
            </a:r>
            <a:endParaRPr lang="en-US" sz="2200" b="1" dirty="0">
              <a:latin typeface="Arial" panose="020B0604020202020204" pitchFamily="34" charset="0"/>
            </a:endParaRPr>
          </a:p>
          <a:p>
            <a:pPr algn="ctr"/>
            <a:r>
              <a:rPr lang="en-US" sz="2200" dirty="0" err="1">
                <a:latin typeface="Arial" panose="020B0604020202020204" pitchFamily="34" charset="0"/>
              </a:rPr>
              <a:t>Thời</a:t>
            </a: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</a:rPr>
              <a:t>gian</a:t>
            </a: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</a:rPr>
              <a:t>thực</a:t>
            </a: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</a:rPr>
              <a:t>hiện</a:t>
            </a:r>
            <a:r>
              <a:rPr lang="en-US" sz="2200" dirty="0">
                <a:latin typeface="Arial" panose="020B0604020202020204" pitchFamily="34" charset="0"/>
              </a:rPr>
              <a:t>: (</a:t>
            </a:r>
            <a:r>
              <a:rPr lang="en-US" sz="2200" dirty="0" err="1">
                <a:latin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</a:rPr>
              <a:t>tiết</a:t>
            </a:r>
            <a:r>
              <a:rPr lang="en-US" sz="2200" dirty="0">
                <a:latin typeface="Arial" panose="020B0604020202020204" pitchFamily="34" charset="0"/>
              </a:rPr>
              <a:t>)</a:t>
            </a:r>
            <a:endParaRPr lang="en-US" sz="2200" dirty="0">
              <a:latin typeface="Arial" panose="020B0604020202020204" pitchFamily="34" charset="0"/>
            </a:endParaRPr>
          </a:p>
          <a:p>
            <a:r>
              <a:rPr lang="en-US" sz="2200" b="1" dirty="0"/>
              <a:t>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GV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9" y="0"/>
            <a:ext cx="12200180" cy="6858000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1" y="6356353"/>
            <a:ext cx="2057400" cy="365125"/>
          </a:xfrm>
        </p:spPr>
        <p:txBody>
          <a:bodyPr/>
          <a:lstStyle/>
          <a:p>
            <a:fld id="{05502AF4-5419-4C97-8941-6E8144AD9252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8182" y="1824909"/>
            <a:ext cx="983143" cy="1425639"/>
            <a:chOff x="-5616701" y="355854"/>
            <a:chExt cx="983143" cy="142563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7" name="Arrow: Chevron 16"/>
            <p:cNvSpPr/>
            <p:nvPr/>
          </p:nvSpPr>
          <p:spPr>
            <a:xfrm rot="5400000">
              <a:off x="-5842040" y="581193"/>
              <a:ext cx="1425639" cy="974961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rrow: Chevron 4"/>
            <p:cNvSpPr txBox="1"/>
            <p:nvPr/>
          </p:nvSpPr>
          <p:spPr>
            <a:xfrm>
              <a:off x="-5608519" y="880137"/>
              <a:ext cx="974961" cy="4506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Khám</a:t>
              </a:r>
              <a:r>
                <a:rPr lang="en-US" sz="2000" b="1" kern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kern="12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</a:t>
              </a:r>
              <a:endParaRPr lang="en-US" sz="20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8181" y="3040278"/>
            <a:ext cx="974962" cy="1425639"/>
            <a:chOff x="0" y="1175685"/>
            <a:chExt cx="974962" cy="1425639"/>
          </a:xfrm>
        </p:grpSpPr>
        <p:sp>
          <p:nvSpPr>
            <p:cNvPr id="20" name="Arrow: Chevron 19"/>
            <p:cNvSpPr/>
            <p:nvPr/>
          </p:nvSpPr>
          <p:spPr>
            <a:xfrm rot="5400000">
              <a:off x="-225339" y="1401024"/>
              <a:ext cx="1425639" cy="974961"/>
            </a:xfrm>
            <a:prstGeom prst="chevr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rrow: Chevron 4"/>
            <p:cNvSpPr txBox="1"/>
            <p:nvPr/>
          </p:nvSpPr>
          <p:spPr>
            <a:xfrm>
              <a:off x="1" y="1663166"/>
              <a:ext cx="974961" cy="4506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000" b="1" kern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kern="12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000" b="1" kern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0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8180" y="4246353"/>
            <a:ext cx="974962" cy="1425639"/>
            <a:chOff x="0" y="1175685"/>
            <a:chExt cx="974962" cy="1425639"/>
          </a:xfrm>
        </p:grpSpPr>
        <p:sp>
          <p:nvSpPr>
            <p:cNvPr id="23" name="Arrow: Chevron 22"/>
            <p:cNvSpPr/>
            <p:nvPr/>
          </p:nvSpPr>
          <p:spPr>
            <a:xfrm rot="5400000">
              <a:off x="-225339" y="1401024"/>
              <a:ext cx="1425639" cy="974961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Arrow: Chevron 4"/>
            <p:cNvSpPr txBox="1"/>
            <p:nvPr/>
          </p:nvSpPr>
          <p:spPr>
            <a:xfrm>
              <a:off x="1" y="1663166"/>
              <a:ext cx="974961" cy="4506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20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8179" y="5432361"/>
            <a:ext cx="974962" cy="1425639"/>
            <a:chOff x="0" y="1175685"/>
            <a:chExt cx="974962" cy="1425639"/>
          </a:xfrm>
        </p:grpSpPr>
        <p:sp>
          <p:nvSpPr>
            <p:cNvPr id="26" name="Arrow: Chevron 25"/>
            <p:cNvSpPr/>
            <p:nvPr/>
          </p:nvSpPr>
          <p:spPr>
            <a:xfrm rot="5400000">
              <a:off x="-225339" y="1401024"/>
              <a:ext cx="1425639" cy="974961"/>
            </a:xfrm>
            <a:prstGeom prst="chevr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Arrow: Chevron 4"/>
            <p:cNvSpPr txBox="1"/>
            <p:nvPr/>
          </p:nvSpPr>
          <p:spPr>
            <a:xfrm>
              <a:off x="1" y="1663166"/>
              <a:ext cx="974961" cy="4506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2000" b="1" kern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kern="12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20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83229" y="5423191"/>
            <a:ext cx="11194482" cy="1298791"/>
            <a:chOff x="1826269" y="4113357"/>
            <a:chExt cx="8168135" cy="1298791"/>
          </a:xfrm>
        </p:grpSpPr>
        <p:sp>
          <p:nvSpPr>
            <p:cNvPr id="29" name="Rectangle: Top Corners Rounded 28"/>
            <p:cNvSpPr/>
            <p:nvPr/>
          </p:nvSpPr>
          <p:spPr>
            <a:xfrm rot="5400000">
              <a:off x="5332762" y="606864"/>
              <a:ext cx="1155150" cy="816813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angle: Top Corners Rounded 4"/>
            <p:cNvSpPr txBox="1"/>
            <p:nvPr/>
          </p:nvSpPr>
          <p:spPr>
            <a:xfrm>
              <a:off x="1826270" y="4369778"/>
              <a:ext cx="8111745" cy="1042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3970" rIns="13970" bIns="13970" numCol="1" spcCol="1270" anchor="ctr" anchorCtr="0">
              <a:noAutofit/>
            </a:bodyPr>
            <a:lstStyle/>
            <a:p>
              <a:pPr marL="0" lvl="1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HS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tri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kinh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cuộc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tiễn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đình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2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66779" y="2947650"/>
            <a:ext cx="11226852" cy="1219977"/>
            <a:chOff x="890863" y="1096091"/>
            <a:chExt cx="11226852" cy="1219977"/>
          </a:xfrm>
        </p:grpSpPr>
        <p:sp>
          <p:nvSpPr>
            <p:cNvPr id="32" name="Rectangle: Top Corners Rounded 31"/>
            <p:cNvSpPr/>
            <p:nvPr/>
          </p:nvSpPr>
          <p:spPr>
            <a:xfrm rot="5400000">
              <a:off x="5912726" y="-3917590"/>
              <a:ext cx="1191308" cy="11218670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angle: Top Corners Rounded 4"/>
            <p:cNvSpPr txBox="1"/>
            <p:nvPr/>
          </p:nvSpPr>
          <p:spPr>
            <a:xfrm>
              <a:off x="890863" y="1241070"/>
              <a:ext cx="11147939" cy="10749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3970" rIns="13970" bIns="13970" numCol="1" spcCol="1270" anchor="ctr" anchorCtr="0">
              <a:noAutofit/>
            </a:bodyPr>
            <a:lstStyle/>
            <a:p>
              <a:pPr marL="0" lvl="1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HS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tri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kinh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tri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kinh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2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80768" y="4220188"/>
            <a:ext cx="11211233" cy="1184333"/>
            <a:chOff x="1510513" y="2705963"/>
            <a:chExt cx="11211233" cy="1184333"/>
          </a:xfrm>
        </p:grpSpPr>
        <p:sp>
          <p:nvSpPr>
            <p:cNvPr id="35" name="Rectangle: Top Corners Rounded 34"/>
            <p:cNvSpPr/>
            <p:nvPr/>
          </p:nvSpPr>
          <p:spPr>
            <a:xfrm rot="5400000">
              <a:off x="6548239" y="-2331763"/>
              <a:ext cx="1135782" cy="11211233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ctangle: Top Corners Rounded 4"/>
            <p:cNvSpPr txBox="1"/>
            <p:nvPr/>
          </p:nvSpPr>
          <p:spPr>
            <a:xfrm>
              <a:off x="1541550" y="2739632"/>
              <a:ext cx="11123019" cy="11506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3970" rIns="13970" bIns="13970" numCol="1" spcCol="1270" anchor="ctr" anchorCtr="0">
              <a:noAutofit/>
            </a:bodyPr>
            <a:lstStyle/>
            <a:p>
              <a:pPr marL="0" lvl="1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HS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tri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kinh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quyết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2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97519" y="1794090"/>
            <a:ext cx="11194481" cy="1069533"/>
            <a:chOff x="1010250" y="-81547"/>
            <a:chExt cx="8883049" cy="1069533"/>
          </a:xfrm>
        </p:grpSpPr>
        <p:sp>
          <p:nvSpPr>
            <p:cNvPr id="39" name="Rectangle: Top Corners Rounded 38"/>
            <p:cNvSpPr/>
            <p:nvPr/>
          </p:nvSpPr>
          <p:spPr>
            <a:xfrm rot="5400000">
              <a:off x="4917008" y="-3988305"/>
              <a:ext cx="1069533" cy="8883049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angle: Top Corners Rounded 4"/>
            <p:cNvSpPr txBox="1"/>
            <p:nvPr/>
          </p:nvSpPr>
          <p:spPr>
            <a:xfrm>
              <a:off x="1010250" y="-767"/>
              <a:ext cx="8830839" cy="9651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3970" rIns="13970" bIns="13970" numCol="1" spcCol="1270" anchor="ctr" anchorCtr="0">
              <a:noAutofit/>
            </a:bodyPr>
            <a:lstStyle/>
            <a:p>
              <a:pPr marL="0" lvl="1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HS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tái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tri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kinh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2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528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42260" y="868214"/>
            <a:ext cx="95109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Arial" panose="020B0604020202020204" pitchFamily="34" charset="0"/>
              </a:rPr>
              <a:t>Các bước tổ chức thực hiện một hoạt động học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047" y="1598889"/>
            <a:ext cx="124022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B1: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Giao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B2: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GV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B3: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GV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HS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B4: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/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HS)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6251" y="650048"/>
            <a:ext cx="3371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500" y="1255844"/>
            <a:ext cx="11336999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ĐTN HN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HĐGD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nhà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định hướng, thiết kế và hướng dẫn thực hiện,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cơ hội cho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tiếp cận thực tế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nghiệm các cảm xúc tích cực, khai thác những kinh nghiệm đã có và huy động tổng hợp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các môn học để thực hiện những nhiệm vụ được giao hoặc giải quyết những vđ của thực tiễn đời sống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 trường,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GĐ, XH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phù hợp với lứa tuổi; thông qua đó, chuyển hoá những kinh nghiệm đã trải qua thành tri thức mới, hiểu biết mới,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mới góp phần phát huy tiềm năng sáng tạo và khả năng thích ứng với cuộc sống, môi trường và nghề nghiệp tương lai.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180" cy="6858000"/>
          </a:xfrm>
          <a:prstGeom prst="rect">
            <a:avLst/>
          </a:prstGeom>
        </p:spPr>
      </p:pic>
      <p:sp>
        <p:nvSpPr>
          <p:cNvPr id="7" name="Title 1"/>
          <p:cNvSpPr txBox="1"/>
          <p:nvPr/>
        </p:nvSpPr>
        <p:spPr>
          <a:xfrm>
            <a:off x="609601" y="881066"/>
            <a:ext cx="10744201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TRÚC CHỦ ĐỀ </a:t>
            </a:r>
            <a:endParaRPr lang="en-US" sz="3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609601" y="1796069"/>
            <a:ext cx="10744201" cy="4876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5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endParaRPr lang="en-US" sz="2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bám</a:t>
            </a: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YCCĐ)</a:t>
            </a:r>
            <a:endParaRPr lang="en-US" sz="2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HĐGD </a:t>
            </a:r>
            <a:r>
              <a:rPr lang="en-US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SHDC </a:t>
            </a:r>
            <a:r>
              <a:rPr lang="en-US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SHL    </a:t>
            </a:r>
            <a:endParaRPr lang="en-US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− </a:t>
            </a:r>
            <a:r>
              <a:rPr lang="en-US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Kết</a:t>
            </a:r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nối</a:t>
            </a:r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Thực</a:t>
            </a:r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hành</a:t>
            </a:r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Vận</a:t>
            </a:r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dụng</a:t>
            </a:r>
            <a:endParaRPr lang="en-US" sz="2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5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1556" y="2383857"/>
            <a:ext cx="10079182" cy="2834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HĐTN, HN: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(SHDC), HĐGD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(SHL).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SHDC, HĐGD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 SHL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MT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543563" y="1397000"/>
          <a:ext cx="10825477" cy="5565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Graphic spid="10" grpId="0">
        <p:bldAsOne/>
      </p:bldGraphic>
      <p:bldGraphic spid="10" grpId="1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4" y="109220"/>
            <a:ext cx="1219828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98545" y="378903"/>
            <a:ext cx="63568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</a:rPr>
              <a:t>KẾ HOẠCH BÀI DẠY MINH HỌA</a:t>
            </a:r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284" y="1194118"/>
            <a:ext cx="12198284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5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 ĐỀ 7. EM VỚI THIÊN NHIÊN VÀ MÔI TRƯỜNG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1. THAM QUAN CẢNH QUAN THIÊN NHIÊN Ở ĐỊA PHƯƠNG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I. MỤC TIÊU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HS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II. THIẾT BỊ DẠY HỌC VÀ HỌC LIỆU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1. GV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PHHS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HS,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2. HS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284" y="1066800"/>
            <a:ext cx="12198284" cy="600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III. TIẾN TRÌNH TỔ CHỨC CÁC HOẠT ĐỘNG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KHỞI ĐỘNG: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KHÁM PHÁ – KẾT NỐI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1. Chia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ở ĐP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ĐP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SP HS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1: Giao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Chia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HĐ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1130300"/>
            <a:ext cx="12192000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20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20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n-US" sz="20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</a:t>
            </a:r>
            <a:r>
              <a:rPr lang="en-US" sz="20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chức</a:t>
            </a: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endParaRPr lang="en-US" sz="20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nón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thiếp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, video clip…,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múa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tấu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rap…. 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3: HS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1330584"/>
            <a:ext cx="12191999" cy="5354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qui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thiên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di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danh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lam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thắng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US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endParaRPr lang="en-US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nhở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endParaRPr lang="en-US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thiên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di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lam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thắng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n-US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B1.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HS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thiên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di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lam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thắng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: Rounded Corners 10"/>
          <p:cNvSpPr txBox="1"/>
          <p:nvPr/>
        </p:nvSpPr>
        <p:spPr>
          <a:xfrm>
            <a:off x="609600" y="1149927"/>
            <a:ext cx="10972800" cy="1773382"/>
          </a:xfrm>
          <a:prstGeom prst="roundRect">
            <a:avLst>
              <a:gd name="adj" fmla="val 2051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buộc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105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11"/>
          <p:cNvSpPr/>
          <p:nvPr/>
        </p:nvSpPr>
        <p:spPr>
          <a:xfrm>
            <a:off x="609600" y="3495675"/>
            <a:ext cx="10972800" cy="16997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HĐGD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HĐGD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GDPT 2006). </a:t>
            </a: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995"/>
            <a:ext cx="12461522" cy="7005995"/>
          </a:xfrm>
          <a:prstGeom prst="rect">
            <a:avLst/>
          </a:prstGeom>
        </p:spPr>
      </p:pic>
      <p:sp>
        <p:nvSpPr>
          <p:cNvPr id="5" name="Rectangle: Rounded Corners 12"/>
          <p:cNvSpPr/>
          <p:nvPr/>
        </p:nvSpPr>
        <p:spPr>
          <a:xfrm>
            <a:off x="609599" y="939952"/>
            <a:ext cx="10557164" cy="28008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ND: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2355273"/>
            <a:ext cx="10972800" cy="377089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20437" y="3943376"/>
          <a:ext cx="1044632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8804"/>
                <a:gridCol w="1740227"/>
                <a:gridCol w="1445010"/>
                <a:gridCol w="13722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HOẠT ĐỘNG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TIỂU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HỌC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THCS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THPT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hướng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hướng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xã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hội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hướng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nhiên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hướng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nghiệp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2651" y="0"/>
            <a:ext cx="11979349" cy="6168718"/>
            <a:chOff x="180473" y="670595"/>
            <a:chExt cx="11802979" cy="5652015"/>
          </a:xfrm>
        </p:grpSpPr>
        <p:graphicFrame>
          <p:nvGraphicFramePr>
            <p:cNvPr id="5" name="Content Placeholder 3"/>
            <p:cNvGraphicFramePr/>
            <p:nvPr/>
          </p:nvGraphicFramePr>
          <p:xfrm>
            <a:off x="180473" y="670595"/>
            <a:ext cx="11802979" cy="54414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" r:lo="rId2" r:qs="rId3" r:cs="rId4"/>
            </a:graphicData>
          </a:graphic>
        </p:graphicFrame>
        <p:sp>
          <p:nvSpPr>
            <p:cNvPr id="6" name="Oval 5"/>
            <p:cNvSpPr/>
            <p:nvPr/>
          </p:nvSpPr>
          <p:spPr>
            <a:xfrm>
              <a:off x="7226014" y="2822837"/>
              <a:ext cx="4757438" cy="3499773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0" hangingPunct="0">
                <a:defRPr/>
              </a:pPr>
              <a:endParaRPr lang="en-SG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" y="-1208"/>
            <a:ext cx="1219828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8574" y="1316617"/>
            <a:ext cx="1135236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CSGD,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QL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ngũ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GV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HĐGD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GV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HS,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  GVCN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506;p48"/>
          <p:cNvSpPr txBox="1"/>
          <p:nvPr/>
        </p:nvSpPr>
        <p:spPr bwMode="auto">
          <a:xfrm>
            <a:off x="0" y="639601"/>
            <a:ext cx="11785600" cy="72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2103" tIns="162103" rIns="162103" bIns="162103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66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 </a:t>
            </a:r>
            <a:r>
              <a:rPr lang="en-US" sz="266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66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66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266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6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2018_ </a:t>
            </a:r>
            <a:r>
              <a:rPr lang="en-US" sz="266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6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66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6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66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66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66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66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665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" y="-1208"/>
            <a:ext cx="1219828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1316617"/>
            <a:ext cx="10972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GV 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HS +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+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HĐTN 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HĐTN, HN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506;p48"/>
          <p:cNvSpPr txBox="1"/>
          <p:nvPr/>
        </p:nvSpPr>
        <p:spPr bwMode="auto">
          <a:xfrm>
            <a:off x="0" y="852252"/>
            <a:ext cx="11785600" cy="72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2103" tIns="162103" rIns="162103" bIns="162103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66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 </a:t>
            </a:r>
            <a:r>
              <a:rPr lang="en-US" sz="266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66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66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266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6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2018_ </a:t>
            </a:r>
            <a:r>
              <a:rPr lang="en-US" sz="266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6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66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6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66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66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66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66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665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876"/>
            <a:ext cx="12200180" cy="6858000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1" y="6356353"/>
            <a:ext cx="2057400" cy="365125"/>
          </a:xfrm>
        </p:spPr>
        <p:txBody>
          <a:bodyPr/>
          <a:lstStyle/>
          <a:p>
            <a:fld id="{05502AF4-5419-4C97-8941-6E8144AD9252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7378" y="2743200"/>
            <a:ext cx="11157243" cy="3396516"/>
            <a:chOff x="489146" y="1943100"/>
            <a:chExt cx="11041812" cy="3507572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3339188" y="1943100"/>
              <a:ext cx="2506966" cy="14859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PP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nghiên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cứu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12" name="Rectangle: Rounded Corners 11"/>
            <p:cNvSpPr/>
            <p:nvPr/>
          </p:nvSpPr>
          <p:spPr>
            <a:xfrm>
              <a:off x="1342178" y="3964772"/>
              <a:ext cx="2506966" cy="14859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PP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hoạch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4540958" y="3964772"/>
              <a:ext cx="2506966" cy="14859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PP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biện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14" name="Rectangle: Rounded Corners 13"/>
            <p:cNvSpPr/>
            <p:nvPr/>
          </p:nvSpPr>
          <p:spPr>
            <a:xfrm>
              <a:off x="7739738" y="3929057"/>
              <a:ext cx="2506966" cy="14859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PP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nghiên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cứu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điển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15" name="Rectangle: Rounded Corners 14"/>
            <p:cNvSpPr/>
            <p:nvPr/>
          </p:nvSpPr>
          <p:spPr>
            <a:xfrm>
              <a:off x="6189230" y="1943100"/>
              <a:ext cx="2506966" cy="14859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PP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sắm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9023992" y="1943100"/>
              <a:ext cx="2506966" cy="14859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PP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dự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án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18" name="Rectangle: Rounded Corners 17"/>
            <p:cNvSpPr/>
            <p:nvPr/>
          </p:nvSpPr>
          <p:spPr>
            <a:xfrm>
              <a:off x="489146" y="1943100"/>
              <a:ext cx="2506966" cy="14859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PP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084521" y="752868"/>
            <a:ext cx="92924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17821</Words>
  <PresentationFormat>Widescreen</PresentationFormat>
  <Paragraphs>478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Arial</vt:lpstr>
      <vt:lpstr>SimSun</vt:lpstr>
      <vt:lpstr>Wingdings</vt:lpstr>
      <vt:lpstr>Times New Roman</vt:lpstr>
      <vt:lpstr>Calibri</vt:lpstr>
      <vt:lpstr>Calibri</vt:lpstr>
      <vt:lpstr>Calibri Light</vt:lpstr>
      <vt:lpstr>Microsoft YaHei</vt:lpstr>
      <vt:lpstr>Arial Unicode MS</vt:lpstr>
      <vt:lpstr>Wingdings 2</vt:lpstr>
      <vt:lpstr>Wingdings</vt:lpstr>
      <vt:lpstr>Malgun Gothic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FORM BÀI KIỂM TRA</vt:lpstr>
      <vt:lpstr>PowerPoint 演示文稿</vt:lpstr>
      <vt:lpstr>PHÂN CÔNG RA ĐỀ KIỂM TRA</vt:lpstr>
      <vt:lpstr>Thông tư số 32/2018/TT-BGDĐT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2023-08-06T07:37:00Z</dcterms:created>
  <dcterms:modified xsi:type="dcterms:W3CDTF">2023-08-15T03:28:35Z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F42F6D2BECE84F1A85B24673F3B016A1</vt:lpwstr>
  </property>
  <property fmtid="{D5CDD505-2E9C-101B-9397-08002B2CF9AE}" pid="3" name="KSOProductBuildVer">
    <vt:lpwstr>1033-11.2.0.11417</vt:lpwstr>
  </property>
</Properties>
</file>