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56" r:id="rId3"/>
    <p:sldId id="259" r:id="rId4"/>
    <p:sldId id="274" r:id="rId5"/>
    <p:sldId id="275" r:id="rId6"/>
    <p:sldId id="276" r:id="rId7"/>
    <p:sldId id="277" r:id="rId8"/>
    <p:sldId id="260" r:id="rId9"/>
    <p:sldId id="278" r:id="rId10"/>
    <p:sldId id="279" r:id="rId11"/>
    <p:sldId id="280" r:id="rId12"/>
    <p:sldId id="258" r:id="rId13"/>
    <p:sldId id="262" r:id="rId14"/>
    <p:sldId id="273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3.png"/><Relationship Id="rId10" Type="http://schemas.openxmlformats.org/officeDocument/2006/relationships/image" Target="../media/image24.svg"/><Relationship Id="rId4" Type="http://schemas.openxmlformats.org/officeDocument/2006/relationships/image" Target="../media/image76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13.png"/><Relationship Id="rId4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13.png"/><Relationship Id="rId4" Type="http://schemas.openxmlformats.org/officeDocument/2006/relationships/image" Target="../media/image49.sv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.svg"/><Relationship Id="rId3" Type="http://schemas.openxmlformats.org/officeDocument/2006/relationships/image" Target="../media/image7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17.png"/><Relationship Id="rId4" Type="http://schemas.openxmlformats.org/officeDocument/2006/relationships/image" Target="../media/image6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3.png"/><Relationship Id="rId10" Type="http://schemas.openxmlformats.org/officeDocument/2006/relationships/image" Target="../media/image24.svg"/><Relationship Id="rId4" Type="http://schemas.openxmlformats.org/officeDocument/2006/relationships/image" Target="../media/image76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10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9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13.png"/><Relationship Id="rId4" Type="http://schemas.openxmlformats.org/officeDocument/2006/relationships/image" Target="../media/image4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13.png"/><Relationship Id="rId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5" t="22157" r="2190" b="388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613636">
            <a:off x="13328163" y="1682000"/>
            <a:ext cx="9423334" cy="6678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43891" y="2476500"/>
            <a:ext cx="2710939" cy="25448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49039" y="2970596"/>
            <a:ext cx="13589922" cy="350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63"/>
              </a:lnSpc>
            </a:pPr>
            <a:r>
              <a:rPr lang="en-US" sz="72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219870">
            <a:off x="-1393831" y="6890318"/>
            <a:ext cx="5259088" cy="42263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839919">
            <a:off x="14491631" y="768913"/>
            <a:ext cx="3185522" cy="3038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1" b="3826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8099" y="916209"/>
            <a:ext cx="12702728" cy="42645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10200" y="5272071"/>
            <a:ext cx="11430000" cy="445687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32635" y="6555300"/>
            <a:ext cx="10585130" cy="1659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sóc đã làm theo lời khuyên đó: </a:t>
            </a:r>
            <a:r>
              <a:rPr lang="vi-VN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chép cẩn thận tất cả mọi việc đã làm vào quyển sổ ấy.</a:t>
            </a:r>
            <a:endParaRPr lang="en-US" sz="38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62200" y="7005128"/>
            <a:ext cx="2717411" cy="14575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660827" y="2319733"/>
            <a:ext cx="2717411" cy="14575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6741" y="1851642"/>
            <a:ext cx="11725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 b="1" i="1" dirty="0">
                <a:cs typeface="Arial" panose="020B0604020202020204" pitchFamily="34" charset="0"/>
              </a:rPr>
              <a:t>Bác Sóc đã làm theo lời khuyên đó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0813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1" b="3826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8099" y="916209"/>
            <a:ext cx="12702728" cy="42645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10200" y="5272071"/>
            <a:ext cx="11430000" cy="445687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802517" y="6184765"/>
            <a:ext cx="8645365" cy="2631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 sổ ấy vẫn không giúp gì được bác sóc vì bác không tài nào nhớ ra: Bác đã để quyển sổ đó ở đâu. </a:t>
            </a:r>
            <a:endParaRPr lang="en-US" sz="38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62200" y="7005128"/>
            <a:ext cx="2717411" cy="14575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660827" y="2319733"/>
            <a:ext cx="2717411" cy="14575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6741" y="1851642"/>
            <a:ext cx="11725444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800" b="1" i="1" dirty="0" smtClean="0">
                <a:cs typeface="Arial" panose="020B0604020202020204" pitchFamily="34" charset="0"/>
              </a:rPr>
              <a:t>Vì </a:t>
            </a:r>
            <a:r>
              <a:rPr lang="vi-VN" sz="4800" b="1" i="1" dirty="0">
                <a:cs typeface="Arial" panose="020B0604020202020204" pitchFamily="34" charset="0"/>
              </a:rPr>
              <a:t>sao quyển số ấy vẫn không giúp được bác sóc?</a:t>
            </a:r>
          </a:p>
        </p:txBody>
      </p:sp>
    </p:spTree>
    <p:extLst>
      <p:ext uri="{BB962C8B-B14F-4D97-AF65-F5344CB8AC3E}">
        <p14:creationId xmlns:p14="http://schemas.microsoft.com/office/powerpoint/2010/main" val="26758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1" b="3826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400000">
            <a:off x="7686296" y="-10251134"/>
            <a:ext cx="2385719" cy="2050226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841342">
            <a:off x="14992193" y="8139428"/>
            <a:ext cx="4534215" cy="41148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38400" y="2247900"/>
            <a:ext cx="1150620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9600" y="1595232"/>
            <a:ext cx="1706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800" b="1" i="1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5900" y="4113572"/>
            <a:ext cx="1531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85900" y="4113572"/>
            <a:ext cx="15656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2" grpId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373" r="2275" b="39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803511">
            <a:off x="-5581406" y="2055278"/>
            <a:ext cx="12734936" cy="61764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616472" flipH="1">
            <a:off x="14954959" y="-24877"/>
            <a:ext cx="5259088" cy="4226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91200" y="1831839"/>
            <a:ext cx="7580225" cy="571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6"/>
              </a:lnSpc>
            </a:pPr>
            <a:r>
              <a:rPr lang="en-US" sz="6400" b="1" dirty="0" smtClean="0">
                <a:solidFill>
                  <a:srgbClr val="5F6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5F68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801" y="5219700"/>
            <a:ext cx="4464355" cy="506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5" t="22157" r="2190" b="388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613636">
            <a:off x="13328163" y="1682000"/>
            <a:ext cx="9423334" cy="6678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43891" y="2476500"/>
            <a:ext cx="2710939" cy="25448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49039" y="2891155"/>
            <a:ext cx="13589922" cy="350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63"/>
              </a:lnSpc>
            </a:pPr>
            <a:r>
              <a:rPr lang="en-US" sz="72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4663"/>
              </a:lnSpc>
            </a:pPr>
            <a:r>
              <a:rPr lang="en-US" sz="7200" b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219870">
            <a:off x="-1393831" y="6890318"/>
            <a:ext cx="5259088" cy="42263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839919">
            <a:off x="14491631" y="768913"/>
            <a:ext cx="3185522" cy="30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70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180" b="19951"/>
          <a:stretch>
            <a:fillRect/>
          </a:stretch>
        </p:blipFill>
        <p:spPr>
          <a:xfrm>
            <a:off x="-11373" y="23315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585843">
            <a:off x="12796523" y="-1306792"/>
            <a:ext cx="5438033" cy="43702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519644">
            <a:off x="4720192" y="7369658"/>
            <a:ext cx="176376" cy="6340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7047357" y="-374611"/>
            <a:ext cx="2385719" cy="205022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60506">
            <a:off x="-1076008" y="-940789"/>
            <a:ext cx="3475554" cy="331480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12540" y="2398239"/>
            <a:ext cx="13934451" cy="4642299"/>
            <a:chOff x="-8674066" y="-1112954"/>
            <a:chExt cx="18579268" cy="6189734"/>
          </a:xfrm>
        </p:grpSpPr>
        <p:sp>
          <p:nvSpPr>
            <p:cNvPr id="14" name="TextBox 14"/>
            <p:cNvSpPr txBox="1"/>
            <p:nvPr/>
          </p:nvSpPr>
          <p:spPr>
            <a:xfrm>
              <a:off x="-8674066" y="3164203"/>
              <a:ext cx="18579268" cy="19125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9600" b="1" dirty="0" smtClean="0">
                  <a:solidFill>
                    <a:srgbClr val="2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GIỮA HỌC KÌ II</a:t>
              </a:r>
              <a:endParaRPr lang="en-US" sz="96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3732887" y="-1112954"/>
              <a:ext cx="9257031" cy="741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7200" dirty="0" smtClean="0">
                  <a:solidFill>
                    <a:srgbClr val="2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27</a:t>
              </a:r>
              <a:endParaRPr lang="en-US" sz="7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08380" y="4176043"/>
            <a:ext cx="6942773" cy="52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60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7, 8</a:t>
            </a:r>
            <a:endParaRPr lang="en-US" sz="6000" b="1" i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0" r="516" b="6047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52179" y="1134545"/>
            <a:ext cx="95250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3636">
            <a:off x="13716386" y="2227716"/>
            <a:ext cx="8715819" cy="61773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5511" r="4329" b="4006"/>
          <a:stretch/>
        </p:blipFill>
        <p:spPr>
          <a:xfrm>
            <a:off x="2557462" y="4379268"/>
            <a:ext cx="12687300" cy="5105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86475" y="2301776"/>
            <a:ext cx="91821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SÓC ĐÃNG TRÍ</a:t>
            </a:r>
          </a:p>
          <a:p>
            <a:pPr algn="r">
              <a:lnSpc>
                <a:spcPct val="150000"/>
              </a:lnSpc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365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0" r="516" b="6047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37891" y="549809"/>
            <a:ext cx="95250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3636">
            <a:off x="13716386" y="2227716"/>
            <a:ext cx="8715819" cy="61773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43600" y="1736810"/>
            <a:ext cx="91821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SÓC ĐÃNG TRÍ</a:t>
            </a:r>
          </a:p>
          <a:p>
            <a:pPr algn="r">
              <a:lnSpc>
                <a:spcPct val="150000"/>
              </a:lnSpc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365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892212"/>
            <a:ext cx="14097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Bác sóc có tính đãng trí. Năm nào cũng vậy, suốt mùa thu, bác đi nhặt nào hạt dẻ, nào hạt sồi, nào quả thông,... rồi cất kĩ ở một nơi để dự trữ. Thế những khi mùa đông rét mướt tràn đến thì bác lại không thể nào nhớ ra mình đã cất thức ăn ở những đâu.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0" r="516" b="6047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37891" y="549809"/>
            <a:ext cx="95250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3636">
            <a:off x="13716386" y="2227716"/>
            <a:ext cx="8715819" cy="61773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43600" y="1736810"/>
            <a:ext cx="91821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SÓC ĐÃNG TRÍ</a:t>
            </a:r>
          </a:p>
          <a:p>
            <a:pPr algn="r">
              <a:lnSpc>
                <a:spcPct val="150000"/>
              </a:lnSpc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365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892212"/>
            <a:ext cx="14097000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Ông cú thông thái biết vậy, khuyên bác sóc nên ghi chép tất cả những việc đó vào sổ. Rồi ông tặng bác một quyển sổ bìa cứng hẳn hoi.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0" r="516" b="6047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37891" y="549809"/>
            <a:ext cx="95250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3636">
            <a:off x="13716386" y="2227716"/>
            <a:ext cx="8715819" cy="61773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43600" y="1736810"/>
            <a:ext cx="91821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SÓC ĐÃNG TRÍ</a:t>
            </a:r>
          </a:p>
          <a:p>
            <a:pPr algn="r">
              <a:lnSpc>
                <a:spcPct val="150000"/>
              </a:lnSpc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365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892212"/>
            <a:ext cx="14097000" cy="4030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 Từ đấy, bác sóc ghi chép rất cản thận tất cả mọi việc đã làm vào quyển sổ ấy.</a:t>
            </a: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4. Tiếc là quyển sổ ấy cũng không giúp gì được bác sóc. Vì bác không tài nào nhớ ra: Bác đã ể quyển sổ ấy ở đâu?</a:t>
            </a:r>
          </a:p>
        </p:txBody>
      </p:sp>
    </p:spTree>
    <p:extLst>
      <p:ext uri="{BB962C8B-B14F-4D97-AF65-F5344CB8AC3E}">
        <p14:creationId xmlns:p14="http://schemas.microsoft.com/office/powerpoint/2010/main" val="45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0" r="516" b="6047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52179" y="554571"/>
            <a:ext cx="95250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3636">
            <a:off x="13716386" y="2227716"/>
            <a:ext cx="8715819" cy="6177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543300"/>
            <a:ext cx="130683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4050" y="1694408"/>
            <a:ext cx="91821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SÓC ĐÃNG TRÍ</a:t>
            </a:r>
          </a:p>
          <a:p>
            <a:pPr algn="r">
              <a:lnSpc>
                <a:spcPct val="150000"/>
              </a:lnSpc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365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1" b="3826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8099" y="916209"/>
            <a:ext cx="11448504" cy="42645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68580" y="5106222"/>
            <a:ext cx="14609820" cy="491407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435670" y="5637939"/>
            <a:ext cx="13725252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800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</a:t>
            </a:r>
            <a:r>
              <a:rPr lang="vi-VN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 rất hay quên. Năm nào cũng vậy, suốt mùa thu, bác sóc đi nhặt hạt dẻ, hạt sồi, quả thông,... rồi cất thật kĩ ở một nơi để dự trữ. Thế nhưng khi mùa đông rét mướt tràn đến, thì bác lại không thể nào nhớ ra mình đã cất những thức ăn ấy ở đâu.</a:t>
            </a:r>
            <a:endParaRPr lang="en-US" sz="38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51169" y="6616281"/>
            <a:ext cx="2717411" cy="14575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660827" y="2319733"/>
            <a:ext cx="2717411" cy="14575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10276" y="2254773"/>
            <a:ext cx="10054355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1" b="3826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8099" y="916209"/>
            <a:ext cx="12702728" cy="42645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10200" y="5272071"/>
            <a:ext cx="11430000" cy="445687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32635" y="6124614"/>
            <a:ext cx="10585130" cy="2523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cú thông thái khuyên bác nên ghi chép tất cả những việc đã làm vào sổ. Rồi ông tặng bác một quyển sổ bìa cứng hẳn hoi.</a:t>
            </a:r>
            <a:endParaRPr lang="en-US" sz="38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62200" y="7005128"/>
            <a:ext cx="2717411" cy="14575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660827" y="2319733"/>
            <a:ext cx="2717411" cy="14575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6741" y="1851642"/>
            <a:ext cx="11725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b. Ai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23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696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8</cp:revision>
  <dcterms:created xsi:type="dcterms:W3CDTF">2006-08-16T00:00:00Z</dcterms:created>
  <dcterms:modified xsi:type="dcterms:W3CDTF">2021-11-01T07:44:51Z</dcterms:modified>
  <dc:identifier>DAEt-d3kjac</dc:identifier>
</cp:coreProperties>
</file>