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2" r:id="rId3"/>
    <p:sldId id="270" r:id="rId4"/>
    <p:sldId id="256" r:id="rId5"/>
    <p:sldId id="275" r:id="rId6"/>
    <p:sldId id="268" r:id="rId7"/>
    <p:sldId id="258" r:id="rId8"/>
    <p:sldId id="261" r:id="rId9"/>
    <p:sldId id="285" r:id="rId10"/>
    <p:sldId id="260" r:id="rId11"/>
    <p:sldId id="263" r:id="rId12"/>
    <p:sldId id="286" r:id="rId13"/>
    <p:sldId id="265" r:id="rId14"/>
    <p:sldId id="287" r:id="rId15"/>
    <p:sldId id="282" r:id="rId16"/>
    <p:sldId id="264" r:id="rId17"/>
    <p:sldId id="267" r:id="rId18"/>
    <p:sldId id="266" r:id="rId19"/>
    <p:sldId id="272" r:id="rId20"/>
    <p:sldId id="288" r:id="rId21"/>
    <p:sldId id="278" r:id="rId22"/>
    <p:sldId id="273" r:id="rId23"/>
    <p:sldId id="280" r:id="rId24"/>
    <p:sldId id="289" r:id="rId25"/>
    <p:sldId id="281" r:id="rId26"/>
    <p:sldId id="276" r:id="rId27"/>
    <p:sldId id="290" r:id="rId28"/>
    <p:sldId id="291" r:id="rId29"/>
    <p:sldId id="292" r:id="rId30"/>
    <p:sldId id="293" r:id="rId31"/>
    <p:sldId id="294" r:id="rId32"/>
    <p:sldId id="283" r:id="rId33"/>
    <p:sldId id="284" r:id="rId34"/>
  </p:sldIdLst>
  <p:sldSz cx="18288000" cy="10287000"/>
  <p:notesSz cx="6858000" cy="9144000"/>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EA"/>
    <a:srgbClr val="E5F3F7"/>
    <a:srgbClr val="FFF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447" autoAdjust="0"/>
  </p:normalViewPr>
  <p:slideViewPr>
    <p:cSldViewPr>
      <p:cViewPr>
        <p:scale>
          <a:sx n="39" d="100"/>
          <a:sy n="39" d="100"/>
        </p:scale>
        <p:origin x="94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sv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1.png"/><Relationship Id="rId5" Type="http://schemas.openxmlformats.org/officeDocument/2006/relationships/image" Target="../media/image4.svg"/><Relationship Id="rId10" Type="http://schemas.openxmlformats.org/officeDocument/2006/relationships/image" Target="../media/image40.svg"/><Relationship Id="rId4" Type="http://schemas.openxmlformats.org/officeDocument/2006/relationships/image" Target="../media/image3.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svg"/><Relationship Id="rId7"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svg"/><Relationship Id="rId7"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5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1.svg"/><Relationship Id="rId10" Type="http://schemas.openxmlformats.org/officeDocument/2006/relationships/image" Target="../media/image55.png"/><Relationship Id="rId4" Type="http://schemas.openxmlformats.org/officeDocument/2006/relationships/image" Target="../media/image10.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1.svg"/><Relationship Id="rId7" Type="http://schemas.openxmlformats.org/officeDocument/2006/relationships/image" Target="../media/image5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4.svg"/><Relationship Id="rId7"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21.svg"/><Relationship Id="rId3" Type="http://schemas.openxmlformats.org/officeDocument/2006/relationships/image" Target="../media/image30.svg"/><Relationship Id="rId7" Type="http://schemas.openxmlformats.org/officeDocument/2006/relationships/image" Target="../media/image69.png"/><Relationship Id="rId12"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57.svg"/><Relationship Id="rId5" Type="http://schemas.openxmlformats.org/officeDocument/2006/relationships/image" Target="../media/image67.svg"/><Relationship Id="rId10" Type="http://schemas.openxmlformats.org/officeDocument/2006/relationships/image" Target="../media/image56.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1.svg"/><Relationship Id="rId7" Type="http://schemas.openxmlformats.org/officeDocument/2006/relationships/image" Target="../media/image7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4.svg"/><Relationship Id="rId10" Type="http://schemas.openxmlformats.org/officeDocument/2006/relationships/image" Target="../media/image76.svg"/><Relationship Id="rId4" Type="http://schemas.openxmlformats.org/officeDocument/2006/relationships/image" Target="../media/image3.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1.svg"/><Relationship Id="rId7" Type="http://schemas.openxmlformats.org/officeDocument/2006/relationships/image" Target="../media/image4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7.svg"/><Relationship Id="rId10" Type="http://schemas.openxmlformats.org/officeDocument/2006/relationships/image" Target="../media/image28.svg"/><Relationship Id="rId4" Type="http://schemas.openxmlformats.org/officeDocument/2006/relationships/image" Target="../media/image56.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svg"/><Relationship Id="rId7"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sv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5.png"/><Relationship Id="rId5" Type="http://schemas.openxmlformats.org/officeDocument/2006/relationships/image" Target="../media/image4.svg"/><Relationship Id="rId10" Type="http://schemas.openxmlformats.org/officeDocument/2006/relationships/image" Target="../media/image40.svg"/><Relationship Id="rId4" Type="http://schemas.openxmlformats.org/officeDocument/2006/relationships/image" Target="../media/image3.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2.png"/><Relationship Id="rId3" Type="http://schemas.openxmlformats.org/officeDocument/2006/relationships/image" Target="../media/image30.svg"/><Relationship Id="rId7" Type="http://schemas.openxmlformats.org/officeDocument/2006/relationships/image" Target="../media/image21.svg"/><Relationship Id="rId12" Type="http://schemas.openxmlformats.org/officeDocument/2006/relationships/image" Target="../media/image91.png"/><Relationship Id="rId2" Type="http://schemas.openxmlformats.org/officeDocument/2006/relationships/image" Target="../media/image29.png"/><Relationship Id="rId16"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0.png"/><Relationship Id="rId5" Type="http://schemas.openxmlformats.org/officeDocument/2006/relationships/image" Target="../media/image87.svg"/><Relationship Id="rId15" Type="http://schemas.openxmlformats.org/officeDocument/2006/relationships/image" Target="../media/image3.pn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0.svg"/><Relationship Id="rId7" Type="http://schemas.openxmlformats.org/officeDocument/2006/relationships/image" Target="../media/image9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10" Type="http://schemas.openxmlformats.org/officeDocument/2006/relationships/image" Target="../media/image11.svg"/><Relationship Id="rId4" Type="http://schemas.openxmlformats.org/officeDocument/2006/relationships/image" Target="../media/image95.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svg"/><Relationship Id="rId7" Type="http://schemas.openxmlformats.org/officeDocument/2006/relationships/image" Target="../media/image102.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1.jpg"/><Relationship Id="rId11" Type="http://schemas.openxmlformats.org/officeDocument/2006/relationships/image" Target="../media/image21.svg"/><Relationship Id="rId5" Type="http://schemas.openxmlformats.org/officeDocument/2006/relationships/image" Target="../media/image100.jpg"/><Relationship Id="rId10" Type="http://schemas.openxmlformats.org/officeDocument/2006/relationships/image" Target="../media/image20.png"/><Relationship Id="rId4" Type="http://schemas.openxmlformats.org/officeDocument/2006/relationships/image" Target="../media/image99.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3" Type="http://schemas.openxmlformats.org/officeDocument/2006/relationships/image" Target="../media/image21.svg"/><Relationship Id="rId7" Type="http://schemas.openxmlformats.org/officeDocument/2006/relationships/image" Target="../media/image104.svg"/><Relationship Id="rId12" Type="http://schemas.openxmlformats.org/officeDocument/2006/relationships/image" Target="../media/image10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57.svg"/><Relationship Id="rId15" Type="http://schemas.openxmlformats.org/officeDocument/2006/relationships/image" Target="../media/image112.svg"/><Relationship Id="rId10" Type="http://schemas.openxmlformats.org/officeDocument/2006/relationships/image" Target="../media/image107.png"/><Relationship Id="rId4" Type="http://schemas.openxmlformats.org/officeDocument/2006/relationships/image" Target="../media/image56.png"/><Relationship Id="rId9" Type="http://schemas.openxmlformats.org/officeDocument/2006/relationships/image" Target="../media/image106.svg"/><Relationship Id="rId14" Type="http://schemas.openxmlformats.org/officeDocument/2006/relationships/image" Target="../media/image111.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svg"/><Relationship Id="rId7" Type="http://schemas.openxmlformats.org/officeDocument/2006/relationships/image" Target="../media/image1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6.sv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8.sv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11.svg"/><Relationship Id="rId10"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9.png"/><Relationship Id="rId7"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image" Target="../media/image33.jfif"/><Relationship Id="rId10" Type="http://schemas.openxmlformats.org/officeDocument/2006/relationships/image" Target="../media/image11.svg"/><Relationship Id="rId4" Type="http://schemas.openxmlformats.org/officeDocument/2006/relationships/image" Target="../media/image30.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8126478"/>
            <a:ext cx="1757411" cy="2263645"/>
          </a:xfrm>
          <a:custGeom>
            <a:avLst/>
            <a:gdLst/>
            <a:ahLst/>
            <a:cxnLst/>
            <a:rect l="l" t="t" r="r" b="b"/>
            <a:pathLst>
              <a:path w="1757411" h="2263645">
                <a:moveTo>
                  <a:pt x="0" y="0"/>
                </a:moveTo>
                <a:lnTo>
                  <a:pt x="1757411" y="0"/>
                </a:lnTo>
                <a:lnTo>
                  <a:pt x="1757411" y="2263644"/>
                </a:lnTo>
                <a:lnTo>
                  <a:pt x="0" y="226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227382" y="8776767"/>
            <a:ext cx="2674838" cy="160004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4348452" y="750694"/>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373191" y="-306336"/>
            <a:ext cx="3156963" cy="2787586"/>
            <a:chOff x="0" y="0"/>
            <a:chExt cx="4209284" cy="3716782"/>
          </a:xfrm>
        </p:grpSpPr>
        <p:sp>
          <p:nvSpPr>
            <p:cNvPr id="12" name="Freeform 12"/>
            <p:cNvSpPr/>
            <p:nvPr/>
          </p:nvSpPr>
          <p:spPr>
            <a:xfrm rot="-2092003">
              <a:off x="157284" y="651272"/>
              <a:ext cx="2719449" cy="1404224"/>
            </a:xfrm>
            <a:custGeom>
              <a:avLst/>
              <a:gdLst/>
              <a:ahLst/>
              <a:cxnLst/>
              <a:rect l="l" t="t" r="r" b="b"/>
              <a:pathLst>
                <a:path w="2719449" h="1404224">
                  <a:moveTo>
                    <a:pt x="0" y="0"/>
                  </a:moveTo>
                  <a:lnTo>
                    <a:pt x="2719449" y="0"/>
                  </a:lnTo>
                  <a:lnTo>
                    <a:pt x="2719449" y="1404225"/>
                  </a:lnTo>
                  <a:lnTo>
                    <a:pt x="0" y="1404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415334" y="2352836"/>
              <a:ext cx="1351443" cy="1363945"/>
            </a:xfrm>
            <a:custGeom>
              <a:avLst/>
              <a:gdLst/>
              <a:ahLst/>
              <a:cxnLst/>
              <a:rect l="l" t="t" r="r" b="b"/>
              <a:pathLst>
                <a:path w="1351443" h="1363945">
                  <a:moveTo>
                    <a:pt x="0" y="0"/>
                  </a:moveTo>
                  <a:lnTo>
                    <a:pt x="1351443" y="0"/>
                  </a:lnTo>
                  <a:lnTo>
                    <a:pt x="1351443" y="1363946"/>
                  </a:lnTo>
                  <a:lnTo>
                    <a:pt x="0" y="1363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1672741">
              <a:off x="2617373" y="512864"/>
              <a:ext cx="1351443" cy="1363945"/>
            </a:xfrm>
            <a:custGeom>
              <a:avLst/>
              <a:gdLst/>
              <a:ahLst/>
              <a:cxnLst/>
              <a:rect l="l" t="t" r="r" b="b"/>
              <a:pathLst>
                <a:path w="1351443" h="1363945">
                  <a:moveTo>
                    <a:pt x="0" y="0"/>
                  </a:moveTo>
                  <a:lnTo>
                    <a:pt x="1351443" y="0"/>
                  </a:lnTo>
                  <a:lnTo>
                    <a:pt x="1351443" y="1363946"/>
                  </a:lnTo>
                  <a:lnTo>
                    <a:pt x="0" y="1363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7" name="TextBox 16">
            <a:extLst>
              <a:ext uri="{FF2B5EF4-FFF2-40B4-BE49-F238E27FC236}">
                <a16:creationId xmlns:a16="http://schemas.microsoft.com/office/drawing/2014/main" id="{7469A913-11E3-598B-13CC-EC9FD2DEFCF7}"/>
              </a:ext>
            </a:extLst>
          </p:cNvPr>
          <p:cNvSpPr txBox="1"/>
          <p:nvPr/>
        </p:nvSpPr>
        <p:spPr>
          <a:xfrm>
            <a:off x="1559802" y="3428252"/>
            <a:ext cx="15168395" cy="3378554"/>
          </a:xfrm>
          <a:prstGeom prst="rect">
            <a:avLst/>
          </a:prstGeom>
        </p:spPr>
        <p:txBody>
          <a:bodyPr wrap="square" lIns="0" tIns="0" rIns="0" bIns="0" rtlCol="0" anchor="t">
            <a:spAutoFit/>
          </a:bodyPr>
          <a:lstStyle/>
          <a:p>
            <a:pPr algn="ctr">
              <a:lnSpc>
                <a:spcPct val="150000"/>
              </a:lnSpc>
            </a:pPr>
            <a:r>
              <a:rPr lang="en-US" sz="7800" b="1" dirty="0">
                <a:solidFill>
                  <a:schemeClr val="accent2">
                    <a:lumMod val="50000"/>
                  </a:schemeClr>
                </a:solidFill>
                <a:latin typeface="Arial" panose="020B0604020202020204" pitchFamily="34" charset="0"/>
                <a:cs typeface="Arial" panose="020B0604020202020204" pitchFamily="34" charset="0"/>
              </a:rPr>
              <a:t>CHÀO MỪNG CÁC </a:t>
            </a:r>
            <a:r>
              <a:rPr lang="en-US" sz="7800" b="1">
                <a:solidFill>
                  <a:schemeClr val="accent2">
                    <a:lumMod val="50000"/>
                  </a:schemeClr>
                </a:solidFill>
                <a:latin typeface="Arial" panose="020B0604020202020204" pitchFamily="34" charset="0"/>
                <a:cs typeface="Arial" panose="020B0604020202020204" pitchFamily="34" charset="0"/>
              </a:rPr>
              <a:t>EM ĐẾN VỚI BÀI GIẢNG NGÀY HÔM NAY!</a:t>
            </a:r>
            <a:endParaRPr lang="en-US" sz="78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52400" y="7523"/>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154400" y="8797189"/>
            <a:ext cx="2674838" cy="160004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071651" y="38100"/>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sp>
        <p:nvSpPr>
          <p:cNvPr id="34" name="Rounded Rectangular Callout 13">
            <a:extLst>
              <a:ext uri="{FF2B5EF4-FFF2-40B4-BE49-F238E27FC236}">
                <a16:creationId xmlns:a16="http://schemas.microsoft.com/office/drawing/2014/main" id="{AF05906D-D260-720C-9208-28F0E50BB653}"/>
              </a:ext>
            </a:extLst>
          </p:cNvPr>
          <p:cNvSpPr/>
          <p:nvPr/>
        </p:nvSpPr>
        <p:spPr>
          <a:xfrm>
            <a:off x="692208" y="1502306"/>
            <a:ext cx="5953940" cy="2811252"/>
          </a:xfrm>
          <a:prstGeom prst="wedgeRoundRectCallout">
            <a:avLst>
              <a:gd name="adj1" fmla="val -7975"/>
              <a:gd name="adj2" fmla="val 93428"/>
              <a:gd name="adj3" fmla="val 16667"/>
            </a:avLst>
          </a:prstGeom>
          <a:solidFill>
            <a:schemeClr val="bg1"/>
          </a:solidFill>
          <a:ln w="38100">
            <a:solidFill>
              <a:schemeClr val="accent2">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Hoạt động nhóm</a:t>
            </a:r>
            <a:endParaRPr lang="en-US" sz="5000" dirty="0">
              <a:solidFill>
                <a:srgbClr val="C00000"/>
              </a:solidFill>
            </a:endParaRPr>
          </a:p>
        </p:txBody>
      </p:sp>
      <p:pic>
        <p:nvPicPr>
          <p:cNvPr id="35" name="Picture 4">
            <a:extLst>
              <a:ext uri="{FF2B5EF4-FFF2-40B4-BE49-F238E27FC236}">
                <a16:creationId xmlns:a16="http://schemas.microsoft.com/office/drawing/2014/main" id="{780AE423-D140-802E-35C9-29F821E337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6043698" y="9029647"/>
            <a:ext cx="1678934" cy="600219"/>
          </a:xfrm>
          <a:prstGeom prst="rect">
            <a:avLst/>
          </a:prstGeom>
        </p:spPr>
      </p:pic>
      <p:grpSp>
        <p:nvGrpSpPr>
          <p:cNvPr id="36" name="Group 35">
            <a:extLst>
              <a:ext uri="{FF2B5EF4-FFF2-40B4-BE49-F238E27FC236}">
                <a16:creationId xmlns:a16="http://schemas.microsoft.com/office/drawing/2014/main" id="{B95414B0-87FB-57FD-1595-CE07C8C6689A}"/>
              </a:ext>
            </a:extLst>
          </p:cNvPr>
          <p:cNvGrpSpPr/>
          <p:nvPr/>
        </p:nvGrpSpPr>
        <p:grpSpPr>
          <a:xfrm>
            <a:off x="7755289" y="446397"/>
            <a:ext cx="9856832" cy="8285516"/>
            <a:chOff x="8305800" y="965944"/>
            <a:chExt cx="9372600" cy="7682757"/>
          </a:xfrm>
        </p:grpSpPr>
        <p:grpSp>
          <p:nvGrpSpPr>
            <p:cNvPr id="37" name="Group 36">
              <a:extLst>
                <a:ext uri="{FF2B5EF4-FFF2-40B4-BE49-F238E27FC236}">
                  <a16:creationId xmlns:a16="http://schemas.microsoft.com/office/drawing/2014/main" id="{51637D8A-305F-CFD5-30BC-840F7AE14BF8}"/>
                </a:ext>
              </a:extLst>
            </p:cNvPr>
            <p:cNvGrpSpPr/>
            <p:nvPr/>
          </p:nvGrpSpPr>
          <p:grpSpPr>
            <a:xfrm>
              <a:off x="8305800" y="2035551"/>
              <a:ext cx="9372600" cy="6613150"/>
              <a:chOff x="702894" y="3376974"/>
              <a:chExt cx="16350489" cy="5252191"/>
            </a:xfrm>
          </p:grpSpPr>
          <p:sp>
            <p:nvSpPr>
              <p:cNvPr id="39" name="Rectangle: Rounded Corners 38">
                <a:extLst>
                  <a:ext uri="{FF2B5EF4-FFF2-40B4-BE49-F238E27FC236}">
                    <a16:creationId xmlns:a16="http://schemas.microsoft.com/office/drawing/2014/main" id="{5115DB7E-3392-DA35-B5A8-DDA2FF879E26}"/>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8EBAA7B-619F-0109-6905-AF7E4E13503C}"/>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quan sát</a:t>
                </a:r>
                <a:r>
                  <a:rPr lang="en-US" sz="4000">
                    <a:solidFill>
                      <a:schemeClr val="tx1"/>
                    </a:solidFill>
                    <a:latin typeface="Arial" panose="020B0604020202020204" pitchFamily="34" charset="0"/>
                    <a:cs typeface="Arial" panose="020B0604020202020204" pitchFamily="34" charset="0"/>
                  </a:rPr>
                  <a:t> các bức</a:t>
                </a:r>
                <a:r>
                  <a:rPr lang="vi-VN" sz="4000">
                    <a:solidFill>
                      <a:schemeClr val="tx1"/>
                    </a:solidFill>
                    <a:latin typeface="Arial" panose="020B0604020202020204" pitchFamily="34" charset="0"/>
                    <a:cs typeface="Arial" panose="020B0604020202020204" pitchFamily="34" charset="0"/>
                  </a:rPr>
                  <a:t> tranh</a:t>
                </a:r>
                <a:r>
                  <a:rPr lang="en-US" sz="4000">
                    <a:solidFill>
                      <a:schemeClr val="tx1"/>
                    </a:solidFill>
                    <a:latin typeface="Arial" panose="020B0604020202020204" pitchFamily="34" charset="0"/>
                    <a:cs typeface="Arial" panose="020B0604020202020204" pitchFamily="34" charset="0"/>
                  </a:rPr>
                  <a:t> </a:t>
                </a:r>
                <a:r>
                  <a:rPr lang="en-US" sz="4000" i="1">
                    <a:solidFill>
                      <a:schemeClr val="tx1"/>
                    </a:solidFill>
                    <a:latin typeface="Arial" panose="020B0604020202020204" pitchFamily="34" charset="0"/>
                    <a:cs typeface="Arial" panose="020B0604020202020204" pitchFamily="34" charset="0"/>
                  </a:rPr>
                  <a:t>(SHS – tr.24,25)</a:t>
                </a:r>
                <a:r>
                  <a:rPr lang="vi-VN" sz="4000">
                    <a:solidFill>
                      <a:schemeClr val="tx1"/>
                    </a:solidFill>
                    <a:latin typeface="Arial" panose="020B0604020202020204" pitchFamily="34" charset="0"/>
                    <a:cs typeface="Arial" panose="020B0604020202020204" pitchFamily="34" charset="0"/>
                  </a:rPr>
                  <a:t>, mô tả tình huống và </a:t>
                </a:r>
                <a:r>
                  <a:rPr lang="en-US" sz="4000">
                    <a:solidFill>
                      <a:schemeClr val="tx1"/>
                    </a:solidFill>
                    <a:latin typeface="Arial" panose="020B0604020202020204" pitchFamily="34" charset="0"/>
                    <a:cs typeface="Arial" panose="020B0604020202020204" pitchFamily="34" charset="0"/>
                  </a:rPr>
                  <a:t>thảo luận theo nhóm (4 – 6 HS) để </a:t>
                </a:r>
                <a:r>
                  <a:rPr lang="vi-VN" sz="4000">
                    <a:solidFill>
                      <a:schemeClr val="tx1"/>
                    </a:solidFill>
                    <a:latin typeface="Arial" panose="020B0604020202020204" pitchFamily="34" charset="0"/>
                    <a:cs typeface="Arial" panose="020B0604020202020204" pitchFamily="34" charset="0"/>
                  </a:rPr>
                  <a:t>nhận diện cảm xúc, suy nghĩ của các bạn nhỏ trong mỗi tình huống</a:t>
                </a:r>
                <a:r>
                  <a:rPr lang="en-US" sz="4000">
                    <a:solidFill>
                      <a:schemeClr val="tx1"/>
                    </a:solidFill>
                    <a:latin typeface="Arial" panose="020B0604020202020204" pitchFamily="34" charset="0"/>
                    <a:cs typeface="Arial" panose="020B0604020202020204" pitchFamily="34" charset="0"/>
                  </a:rPr>
                  <a:t>.</a:t>
                </a:r>
                <a:endParaRPr lang="en-US" sz="4000" b="1" i="1" dirty="0">
                  <a:solidFill>
                    <a:schemeClr val="tx1"/>
                  </a:solidFill>
                  <a:latin typeface="Arial" panose="020B0604020202020204" pitchFamily="34" charset="0"/>
                  <a:cs typeface="Arial" panose="020B0604020202020204" pitchFamily="34" charset="0"/>
                </a:endParaRPr>
              </a:p>
            </p:txBody>
          </p:sp>
        </p:grpSp>
        <p:pic>
          <p:nvPicPr>
            <p:cNvPr id="38" name="Picture 16">
              <a:extLst>
                <a:ext uri="{FF2B5EF4-FFF2-40B4-BE49-F238E27FC236}">
                  <a16:creationId xmlns:a16="http://schemas.microsoft.com/office/drawing/2014/main" id="{9324D795-3208-B9BB-8F06-108E65F7DB51}"/>
                </a:ext>
              </a:extLst>
            </p:cNvPr>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15800" y="965944"/>
              <a:ext cx="1406996" cy="1337106"/>
            </a:xfrm>
            <a:prstGeom prst="rect">
              <a:avLst/>
            </a:prstGeom>
          </p:spPr>
        </p:pic>
      </p:grpSp>
      <p:pic>
        <p:nvPicPr>
          <p:cNvPr id="2" name="Picture 1" descr="A group of people wearing clothing&#10;&#10;Description automatically generated with medium confidence">
            <a:extLst>
              <a:ext uri="{FF2B5EF4-FFF2-40B4-BE49-F238E27FC236}">
                <a16:creationId xmlns:a16="http://schemas.microsoft.com/office/drawing/2014/main" id="{E89E76EE-C8BB-EF50-491D-11987C64EE9B}"/>
              </a:ext>
            </a:extLst>
          </p:cNvPr>
          <p:cNvPicPr>
            <a:picLocks noChangeAspect="1"/>
          </p:cNvPicPr>
          <p:nvPr/>
        </p:nvPicPr>
        <p:blipFill rotWithShape="1">
          <a:blip r:embed="rId11">
            <a:extLst>
              <a:ext uri="{28A0092B-C50C-407E-A947-70E740481C1C}">
                <a14:useLocalDpi xmlns:a14="http://schemas.microsoft.com/office/drawing/2010/main" val="0"/>
              </a:ext>
            </a:extLst>
          </a:blip>
          <a:srcRect t="9482" r="9799" b="9147"/>
          <a:stretch/>
        </p:blipFill>
        <p:spPr>
          <a:xfrm>
            <a:off x="675879" y="5978886"/>
            <a:ext cx="4903834" cy="4423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7" name="Freeform 7"/>
          <p:cNvSpPr/>
          <p:nvPr/>
        </p:nvSpPr>
        <p:spPr>
          <a:xfrm>
            <a:off x="16884237" y="0"/>
            <a:ext cx="1485704" cy="1170635"/>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1822" y="9530158"/>
            <a:ext cx="2683329" cy="576269"/>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4"/>
            <a:stretch>
              <a:fillRect/>
            </a:stretch>
          </a:blipFill>
        </p:spPr>
        <p:txBody>
          <a:bodyPr/>
          <a:lstStyle/>
          <a:p>
            <a:endParaRPr lang="en-US"/>
          </a:p>
        </p:txBody>
      </p:sp>
      <p:grpSp>
        <p:nvGrpSpPr>
          <p:cNvPr id="34" name="Group 33">
            <a:extLst>
              <a:ext uri="{FF2B5EF4-FFF2-40B4-BE49-F238E27FC236}">
                <a16:creationId xmlns:a16="http://schemas.microsoft.com/office/drawing/2014/main" id="{E7D2F12E-B4AB-1D8B-7A1E-6CE6FD7D9AA7}"/>
              </a:ext>
            </a:extLst>
          </p:cNvPr>
          <p:cNvGrpSpPr/>
          <p:nvPr/>
        </p:nvGrpSpPr>
        <p:grpSpPr>
          <a:xfrm>
            <a:off x="-1981200" y="596555"/>
            <a:ext cx="11582400" cy="1363710"/>
            <a:chOff x="3467284" y="414578"/>
            <a:chExt cx="11582400" cy="1363710"/>
          </a:xfrm>
        </p:grpSpPr>
        <p:grpSp>
          <p:nvGrpSpPr>
            <p:cNvPr id="36" name="Group 18">
              <a:extLst>
                <a:ext uri="{FF2B5EF4-FFF2-40B4-BE49-F238E27FC236}">
                  <a16:creationId xmlns:a16="http://schemas.microsoft.com/office/drawing/2014/main" id="{C747E82A-AA7F-6E7B-5638-EBCE29A62290}"/>
                </a:ext>
              </a:extLst>
            </p:cNvPr>
            <p:cNvGrpSpPr/>
            <p:nvPr/>
          </p:nvGrpSpPr>
          <p:grpSpPr>
            <a:xfrm>
              <a:off x="3467284" y="414578"/>
              <a:ext cx="11582400" cy="1363710"/>
              <a:chOff x="0" y="0"/>
              <a:chExt cx="3160916" cy="406400"/>
            </a:xfrm>
          </p:grpSpPr>
          <p:sp>
            <p:nvSpPr>
              <p:cNvPr id="38" name="Freeform 19">
                <a:extLst>
                  <a:ext uri="{FF2B5EF4-FFF2-40B4-BE49-F238E27FC236}">
                    <a16:creationId xmlns:a16="http://schemas.microsoft.com/office/drawing/2014/main" id="{9E07493C-61B1-8F40-1C16-69E52F49B16C}"/>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0" name="TextBox 20">
                <a:extLst>
                  <a:ext uri="{FF2B5EF4-FFF2-40B4-BE49-F238E27FC236}">
                    <a16:creationId xmlns:a16="http://schemas.microsoft.com/office/drawing/2014/main" id="{5A1280BB-4726-B8E4-B6F8-5DF5CA33CD7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36">
              <a:extLst>
                <a:ext uri="{FF2B5EF4-FFF2-40B4-BE49-F238E27FC236}">
                  <a16:creationId xmlns:a16="http://schemas.microsoft.com/office/drawing/2014/main" id="{A7D45359-42B2-A7B0-79C4-2EA10B38859A}"/>
                </a:ext>
              </a:extLst>
            </p:cNvPr>
            <p:cNvSpPr txBox="1"/>
            <p:nvPr/>
          </p:nvSpPr>
          <p:spPr>
            <a:xfrm>
              <a:off x="5475698" y="570844"/>
              <a:ext cx="7148064"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ĐỀ BÀI</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3CA0E729-8A9B-AF22-DAA6-857F34154246}"/>
              </a:ext>
            </a:extLst>
          </p:cNvPr>
          <p:cNvGrpSpPr/>
          <p:nvPr/>
        </p:nvGrpSpPr>
        <p:grpSpPr>
          <a:xfrm>
            <a:off x="457200" y="2857500"/>
            <a:ext cx="9612147" cy="4928587"/>
            <a:chOff x="459973" y="2681115"/>
            <a:chExt cx="9612147" cy="4928587"/>
          </a:xfrm>
        </p:grpSpPr>
        <p:grpSp>
          <p:nvGrpSpPr>
            <p:cNvPr id="25" name="Group 24">
              <a:extLst>
                <a:ext uri="{FF2B5EF4-FFF2-40B4-BE49-F238E27FC236}">
                  <a16:creationId xmlns:a16="http://schemas.microsoft.com/office/drawing/2014/main" id="{0694CFB2-A887-492A-5EC6-C56D9E213F3F}"/>
                </a:ext>
              </a:extLst>
            </p:cNvPr>
            <p:cNvGrpSpPr/>
            <p:nvPr/>
          </p:nvGrpSpPr>
          <p:grpSpPr>
            <a:xfrm>
              <a:off x="1102679" y="3326253"/>
              <a:ext cx="8969441" cy="4283449"/>
              <a:chOff x="1201204" y="3162300"/>
              <a:chExt cx="8969441" cy="4283449"/>
            </a:xfrm>
          </p:grpSpPr>
          <p:sp>
            <p:nvSpPr>
              <p:cNvPr id="27" name="Freeform 3">
                <a:extLst>
                  <a:ext uri="{FF2B5EF4-FFF2-40B4-BE49-F238E27FC236}">
                    <a16:creationId xmlns:a16="http://schemas.microsoft.com/office/drawing/2014/main" id="{3C3478B2-042B-F069-35BB-3CE15EA5B83B}"/>
                  </a:ext>
                </a:extLst>
              </p:cNvPr>
              <p:cNvSpPr/>
              <p:nvPr/>
            </p:nvSpPr>
            <p:spPr>
              <a:xfrm>
                <a:off x="1201204" y="3162300"/>
                <a:ext cx="8969441" cy="4283449"/>
              </a:xfrm>
              <a:prstGeom prst="wedgeRectCallout">
                <a:avLst>
                  <a:gd name="adj1" fmla="val 62684"/>
                  <a:gd name="adj2" fmla="val 38822"/>
                </a:avLst>
              </a:prstGeom>
              <a:solidFill>
                <a:srgbClr val="FFF6D9"/>
              </a:solidFill>
              <a:ln>
                <a:solidFill>
                  <a:srgbClr val="FFC000"/>
                </a:solidFill>
              </a:ln>
            </p:spPr>
            <p:txBody>
              <a:bodyPr/>
              <a:lstStyle/>
              <a:p>
                <a:endParaRPr lang="en-US" dirty="0"/>
              </a:p>
            </p:txBody>
          </p:sp>
          <p:sp>
            <p:nvSpPr>
              <p:cNvPr id="28" name="TextBox 27">
                <a:extLst>
                  <a:ext uri="{FF2B5EF4-FFF2-40B4-BE49-F238E27FC236}">
                    <a16:creationId xmlns:a16="http://schemas.microsoft.com/office/drawing/2014/main" id="{4570029E-48A5-1063-676E-22C4599C6C81}"/>
                  </a:ext>
                </a:extLst>
              </p:cNvPr>
              <p:cNvSpPr txBox="1"/>
              <p:nvPr/>
            </p:nvSpPr>
            <p:spPr>
              <a:xfrm>
                <a:off x="1584785" y="3452776"/>
                <a:ext cx="8202277"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Tình huống 1:</a:t>
                </a:r>
                <a:endParaRPr lang="en-US" sz="4000" b="1"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Vân mượn sách của Linh. Sách của Linh đã bị rách nhưng khi mượn Vân không để ý.</a:t>
                </a:r>
                <a:endParaRPr lang="en-US" sz="4000" i="1" dirty="0">
                  <a:latin typeface="Arial" panose="020B0604020202020204" pitchFamily="34" charset="0"/>
                  <a:cs typeface="Arial" panose="020B0604020202020204" pitchFamily="34" charset="0"/>
                </a:endParaRPr>
              </a:p>
            </p:txBody>
          </p:sp>
        </p:grpSp>
        <p:pic>
          <p:nvPicPr>
            <p:cNvPr id="43" name="Picture 35">
              <a:extLst>
                <a:ext uri="{FF2B5EF4-FFF2-40B4-BE49-F238E27FC236}">
                  <a16:creationId xmlns:a16="http://schemas.microsoft.com/office/drawing/2014/main" id="{D1F9AD20-E092-CC1D-7FDA-3F467C343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9973" y="2681115"/>
              <a:ext cx="2220582" cy="1170853"/>
            </a:xfrm>
            <a:prstGeom prst="rect">
              <a:avLst/>
            </a:prstGeom>
          </p:spPr>
        </p:pic>
      </p:grpSp>
      <p:grpSp>
        <p:nvGrpSpPr>
          <p:cNvPr id="48" name="Group 47">
            <a:extLst>
              <a:ext uri="{FF2B5EF4-FFF2-40B4-BE49-F238E27FC236}">
                <a16:creationId xmlns:a16="http://schemas.microsoft.com/office/drawing/2014/main" id="{C2298CFE-D44C-E1EC-7D7C-C384DFED5BB0}"/>
              </a:ext>
            </a:extLst>
          </p:cNvPr>
          <p:cNvGrpSpPr/>
          <p:nvPr/>
        </p:nvGrpSpPr>
        <p:grpSpPr>
          <a:xfrm>
            <a:off x="11598737" y="4790492"/>
            <a:ext cx="5895462" cy="4943199"/>
            <a:chOff x="11598737" y="4790492"/>
            <a:chExt cx="5895462" cy="4943199"/>
          </a:xfrm>
        </p:grpSpPr>
        <p:pic>
          <p:nvPicPr>
            <p:cNvPr id="46" name="Picture 45" descr="A screenshot of a book&#10;&#10;Description automatically generated">
              <a:extLst>
                <a:ext uri="{FF2B5EF4-FFF2-40B4-BE49-F238E27FC236}">
                  <a16:creationId xmlns:a16="http://schemas.microsoft.com/office/drawing/2014/main" id="{59766C6D-FA4F-8937-D153-7492A8EBE666}"/>
                </a:ext>
              </a:extLst>
            </p:cNvPr>
            <p:cNvPicPr>
              <a:picLocks noChangeAspect="1"/>
            </p:cNvPicPr>
            <p:nvPr/>
          </p:nvPicPr>
          <p:blipFill rotWithShape="1">
            <a:blip r:embed="rId7">
              <a:extLst>
                <a:ext uri="{28A0092B-C50C-407E-A947-70E740481C1C}">
                  <a14:useLocalDpi xmlns:a14="http://schemas.microsoft.com/office/drawing/2010/main" val="0"/>
                </a:ext>
              </a:extLst>
            </a:blip>
            <a:srcRect l="44751" t="19056" r="11007" b="45253"/>
            <a:stretch/>
          </p:blipFill>
          <p:spPr>
            <a:xfrm>
              <a:off x="11598737" y="5195702"/>
              <a:ext cx="5556700" cy="4537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 name="Picture 2" descr="Push pin ">
              <a:extLst>
                <a:ext uri="{FF2B5EF4-FFF2-40B4-BE49-F238E27FC236}">
                  <a16:creationId xmlns:a16="http://schemas.microsoft.com/office/drawing/2014/main" id="{30A839D6-DAC4-6F7D-4538-7C99895DEB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88184" y="4790492"/>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22" presetClass="entr" presetSubtype="2"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right)">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7" name="Freeform 7"/>
          <p:cNvSpPr/>
          <p:nvPr/>
        </p:nvSpPr>
        <p:spPr>
          <a:xfrm>
            <a:off x="16884237" y="0"/>
            <a:ext cx="1485704" cy="1170635"/>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1822" y="9530158"/>
            <a:ext cx="2683329" cy="576269"/>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4"/>
            <a:stretch>
              <a:fillRect/>
            </a:stretch>
          </a:blipFill>
        </p:spPr>
        <p:txBody>
          <a:bodyPr/>
          <a:lstStyle/>
          <a:p>
            <a:endParaRPr lang="en-US"/>
          </a:p>
        </p:txBody>
      </p:sp>
      <p:grpSp>
        <p:nvGrpSpPr>
          <p:cNvPr id="34" name="Group 33">
            <a:extLst>
              <a:ext uri="{FF2B5EF4-FFF2-40B4-BE49-F238E27FC236}">
                <a16:creationId xmlns:a16="http://schemas.microsoft.com/office/drawing/2014/main" id="{E7D2F12E-B4AB-1D8B-7A1E-6CE6FD7D9AA7}"/>
              </a:ext>
            </a:extLst>
          </p:cNvPr>
          <p:cNvGrpSpPr/>
          <p:nvPr/>
        </p:nvGrpSpPr>
        <p:grpSpPr>
          <a:xfrm>
            <a:off x="-1981200" y="596555"/>
            <a:ext cx="11582400" cy="1363710"/>
            <a:chOff x="3467284" y="414578"/>
            <a:chExt cx="11582400" cy="1363710"/>
          </a:xfrm>
        </p:grpSpPr>
        <p:grpSp>
          <p:nvGrpSpPr>
            <p:cNvPr id="36" name="Group 18">
              <a:extLst>
                <a:ext uri="{FF2B5EF4-FFF2-40B4-BE49-F238E27FC236}">
                  <a16:creationId xmlns:a16="http://schemas.microsoft.com/office/drawing/2014/main" id="{C747E82A-AA7F-6E7B-5638-EBCE29A62290}"/>
                </a:ext>
              </a:extLst>
            </p:cNvPr>
            <p:cNvGrpSpPr/>
            <p:nvPr/>
          </p:nvGrpSpPr>
          <p:grpSpPr>
            <a:xfrm>
              <a:off x="3467284" y="414578"/>
              <a:ext cx="11582400" cy="1363710"/>
              <a:chOff x="0" y="0"/>
              <a:chExt cx="3160916" cy="406400"/>
            </a:xfrm>
          </p:grpSpPr>
          <p:sp>
            <p:nvSpPr>
              <p:cNvPr id="38" name="Freeform 19">
                <a:extLst>
                  <a:ext uri="{FF2B5EF4-FFF2-40B4-BE49-F238E27FC236}">
                    <a16:creationId xmlns:a16="http://schemas.microsoft.com/office/drawing/2014/main" id="{9E07493C-61B1-8F40-1C16-69E52F49B16C}"/>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0" name="TextBox 20">
                <a:extLst>
                  <a:ext uri="{FF2B5EF4-FFF2-40B4-BE49-F238E27FC236}">
                    <a16:creationId xmlns:a16="http://schemas.microsoft.com/office/drawing/2014/main" id="{5A1280BB-4726-B8E4-B6F8-5DF5CA33CD7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36">
              <a:extLst>
                <a:ext uri="{FF2B5EF4-FFF2-40B4-BE49-F238E27FC236}">
                  <a16:creationId xmlns:a16="http://schemas.microsoft.com/office/drawing/2014/main" id="{A7D45359-42B2-A7B0-79C4-2EA10B38859A}"/>
                </a:ext>
              </a:extLst>
            </p:cNvPr>
            <p:cNvSpPr txBox="1"/>
            <p:nvPr/>
          </p:nvSpPr>
          <p:spPr>
            <a:xfrm>
              <a:off x="5475698" y="570844"/>
              <a:ext cx="7148064"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ĐỀ BÀI</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3CA0E729-8A9B-AF22-DAA6-857F34154246}"/>
              </a:ext>
            </a:extLst>
          </p:cNvPr>
          <p:cNvGrpSpPr/>
          <p:nvPr/>
        </p:nvGrpSpPr>
        <p:grpSpPr>
          <a:xfrm>
            <a:off x="609600" y="2696666"/>
            <a:ext cx="9612147" cy="6096000"/>
            <a:chOff x="459973" y="2681115"/>
            <a:chExt cx="9612147" cy="6096000"/>
          </a:xfrm>
        </p:grpSpPr>
        <p:grpSp>
          <p:nvGrpSpPr>
            <p:cNvPr id="25" name="Group 24">
              <a:extLst>
                <a:ext uri="{FF2B5EF4-FFF2-40B4-BE49-F238E27FC236}">
                  <a16:creationId xmlns:a16="http://schemas.microsoft.com/office/drawing/2014/main" id="{0694CFB2-A887-492A-5EC6-C56D9E213F3F}"/>
                </a:ext>
              </a:extLst>
            </p:cNvPr>
            <p:cNvGrpSpPr/>
            <p:nvPr/>
          </p:nvGrpSpPr>
          <p:grpSpPr>
            <a:xfrm>
              <a:off x="1102679" y="3326253"/>
              <a:ext cx="8969441" cy="5450862"/>
              <a:chOff x="1201204" y="3162300"/>
              <a:chExt cx="8969441" cy="5450862"/>
            </a:xfrm>
          </p:grpSpPr>
          <p:sp>
            <p:nvSpPr>
              <p:cNvPr id="27" name="Freeform 3">
                <a:extLst>
                  <a:ext uri="{FF2B5EF4-FFF2-40B4-BE49-F238E27FC236}">
                    <a16:creationId xmlns:a16="http://schemas.microsoft.com/office/drawing/2014/main" id="{3C3478B2-042B-F069-35BB-3CE15EA5B83B}"/>
                  </a:ext>
                </a:extLst>
              </p:cNvPr>
              <p:cNvSpPr/>
              <p:nvPr/>
            </p:nvSpPr>
            <p:spPr>
              <a:xfrm>
                <a:off x="1201204" y="3162300"/>
                <a:ext cx="8969441" cy="5450862"/>
              </a:xfrm>
              <a:prstGeom prst="wedgeRectCallout">
                <a:avLst>
                  <a:gd name="adj1" fmla="val 67053"/>
                  <a:gd name="adj2" fmla="val 35527"/>
                </a:avLst>
              </a:prstGeom>
              <a:solidFill>
                <a:srgbClr val="FFF6D9"/>
              </a:solidFill>
              <a:ln>
                <a:solidFill>
                  <a:srgbClr val="FFC000"/>
                </a:solidFill>
              </a:ln>
            </p:spPr>
            <p:txBody>
              <a:bodyPr/>
              <a:lstStyle/>
              <a:p>
                <a:endParaRPr lang="en-US" dirty="0"/>
              </a:p>
            </p:txBody>
          </p:sp>
          <p:sp>
            <p:nvSpPr>
              <p:cNvPr id="28" name="TextBox 27">
                <a:extLst>
                  <a:ext uri="{FF2B5EF4-FFF2-40B4-BE49-F238E27FC236}">
                    <a16:creationId xmlns:a16="http://schemas.microsoft.com/office/drawing/2014/main" id="{4570029E-48A5-1063-676E-22C4599C6C81}"/>
                  </a:ext>
                </a:extLst>
              </p:cNvPr>
              <p:cNvSpPr txBox="1"/>
              <p:nvPr/>
            </p:nvSpPr>
            <p:spPr>
              <a:xfrm>
                <a:off x="1568455" y="3264256"/>
                <a:ext cx="8297328" cy="5246949"/>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Tình huống 2:</a:t>
                </a:r>
                <a:endParaRPr lang="en-US" sz="3800" b="1"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Trong trận chung kết, đội bóng của lớp đã thua lớp 4D. Mặc dù Tân đã rất cố gắng trong suốt trận đấu, nhưng Long vẫn đổ lỗi do Tân đá kém nên đội bóng của lớp thua.</a:t>
                </a:r>
                <a:endParaRPr lang="en-US" sz="3800" i="1" dirty="0">
                  <a:latin typeface="Arial" panose="020B0604020202020204" pitchFamily="34" charset="0"/>
                  <a:cs typeface="Arial" panose="020B0604020202020204" pitchFamily="34" charset="0"/>
                </a:endParaRPr>
              </a:p>
            </p:txBody>
          </p:sp>
        </p:grpSp>
        <p:pic>
          <p:nvPicPr>
            <p:cNvPr id="43" name="Picture 35">
              <a:extLst>
                <a:ext uri="{FF2B5EF4-FFF2-40B4-BE49-F238E27FC236}">
                  <a16:creationId xmlns:a16="http://schemas.microsoft.com/office/drawing/2014/main" id="{D1F9AD20-E092-CC1D-7FDA-3F467C343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9973" y="2681115"/>
              <a:ext cx="2220582" cy="1170853"/>
            </a:xfrm>
            <a:prstGeom prst="rect">
              <a:avLst/>
            </a:prstGeom>
          </p:spPr>
        </p:pic>
      </p:grpSp>
      <p:grpSp>
        <p:nvGrpSpPr>
          <p:cNvPr id="5" name="Group 4">
            <a:extLst>
              <a:ext uri="{FF2B5EF4-FFF2-40B4-BE49-F238E27FC236}">
                <a16:creationId xmlns:a16="http://schemas.microsoft.com/office/drawing/2014/main" id="{C1331A5B-9968-1650-0BE6-57E5641C02D1}"/>
              </a:ext>
            </a:extLst>
          </p:cNvPr>
          <p:cNvGrpSpPr/>
          <p:nvPr/>
        </p:nvGrpSpPr>
        <p:grpSpPr>
          <a:xfrm>
            <a:off x="12111150" y="4987176"/>
            <a:ext cx="5868946" cy="4798459"/>
            <a:chOff x="12111150" y="4987176"/>
            <a:chExt cx="5868946" cy="4798459"/>
          </a:xfrm>
        </p:grpSpPr>
        <p:pic>
          <p:nvPicPr>
            <p:cNvPr id="3" name="Picture 2" descr="A screenshot of a book&#10;&#10;Description automatically generated">
              <a:extLst>
                <a:ext uri="{FF2B5EF4-FFF2-40B4-BE49-F238E27FC236}">
                  <a16:creationId xmlns:a16="http://schemas.microsoft.com/office/drawing/2014/main" id="{0BF2FDAA-79A3-5BB4-4105-AAE144CA3D41}"/>
                </a:ext>
              </a:extLst>
            </p:cNvPr>
            <p:cNvPicPr>
              <a:picLocks noChangeAspect="1"/>
            </p:cNvPicPr>
            <p:nvPr/>
          </p:nvPicPr>
          <p:blipFill rotWithShape="1">
            <a:blip r:embed="rId7">
              <a:extLst>
                <a:ext uri="{28A0092B-C50C-407E-A947-70E740481C1C}">
                  <a14:useLocalDpi xmlns:a14="http://schemas.microsoft.com/office/drawing/2010/main" val="0"/>
                </a:ext>
              </a:extLst>
            </a:blip>
            <a:srcRect l="44751" t="55926" r="10257" b="8255"/>
            <a:stretch/>
          </p:blipFill>
          <p:spPr>
            <a:xfrm>
              <a:off x="12111150" y="5340184"/>
              <a:ext cx="5515939" cy="4445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Push pin ">
              <a:extLst>
                <a:ext uri="{FF2B5EF4-FFF2-40B4-BE49-F238E27FC236}">
                  <a16:creationId xmlns:a16="http://schemas.microsoft.com/office/drawing/2014/main" id="{6B046D5D-D136-FD76-9A26-F107394CF9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74081" y="4987176"/>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44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0" y="254226"/>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5125120B-72E7-6E44-0ACA-2DFC72857776}"/>
              </a:ext>
            </a:extLst>
          </p:cNvPr>
          <p:cNvGrpSpPr/>
          <p:nvPr/>
        </p:nvGrpSpPr>
        <p:grpSpPr>
          <a:xfrm>
            <a:off x="5181600" y="-5"/>
            <a:ext cx="8077200" cy="1388543"/>
            <a:chOff x="4724400" y="-6"/>
            <a:chExt cx="8077200" cy="1388543"/>
          </a:xfrm>
        </p:grpSpPr>
        <p:sp>
          <p:nvSpPr>
            <p:cNvPr id="52" name="Round Same Side Corner Rectangle 11">
              <a:extLst>
                <a:ext uri="{FF2B5EF4-FFF2-40B4-BE49-F238E27FC236}">
                  <a16:creationId xmlns:a16="http://schemas.microsoft.com/office/drawing/2014/main" id="{22C686F1-835F-3F26-E4CE-808DDFBAEC50}"/>
                </a:ext>
              </a:extLst>
            </p:cNvPr>
            <p:cNvSpPr/>
            <p:nvPr/>
          </p:nvSpPr>
          <p:spPr>
            <a:xfrm flipV="1">
              <a:off x="4724400" y="-6"/>
              <a:ext cx="8077200" cy="1388543"/>
            </a:xfrm>
            <a:prstGeom prst="round2SameRect">
              <a:avLst>
                <a:gd name="adj1" fmla="val 37720"/>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98CACFAC-A134-697B-9CA1-F45CA8D18D43}"/>
                </a:ext>
              </a:extLst>
            </p:cNvPr>
            <p:cNvSpPr txBox="1"/>
            <p:nvPr/>
          </p:nvSpPr>
          <p:spPr>
            <a:xfrm>
              <a:off x="5138468" y="188495"/>
              <a:ext cx="7086600" cy="923330"/>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DC4AB33-BCFB-ACAC-C7BF-8ABF6BB0CF30}"/>
              </a:ext>
            </a:extLst>
          </p:cNvPr>
          <p:cNvGrpSpPr/>
          <p:nvPr/>
        </p:nvGrpSpPr>
        <p:grpSpPr>
          <a:xfrm>
            <a:off x="7679698" y="1577039"/>
            <a:ext cx="9848615" cy="7966644"/>
            <a:chOff x="7753587" y="1699178"/>
            <a:chExt cx="9848615" cy="7966644"/>
          </a:xfrm>
        </p:grpSpPr>
        <p:grpSp>
          <p:nvGrpSpPr>
            <p:cNvPr id="4" name="Group 3">
              <a:extLst>
                <a:ext uri="{FF2B5EF4-FFF2-40B4-BE49-F238E27FC236}">
                  <a16:creationId xmlns:a16="http://schemas.microsoft.com/office/drawing/2014/main" id="{B60A628A-37E5-0675-6860-A06A897A02C4}"/>
                </a:ext>
              </a:extLst>
            </p:cNvPr>
            <p:cNvGrpSpPr/>
            <p:nvPr/>
          </p:nvGrpSpPr>
          <p:grpSpPr>
            <a:xfrm>
              <a:off x="7753587" y="1699178"/>
              <a:ext cx="9848615" cy="7966644"/>
              <a:chOff x="0" y="-47625"/>
              <a:chExt cx="2528007" cy="2188197"/>
            </a:xfrm>
          </p:grpSpPr>
          <p:sp>
            <p:nvSpPr>
              <p:cNvPr id="8" name="Freeform 7">
                <a:extLst>
                  <a:ext uri="{FF2B5EF4-FFF2-40B4-BE49-F238E27FC236}">
                    <a16:creationId xmlns:a16="http://schemas.microsoft.com/office/drawing/2014/main" id="{87708BC6-0027-4266-8F63-B6B65574E5F5}"/>
                  </a:ext>
                </a:extLst>
              </p:cNvPr>
              <p:cNvSpPr/>
              <p:nvPr/>
            </p:nvSpPr>
            <p:spPr>
              <a:xfrm>
                <a:off x="0" y="204506"/>
                <a:ext cx="2528007" cy="193606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6D9"/>
              </a:solidFill>
            </p:spPr>
            <p:txBody>
              <a:bodyPr/>
              <a:lstStyle/>
              <a:p>
                <a:endParaRPr lang="en-US"/>
              </a:p>
            </p:txBody>
          </p:sp>
          <p:sp>
            <p:nvSpPr>
              <p:cNvPr id="9" name="TextBox 8">
                <a:extLst>
                  <a:ext uri="{FF2B5EF4-FFF2-40B4-BE49-F238E27FC236}">
                    <a16:creationId xmlns:a16="http://schemas.microsoft.com/office/drawing/2014/main" id="{68454896-203E-C328-6623-3207CC611CB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9">
              <a:extLst>
                <a:ext uri="{FF2B5EF4-FFF2-40B4-BE49-F238E27FC236}">
                  <a16:creationId xmlns:a16="http://schemas.microsoft.com/office/drawing/2014/main" id="{7B497C44-28C1-5E02-7A24-86CB7421D3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5208" y="2261311"/>
              <a:ext cx="3339128" cy="862102"/>
            </a:xfrm>
            <a:prstGeom prst="rect">
              <a:avLst/>
            </a:prstGeom>
          </p:spPr>
        </p:pic>
      </p:grpSp>
      <p:sp>
        <p:nvSpPr>
          <p:cNvPr id="10" name="TextBox 9">
            <a:extLst>
              <a:ext uri="{FF2B5EF4-FFF2-40B4-BE49-F238E27FC236}">
                <a16:creationId xmlns:a16="http://schemas.microsoft.com/office/drawing/2014/main" id="{50C1AC32-9DFD-3613-1808-EF3546A48B3B}"/>
              </a:ext>
            </a:extLst>
          </p:cNvPr>
          <p:cNvSpPr txBox="1"/>
          <p:nvPr/>
        </p:nvSpPr>
        <p:spPr>
          <a:xfrm>
            <a:off x="8134222" y="3655480"/>
            <a:ext cx="8939565" cy="4727704"/>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Ø"/>
            </a:pPr>
            <a:r>
              <a:rPr lang="vi-VN" sz="4200">
                <a:latin typeface="Arial" panose="020B0604020202020204" pitchFamily="34" charset="0"/>
                <a:cs typeface="Arial" panose="020B0604020202020204" pitchFamily="34" charset="0"/>
              </a:rPr>
              <a:t>Nếu em là Vân</a:t>
            </a:r>
            <a:r>
              <a:rPr lang="en-US" sz="4200">
                <a:latin typeface="Arial" panose="020B0604020202020204" pitchFamily="34" charset="0"/>
                <a:cs typeface="Arial" panose="020B0604020202020204" pitchFamily="34" charset="0"/>
              </a:rPr>
              <a:t>,</a:t>
            </a:r>
            <a:r>
              <a:rPr lang="vi-VN" sz="4200">
                <a:latin typeface="Arial" panose="020B0604020202020204" pitchFamily="34" charset="0"/>
                <a:cs typeface="Arial" panose="020B0604020202020204" pitchFamily="34" charset="0"/>
              </a:rPr>
              <a:t> em sẽ giữ bình tĩnh và giải thích cho bạn biết rằng</a:t>
            </a:r>
            <a:r>
              <a:rPr lang="en-US" sz="4200">
                <a:latin typeface="Arial" panose="020B0604020202020204" pitchFamily="34" charset="0"/>
                <a:cs typeface="Arial" panose="020B0604020202020204" pitchFamily="34" charset="0"/>
              </a:rPr>
              <a:t>,</a:t>
            </a:r>
            <a:r>
              <a:rPr lang="vi-VN" sz="4200">
                <a:latin typeface="Arial" panose="020B0604020202020204" pitchFamily="34" charset="0"/>
                <a:cs typeface="Arial" panose="020B0604020202020204" pitchFamily="34" charset="0"/>
              </a:rPr>
              <a:t> trước khi mượn s</a:t>
            </a:r>
            <a:r>
              <a:rPr lang="en-US" sz="4200">
                <a:latin typeface="Arial" panose="020B0604020202020204" pitchFamily="34" charset="0"/>
                <a:cs typeface="Arial" panose="020B0604020202020204" pitchFamily="34" charset="0"/>
              </a:rPr>
              <a:t>á</a:t>
            </a:r>
            <a:r>
              <a:rPr lang="vi-VN" sz="4200">
                <a:latin typeface="Arial" panose="020B0604020202020204" pitchFamily="34" charset="0"/>
                <a:cs typeface="Arial" panose="020B0604020202020204" pitchFamily="34" charset="0"/>
              </a:rPr>
              <a:t>ch của Linh thì quyển sách đã bị rách và mong bạn giữ bình tĩnh.</a:t>
            </a:r>
            <a:endParaRPr lang="vi-VN" sz="4200" dirty="0">
              <a:latin typeface="Arial" panose="020B0604020202020204" pitchFamily="34" charset="0"/>
              <a:cs typeface="Arial" panose="020B0604020202020204" pitchFamily="34" charset="0"/>
            </a:endParaRPr>
          </a:p>
        </p:txBody>
      </p:sp>
      <p:sp>
        <p:nvSpPr>
          <p:cNvPr id="7" name="Freeform 7"/>
          <p:cNvSpPr/>
          <p:nvPr/>
        </p:nvSpPr>
        <p:spPr>
          <a:xfrm>
            <a:off x="16589742" y="9237760"/>
            <a:ext cx="1534294" cy="93494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7F44F7C-F1A3-0590-DFF1-0086DEA4B440}"/>
              </a:ext>
            </a:extLst>
          </p:cNvPr>
          <p:cNvGrpSpPr/>
          <p:nvPr/>
        </p:nvGrpSpPr>
        <p:grpSpPr>
          <a:xfrm>
            <a:off x="882708" y="2500020"/>
            <a:ext cx="6324600" cy="7048702"/>
            <a:chOff x="882708" y="2500020"/>
            <a:chExt cx="6324600" cy="7048702"/>
          </a:xfrm>
        </p:grpSpPr>
        <p:grpSp>
          <p:nvGrpSpPr>
            <p:cNvPr id="18" name="Group 17">
              <a:extLst>
                <a:ext uri="{FF2B5EF4-FFF2-40B4-BE49-F238E27FC236}">
                  <a16:creationId xmlns:a16="http://schemas.microsoft.com/office/drawing/2014/main" id="{89E2F7B9-D3B6-E1F8-27BE-7318BA21B6D6}"/>
                </a:ext>
              </a:extLst>
            </p:cNvPr>
            <p:cNvGrpSpPr/>
            <p:nvPr/>
          </p:nvGrpSpPr>
          <p:grpSpPr>
            <a:xfrm>
              <a:off x="882708" y="2500020"/>
              <a:ext cx="6324600" cy="7048702"/>
              <a:chOff x="849062" y="2617120"/>
              <a:chExt cx="6324600" cy="7048702"/>
            </a:xfrm>
          </p:grpSpPr>
          <p:sp>
            <p:nvSpPr>
              <p:cNvPr id="20" name="Freeform 7">
                <a:extLst>
                  <a:ext uri="{FF2B5EF4-FFF2-40B4-BE49-F238E27FC236}">
                    <a16:creationId xmlns:a16="http://schemas.microsoft.com/office/drawing/2014/main" id="{75423EB6-CC6F-1ECF-E64C-C6057ECFB760}"/>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p>
            </p:txBody>
          </p:sp>
          <p:grpSp>
            <p:nvGrpSpPr>
              <p:cNvPr id="21" name="Group 20">
                <a:extLst>
                  <a:ext uri="{FF2B5EF4-FFF2-40B4-BE49-F238E27FC236}">
                    <a16:creationId xmlns:a16="http://schemas.microsoft.com/office/drawing/2014/main" id="{799E552B-D1C1-B520-9867-610CF08DA9C8}"/>
                  </a:ext>
                </a:extLst>
              </p:cNvPr>
              <p:cNvGrpSpPr/>
              <p:nvPr/>
            </p:nvGrpSpPr>
            <p:grpSpPr>
              <a:xfrm>
                <a:off x="1004958" y="3001985"/>
                <a:ext cx="5934619" cy="1867726"/>
                <a:chOff x="1318819" y="3199063"/>
                <a:chExt cx="5934619" cy="1867726"/>
              </a:xfrm>
            </p:grpSpPr>
            <p:sp>
              <p:nvSpPr>
                <p:cNvPr id="22" name="Freeform 10">
                  <a:extLst>
                    <a:ext uri="{FF2B5EF4-FFF2-40B4-BE49-F238E27FC236}">
                      <a16:creationId xmlns:a16="http://schemas.microsoft.com/office/drawing/2014/main" id="{42FFDB0F-89B4-2246-5D29-0E4860409777}"/>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23" name="TextBox 22">
                  <a:extLst>
                    <a:ext uri="{FF2B5EF4-FFF2-40B4-BE49-F238E27FC236}">
                      <a16:creationId xmlns:a16="http://schemas.microsoft.com/office/drawing/2014/main" id="{BD6FEA3B-8F21-7B71-FEE8-6B2EB295A8BD}"/>
                    </a:ext>
                  </a:extLst>
                </p:cNvPr>
                <p:cNvSpPr txBox="1"/>
                <p:nvPr/>
              </p:nvSpPr>
              <p:spPr>
                <a:xfrm>
                  <a:off x="1318819" y="3694428"/>
                  <a:ext cx="582674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TÌNH HUỐNG 1</a:t>
                  </a:r>
                </a:p>
              </p:txBody>
            </p:sp>
          </p:grpSp>
        </p:grpSp>
        <p:pic>
          <p:nvPicPr>
            <p:cNvPr id="24" name="Picture 23" descr="A screenshot of a book&#10;&#10;Description automatically generated">
              <a:extLst>
                <a:ext uri="{FF2B5EF4-FFF2-40B4-BE49-F238E27FC236}">
                  <a16:creationId xmlns:a16="http://schemas.microsoft.com/office/drawing/2014/main" id="{F0361EA0-6A81-A910-BE2D-B110189BEAE5}"/>
                </a:ext>
              </a:extLst>
            </p:cNvPr>
            <p:cNvPicPr>
              <a:picLocks noChangeAspect="1"/>
            </p:cNvPicPr>
            <p:nvPr/>
          </p:nvPicPr>
          <p:blipFill rotWithShape="1">
            <a:blip r:embed="rId8">
              <a:extLst>
                <a:ext uri="{28A0092B-C50C-407E-A947-70E740481C1C}">
                  <a14:useLocalDpi xmlns:a14="http://schemas.microsoft.com/office/drawing/2010/main" val="0"/>
                </a:ext>
              </a:extLst>
            </a:blip>
            <a:srcRect l="44751" t="19056" r="11007" b="45253"/>
            <a:stretch/>
          </p:blipFill>
          <p:spPr>
            <a:xfrm>
              <a:off x="1560565" y="5091477"/>
              <a:ext cx="4998576" cy="408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outVertical)">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0" y="254226"/>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5125120B-72E7-6E44-0ACA-2DFC72857776}"/>
              </a:ext>
            </a:extLst>
          </p:cNvPr>
          <p:cNvGrpSpPr/>
          <p:nvPr/>
        </p:nvGrpSpPr>
        <p:grpSpPr>
          <a:xfrm>
            <a:off x="5181600" y="-5"/>
            <a:ext cx="8077200" cy="1388543"/>
            <a:chOff x="4724400" y="-6"/>
            <a:chExt cx="8077200" cy="1388543"/>
          </a:xfrm>
        </p:grpSpPr>
        <p:sp>
          <p:nvSpPr>
            <p:cNvPr id="52" name="Round Same Side Corner Rectangle 11">
              <a:extLst>
                <a:ext uri="{FF2B5EF4-FFF2-40B4-BE49-F238E27FC236}">
                  <a16:creationId xmlns:a16="http://schemas.microsoft.com/office/drawing/2014/main" id="{22C686F1-835F-3F26-E4CE-808DDFBAEC50}"/>
                </a:ext>
              </a:extLst>
            </p:cNvPr>
            <p:cNvSpPr/>
            <p:nvPr/>
          </p:nvSpPr>
          <p:spPr>
            <a:xfrm flipV="1">
              <a:off x="4724400" y="-6"/>
              <a:ext cx="8077200" cy="1388543"/>
            </a:xfrm>
            <a:prstGeom prst="round2SameRect">
              <a:avLst>
                <a:gd name="adj1" fmla="val 37720"/>
                <a:gd name="adj2" fmla="val 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98CACFAC-A134-697B-9CA1-F45CA8D18D43}"/>
                </a:ext>
              </a:extLst>
            </p:cNvPr>
            <p:cNvSpPr txBox="1"/>
            <p:nvPr/>
          </p:nvSpPr>
          <p:spPr>
            <a:xfrm>
              <a:off x="5138468" y="188495"/>
              <a:ext cx="7086600" cy="923330"/>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DC4AB33-BCFB-ACAC-C7BF-8ABF6BB0CF30}"/>
              </a:ext>
            </a:extLst>
          </p:cNvPr>
          <p:cNvGrpSpPr/>
          <p:nvPr/>
        </p:nvGrpSpPr>
        <p:grpSpPr>
          <a:xfrm>
            <a:off x="7679698" y="1577039"/>
            <a:ext cx="9848615" cy="7966644"/>
            <a:chOff x="7753587" y="1699178"/>
            <a:chExt cx="9848615" cy="7966644"/>
          </a:xfrm>
        </p:grpSpPr>
        <p:grpSp>
          <p:nvGrpSpPr>
            <p:cNvPr id="4" name="Group 3">
              <a:extLst>
                <a:ext uri="{FF2B5EF4-FFF2-40B4-BE49-F238E27FC236}">
                  <a16:creationId xmlns:a16="http://schemas.microsoft.com/office/drawing/2014/main" id="{B60A628A-37E5-0675-6860-A06A897A02C4}"/>
                </a:ext>
              </a:extLst>
            </p:cNvPr>
            <p:cNvGrpSpPr/>
            <p:nvPr/>
          </p:nvGrpSpPr>
          <p:grpSpPr>
            <a:xfrm>
              <a:off x="7753587" y="1699178"/>
              <a:ext cx="9848615" cy="7966644"/>
              <a:chOff x="0" y="-47625"/>
              <a:chExt cx="2528007" cy="2188197"/>
            </a:xfrm>
          </p:grpSpPr>
          <p:sp>
            <p:nvSpPr>
              <p:cNvPr id="8" name="Freeform 7">
                <a:extLst>
                  <a:ext uri="{FF2B5EF4-FFF2-40B4-BE49-F238E27FC236}">
                    <a16:creationId xmlns:a16="http://schemas.microsoft.com/office/drawing/2014/main" id="{87708BC6-0027-4266-8F63-B6B65574E5F5}"/>
                  </a:ext>
                </a:extLst>
              </p:cNvPr>
              <p:cNvSpPr/>
              <p:nvPr/>
            </p:nvSpPr>
            <p:spPr>
              <a:xfrm>
                <a:off x="0" y="204506"/>
                <a:ext cx="2528007" cy="193606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6D9"/>
              </a:solidFill>
            </p:spPr>
            <p:txBody>
              <a:bodyPr/>
              <a:lstStyle/>
              <a:p>
                <a:endParaRPr lang="en-US"/>
              </a:p>
            </p:txBody>
          </p:sp>
          <p:sp>
            <p:nvSpPr>
              <p:cNvPr id="9" name="TextBox 8">
                <a:extLst>
                  <a:ext uri="{FF2B5EF4-FFF2-40B4-BE49-F238E27FC236}">
                    <a16:creationId xmlns:a16="http://schemas.microsoft.com/office/drawing/2014/main" id="{68454896-203E-C328-6623-3207CC611CB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9">
              <a:extLst>
                <a:ext uri="{FF2B5EF4-FFF2-40B4-BE49-F238E27FC236}">
                  <a16:creationId xmlns:a16="http://schemas.microsoft.com/office/drawing/2014/main" id="{7B497C44-28C1-5E02-7A24-86CB7421D3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25208" y="2261311"/>
              <a:ext cx="3339128" cy="862102"/>
            </a:xfrm>
            <a:prstGeom prst="rect">
              <a:avLst/>
            </a:prstGeom>
          </p:spPr>
        </p:pic>
      </p:grpSp>
      <p:sp>
        <p:nvSpPr>
          <p:cNvPr id="10" name="TextBox 9">
            <a:extLst>
              <a:ext uri="{FF2B5EF4-FFF2-40B4-BE49-F238E27FC236}">
                <a16:creationId xmlns:a16="http://schemas.microsoft.com/office/drawing/2014/main" id="{50C1AC32-9DFD-3613-1808-EF3546A48B3B}"/>
              </a:ext>
            </a:extLst>
          </p:cNvPr>
          <p:cNvSpPr txBox="1"/>
          <p:nvPr/>
        </p:nvSpPr>
        <p:spPr>
          <a:xfrm>
            <a:off x="8134222" y="3655480"/>
            <a:ext cx="8939565" cy="4727704"/>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Ø"/>
            </a:pPr>
            <a:r>
              <a:rPr lang="vi-VN" sz="4200">
                <a:latin typeface="Arial" panose="020B0604020202020204" pitchFamily="34" charset="0"/>
                <a:cs typeface="Arial" panose="020B0604020202020204" pitchFamily="34" charset="0"/>
              </a:rPr>
              <a:t>Nếu em là Tân</a:t>
            </a:r>
            <a:r>
              <a:rPr lang="en-US" sz="4200">
                <a:latin typeface="Arial" panose="020B0604020202020204" pitchFamily="34" charset="0"/>
                <a:cs typeface="Arial" panose="020B0604020202020204" pitchFamily="34" charset="0"/>
              </a:rPr>
              <a:t>,</a:t>
            </a:r>
            <a:r>
              <a:rPr lang="vi-VN" sz="4200">
                <a:latin typeface="Arial" panose="020B0604020202020204" pitchFamily="34" charset="0"/>
                <a:cs typeface="Arial" panose="020B0604020202020204" pitchFamily="34" charset="0"/>
              </a:rPr>
              <a:t> em sẽ hít thở thật sâu và giải thích cho bạn hiểu rõ rằng mình đã cố gắng để hoàn thành nhiệm vụ, thắng thua là chuyện hết sức bình thường</a:t>
            </a:r>
            <a:r>
              <a:rPr lang="en-US" sz="420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sp>
        <p:nvSpPr>
          <p:cNvPr id="7" name="Freeform 7"/>
          <p:cNvSpPr/>
          <p:nvPr/>
        </p:nvSpPr>
        <p:spPr>
          <a:xfrm>
            <a:off x="16589742" y="9237760"/>
            <a:ext cx="1534294" cy="93494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8A6CF0BA-44D0-57E8-A29C-F05E419C119B}"/>
              </a:ext>
            </a:extLst>
          </p:cNvPr>
          <p:cNvGrpSpPr/>
          <p:nvPr/>
        </p:nvGrpSpPr>
        <p:grpSpPr>
          <a:xfrm>
            <a:off x="882708" y="2500020"/>
            <a:ext cx="6324600" cy="7048702"/>
            <a:chOff x="882708" y="2500020"/>
            <a:chExt cx="6324600" cy="7048702"/>
          </a:xfrm>
        </p:grpSpPr>
        <p:sp>
          <p:nvSpPr>
            <p:cNvPr id="20" name="Freeform 7">
              <a:extLst>
                <a:ext uri="{FF2B5EF4-FFF2-40B4-BE49-F238E27FC236}">
                  <a16:creationId xmlns:a16="http://schemas.microsoft.com/office/drawing/2014/main" id="{75423EB6-CC6F-1ECF-E64C-C6057ECFB760}"/>
                </a:ext>
              </a:extLst>
            </p:cNvPr>
            <p:cNvSpPr/>
            <p:nvPr/>
          </p:nvSpPr>
          <p:spPr>
            <a:xfrm>
              <a:off x="882708" y="25000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p>
          </p:txBody>
        </p:sp>
        <p:grpSp>
          <p:nvGrpSpPr>
            <p:cNvPr id="21" name="Group 20">
              <a:extLst>
                <a:ext uri="{FF2B5EF4-FFF2-40B4-BE49-F238E27FC236}">
                  <a16:creationId xmlns:a16="http://schemas.microsoft.com/office/drawing/2014/main" id="{799E552B-D1C1-B520-9867-610CF08DA9C8}"/>
                </a:ext>
              </a:extLst>
            </p:cNvPr>
            <p:cNvGrpSpPr/>
            <p:nvPr/>
          </p:nvGrpSpPr>
          <p:grpSpPr>
            <a:xfrm>
              <a:off x="1038604" y="2884885"/>
              <a:ext cx="5934619" cy="1867726"/>
              <a:chOff x="1318819" y="3199063"/>
              <a:chExt cx="5934619" cy="1867726"/>
            </a:xfrm>
          </p:grpSpPr>
          <p:sp>
            <p:nvSpPr>
              <p:cNvPr id="22" name="Freeform 10">
                <a:extLst>
                  <a:ext uri="{FF2B5EF4-FFF2-40B4-BE49-F238E27FC236}">
                    <a16:creationId xmlns:a16="http://schemas.microsoft.com/office/drawing/2014/main" id="{42FFDB0F-89B4-2246-5D29-0E4860409777}"/>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23" name="TextBox 22">
                <a:extLst>
                  <a:ext uri="{FF2B5EF4-FFF2-40B4-BE49-F238E27FC236}">
                    <a16:creationId xmlns:a16="http://schemas.microsoft.com/office/drawing/2014/main" id="{BD6FEA3B-8F21-7B71-FEE8-6B2EB295A8BD}"/>
                  </a:ext>
                </a:extLst>
              </p:cNvPr>
              <p:cNvSpPr txBox="1"/>
              <p:nvPr/>
            </p:nvSpPr>
            <p:spPr>
              <a:xfrm>
                <a:off x="1318819" y="3694428"/>
                <a:ext cx="582674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TÌNH </a:t>
                </a:r>
                <a:r>
                  <a:rPr lang="en-US" sz="4800" b="1">
                    <a:solidFill>
                      <a:srgbClr val="FF0000"/>
                    </a:solidFill>
                    <a:latin typeface="Arial" panose="020B0604020202020204" pitchFamily="34" charset="0"/>
                    <a:cs typeface="Arial" panose="020B0604020202020204" pitchFamily="34" charset="0"/>
                  </a:rPr>
                  <a:t>HUỐNG 2</a:t>
                </a:r>
                <a:endParaRPr lang="en-US" sz="4800" b="1" dirty="0">
                  <a:solidFill>
                    <a:srgbClr val="FF0000"/>
                  </a:solidFill>
                  <a:latin typeface="Arial" panose="020B0604020202020204" pitchFamily="34" charset="0"/>
                  <a:cs typeface="Arial" panose="020B0604020202020204" pitchFamily="34" charset="0"/>
                </a:endParaRPr>
              </a:p>
            </p:txBody>
          </p:sp>
        </p:grpSp>
        <p:pic>
          <p:nvPicPr>
            <p:cNvPr id="2" name="Picture 1" descr="A screenshot of a book&#10;&#10;Description automatically generated">
              <a:extLst>
                <a:ext uri="{FF2B5EF4-FFF2-40B4-BE49-F238E27FC236}">
                  <a16:creationId xmlns:a16="http://schemas.microsoft.com/office/drawing/2014/main" id="{99D507F9-ABC1-C169-9C62-24080CBFE564}"/>
                </a:ext>
              </a:extLst>
            </p:cNvPr>
            <p:cNvPicPr>
              <a:picLocks noChangeAspect="1"/>
            </p:cNvPicPr>
            <p:nvPr/>
          </p:nvPicPr>
          <p:blipFill rotWithShape="1">
            <a:blip r:embed="rId8">
              <a:extLst>
                <a:ext uri="{28A0092B-C50C-407E-A947-70E740481C1C}">
                  <a14:useLocalDpi xmlns:a14="http://schemas.microsoft.com/office/drawing/2010/main" val="0"/>
                </a:ext>
              </a:extLst>
            </a:blip>
            <a:srcRect l="44751" t="55926" r="10257" b="8255"/>
            <a:stretch/>
          </p:blipFill>
          <p:spPr>
            <a:xfrm>
              <a:off x="1579853" y="5233464"/>
              <a:ext cx="4744242" cy="382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1040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out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13" name="Freeform 13"/>
          <p:cNvSpPr/>
          <p:nvPr/>
        </p:nvSpPr>
        <p:spPr>
          <a:xfrm rot="1672741">
            <a:off x="264358" y="8983452"/>
            <a:ext cx="1485705" cy="1499449"/>
          </a:xfrm>
          <a:custGeom>
            <a:avLst/>
            <a:gdLst/>
            <a:ahLst/>
            <a:cxnLst/>
            <a:rect l="l" t="t" r="r" b="b"/>
            <a:pathLst>
              <a:path w="1485705" h="1499449">
                <a:moveTo>
                  <a:pt x="0" y="0"/>
                </a:moveTo>
                <a:lnTo>
                  <a:pt x="1485704" y="0"/>
                </a:lnTo>
                <a:lnTo>
                  <a:pt x="1485704" y="1499449"/>
                </a:lnTo>
                <a:lnTo>
                  <a:pt x="0" y="14994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id="{692AC3C2-9092-ADFA-A37C-0AC9FF1D4FE9}"/>
              </a:ext>
            </a:extLst>
          </p:cNvPr>
          <p:cNvSpPr/>
          <p:nvPr/>
        </p:nvSpPr>
        <p:spPr>
          <a:xfrm>
            <a:off x="0" y="-5443"/>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bg1"/>
          </a:solidFill>
        </p:spPr>
        <p:txBody>
          <a:bodyPr/>
          <a:lstStyle/>
          <a:p>
            <a:endParaRPr lang="en-US"/>
          </a:p>
        </p:txBody>
      </p:sp>
      <p:pic>
        <p:nvPicPr>
          <p:cNvPr id="9" name="Picture 3">
            <a:extLst>
              <a:ext uri="{FF2B5EF4-FFF2-40B4-BE49-F238E27FC236}">
                <a16:creationId xmlns:a16="http://schemas.microsoft.com/office/drawing/2014/main" id="{55BA3C42-CFA7-B8E3-2371-5843AEA7C92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590800" y="-190500"/>
            <a:ext cx="9775128" cy="7924800"/>
          </a:xfrm>
          <a:prstGeom prst="rect">
            <a:avLst/>
          </a:prstGeom>
        </p:spPr>
      </p:pic>
      <p:sp>
        <p:nvSpPr>
          <p:cNvPr id="10" name="TextBox 9">
            <a:extLst>
              <a:ext uri="{FF2B5EF4-FFF2-40B4-BE49-F238E27FC236}">
                <a16:creationId xmlns:a16="http://schemas.microsoft.com/office/drawing/2014/main" id="{25D84E8A-5C4A-8E80-4BE4-D4931FE525C9}"/>
              </a:ext>
            </a:extLst>
          </p:cNvPr>
          <p:cNvSpPr txBox="1"/>
          <p:nvPr/>
        </p:nvSpPr>
        <p:spPr>
          <a:xfrm>
            <a:off x="2930796" y="2846934"/>
            <a:ext cx="9095136" cy="3856248"/>
          </a:xfrm>
          <a:prstGeom prst="rect">
            <a:avLst/>
          </a:prstGeom>
          <a:noFill/>
        </p:spPr>
        <p:txBody>
          <a:bodyPr wrap="square">
            <a:spAutoFit/>
          </a:bodyPr>
          <a:lstStyle/>
          <a:p>
            <a:pPr marR="0" algn="ctr">
              <a:lnSpc>
                <a:spcPct val="150000"/>
              </a:lnSpc>
              <a:spcBef>
                <a:spcPts val="0"/>
              </a:spcBef>
              <a:spcAft>
                <a:spcPts val="0"/>
              </a:spcAft>
            </a:pP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Các nhóm thảo luận</a:t>
            </a:r>
            <a:r>
              <a:rPr lang="en-US" sz="4000">
                <a:latin typeface="Arial" panose="020B0604020202020204" pitchFamily="34" charset="0"/>
                <a:ea typeface="Calibri" panose="020F0502020204030204" pitchFamily="34" charset="0"/>
                <a:cs typeface="Arial" panose="020B0604020202020204" pitchFamily="34" charset="0"/>
              </a:rPr>
              <a:t> với nhau, phân vai</a:t>
            </a:r>
            <a:r>
              <a:rPr lang="vi-VN" sz="4000">
                <a:latin typeface="Arial" panose="020B0604020202020204" pitchFamily="34" charset="0"/>
                <a:ea typeface="Calibri" panose="020F0502020204030204" pitchFamily="34" charset="0"/>
                <a:cs typeface="Arial" panose="020B0604020202020204" pitchFamily="34" charset="0"/>
              </a:rPr>
              <a:t> để đóng vai điều chỉnh cảm xúc phù hợp trong mỗi tình huống</a:t>
            </a:r>
            <a:r>
              <a:rPr lang="en-US" sz="4000">
                <a:latin typeface="Arial" panose="020B0604020202020204" pitchFamily="34" charset="0"/>
                <a:ea typeface="Calibri" panose="020F0502020204030204" pitchFamily="34" charset="0"/>
                <a:cs typeface="Arial" panose="020B0604020202020204" pitchFamily="34" charset="0"/>
              </a:rPr>
              <a:t> trước lớp.</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group of kids reading books&#10;&#10;Description automatically generated with medium confidence">
            <a:extLst>
              <a:ext uri="{FF2B5EF4-FFF2-40B4-BE49-F238E27FC236}">
                <a16:creationId xmlns:a16="http://schemas.microsoft.com/office/drawing/2014/main" id="{55A3F1D6-D21A-30FF-9B74-544139B16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2369" y="6972300"/>
            <a:ext cx="6600538" cy="2959242"/>
          </a:xfrm>
          <a:prstGeom prst="rect">
            <a:avLst/>
          </a:prstGeom>
        </p:spPr>
      </p:pic>
      <p:sp>
        <p:nvSpPr>
          <p:cNvPr id="5" name="Freeform 5"/>
          <p:cNvSpPr/>
          <p:nvPr/>
        </p:nvSpPr>
        <p:spPr>
          <a:xfrm>
            <a:off x="16842907" y="70051"/>
            <a:ext cx="1483306" cy="1330001"/>
          </a:xfrm>
          <a:custGeom>
            <a:avLst/>
            <a:gdLst/>
            <a:ahLst/>
            <a:cxnLst/>
            <a:rect l="l" t="t" r="r" b="b"/>
            <a:pathLst>
              <a:path w="1732758" h="1543730">
                <a:moveTo>
                  <a:pt x="0" y="0"/>
                </a:moveTo>
                <a:lnTo>
                  <a:pt x="1732759" y="0"/>
                </a:lnTo>
                <a:lnTo>
                  <a:pt x="1732759" y="1543730"/>
                </a:lnTo>
                <a:lnTo>
                  <a:pt x="0" y="1543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3766217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7" name="Freeform 7"/>
          <p:cNvSpPr/>
          <p:nvPr/>
        </p:nvSpPr>
        <p:spPr>
          <a:xfrm>
            <a:off x="16767115" y="9048057"/>
            <a:ext cx="1624298" cy="1080411"/>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41774" y="551376"/>
            <a:ext cx="990600" cy="912775"/>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A4B657F2-36E3-D512-0B26-28B9AF2B8B16}"/>
              </a:ext>
            </a:extLst>
          </p:cNvPr>
          <p:cNvGrpSpPr/>
          <p:nvPr/>
        </p:nvGrpSpPr>
        <p:grpSpPr>
          <a:xfrm>
            <a:off x="723899" y="1752573"/>
            <a:ext cx="7467600" cy="1700318"/>
            <a:chOff x="-568763" y="622522"/>
            <a:chExt cx="7467600" cy="1700318"/>
          </a:xfrm>
        </p:grpSpPr>
        <p:pic>
          <p:nvPicPr>
            <p:cNvPr id="6" name="Picture 2">
              <a:extLst>
                <a:ext uri="{FF2B5EF4-FFF2-40B4-BE49-F238E27FC236}">
                  <a16:creationId xmlns:a16="http://schemas.microsoft.com/office/drawing/2014/main" id="{B3EEA4EE-624C-F503-4B7B-95376E50C86A}"/>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8763" y="622522"/>
              <a:ext cx="7467600" cy="1700318"/>
            </a:xfrm>
            <a:prstGeom prst="rect">
              <a:avLst/>
            </a:prstGeom>
          </p:spPr>
        </p:pic>
        <p:sp>
          <p:nvSpPr>
            <p:cNvPr id="8" name="TextBox 7">
              <a:extLst>
                <a:ext uri="{FF2B5EF4-FFF2-40B4-BE49-F238E27FC236}">
                  <a16:creationId xmlns:a16="http://schemas.microsoft.com/office/drawing/2014/main" id="{9ED5EC4A-99A0-5DD7-2BEC-05670466FDA6}"/>
                </a:ext>
              </a:extLst>
            </p:cNvPr>
            <p:cNvSpPr txBox="1"/>
            <p:nvPr/>
          </p:nvSpPr>
          <p:spPr>
            <a:xfrm>
              <a:off x="118090" y="1011016"/>
              <a:ext cx="6324600" cy="923330"/>
            </a:xfrm>
            <a:prstGeom prst="rect">
              <a:avLst/>
            </a:prstGeom>
            <a:noFill/>
          </p:spPr>
          <p:txBody>
            <a:bodyPr wrap="square">
              <a:spAutoFit/>
            </a:bodyPr>
            <a:lstStyle/>
            <a:p>
              <a:pPr algn="ctr"/>
              <a:r>
                <a:rPr lang="en-US" sz="5400" b="1">
                  <a:solidFill>
                    <a:schemeClr val="bg1"/>
                  </a:solidFill>
                  <a:latin typeface="Arial" panose="020B0604020202020204" pitchFamily="34" charset="0"/>
                  <a:cs typeface="Arial" panose="020B0604020202020204" pitchFamily="34" charset="0"/>
                </a:rPr>
                <a:t>Yêu cầu</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9" name="Picture 21">
            <a:extLst>
              <a:ext uri="{FF2B5EF4-FFF2-40B4-BE49-F238E27FC236}">
                <a16:creationId xmlns:a16="http://schemas.microsoft.com/office/drawing/2014/main" id="{B04A3E0B-22F7-49CA-A001-0DDED30C82E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41205" y="4478054"/>
            <a:ext cx="5032988" cy="4674388"/>
          </a:xfrm>
          <a:prstGeom prst="rect">
            <a:avLst/>
          </a:prstGeom>
        </p:spPr>
      </p:pic>
      <p:grpSp>
        <p:nvGrpSpPr>
          <p:cNvPr id="10" name="Group 9">
            <a:extLst>
              <a:ext uri="{FF2B5EF4-FFF2-40B4-BE49-F238E27FC236}">
                <a16:creationId xmlns:a16="http://schemas.microsoft.com/office/drawing/2014/main" id="{7ECFEC0C-FFD2-E506-7596-4D80123318CE}"/>
              </a:ext>
            </a:extLst>
          </p:cNvPr>
          <p:cNvGrpSpPr/>
          <p:nvPr/>
        </p:nvGrpSpPr>
        <p:grpSpPr>
          <a:xfrm>
            <a:off x="8892465" y="338925"/>
            <a:ext cx="8686799" cy="4449422"/>
            <a:chOff x="883996" y="3420342"/>
            <a:chExt cx="8686799" cy="4449422"/>
          </a:xfrm>
        </p:grpSpPr>
        <p:sp>
          <p:nvSpPr>
            <p:cNvPr id="11" name="Rectangle: Rounded Corners 10">
              <a:extLst>
                <a:ext uri="{FF2B5EF4-FFF2-40B4-BE49-F238E27FC236}">
                  <a16:creationId xmlns:a16="http://schemas.microsoft.com/office/drawing/2014/main" id="{CFE1C558-2110-3A93-3A59-98881FD0959A}"/>
                </a:ext>
              </a:extLst>
            </p:cNvPr>
            <p:cNvSpPr/>
            <p:nvPr/>
          </p:nvSpPr>
          <p:spPr>
            <a:xfrm>
              <a:off x="883996" y="3880202"/>
              <a:ext cx="8686799" cy="398956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Các nhóm </a:t>
              </a:r>
              <a:r>
                <a:rPr lang="vi-VN" sz="3800">
                  <a:solidFill>
                    <a:schemeClr val="tx1"/>
                  </a:solidFill>
                  <a:latin typeface="Arial" panose="020B0604020202020204" pitchFamily="34" charset="0"/>
                  <a:cs typeface="Arial" panose="020B0604020202020204" pitchFamily="34" charset="0"/>
                </a:rPr>
                <a:t>nhận xét về phần đóng vai điều chỉnh cảm xúc của nhóm bạn</a:t>
              </a:r>
              <a:r>
                <a:rPr lang="en-US" sz="3800">
                  <a:solidFill>
                    <a:schemeClr val="tx1"/>
                  </a:solidFill>
                  <a:latin typeface="Arial" panose="020B0604020202020204" pitchFamily="34" charset="0"/>
                  <a:cs typeface="Arial" panose="020B0604020202020204" pitchFamily="34" charset="0"/>
                </a:rPr>
                <a:t> và có thể đề xuất thêm cách điều chỉnh cảm xúc khác.</a:t>
              </a:r>
              <a:endParaRPr lang="en-US" sz="3800"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6D528C74-0382-FFC9-752A-1635C750FE6C}"/>
                </a:ext>
              </a:extLst>
            </p:cNvPr>
            <p:cNvPicPr>
              <a:picLocks noChangeAspect="1"/>
            </p:cNvPicPr>
            <p:nvPr/>
          </p:nvPicPr>
          <p:blipFill>
            <a:blip r:embed="rId10"/>
            <a:stretch>
              <a:fillRect/>
            </a:stretch>
          </p:blipFill>
          <p:spPr>
            <a:xfrm>
              <a:off x="4803358" y="3420342"/>
              <a:ext cx="876300" cy="876300"/>
            </a:xfrm>
            <a:prstGeom prst="rect">
              <a:avLst/>
            </a:prstGeom>
          </p:spPr>
        </p:pic>
      </p:grpSp>
      <p:grpSp>
        <p:nvGrpSpPr>
          <p:cNvPr id="13" name="Group 12">
            <a:extLst>
              <a:ext uri="{FF2B5EF4-FFF2-40B4-BE49-F238E27FC236}">
                <a16:creationId xmlns:a16="http://schemas.microsoft.com/office/drawing/2014/main" id="{0A9D81D0-CA9E-21CF-4B95-11A23CCAD448}"/>
              </a:ext>
            </a:extLst>
          </p:cNvPr>
          <p:cNvGrpSpPr/>
          <p:nvPr/>
        </p:nvGrpSpPr>
        <p:grpSpPr>
          <a:xfrm>
            <a:off x="8892465" y="5159829"/>
            <a:ext cx="8686799" cy="4328385"/>
            <a:chOff x="883996" y="2975291"/>
            <a:chExt cx="8686799" cy="4328385"/>
          </a:xfrm>
        </p:grpSpPr>
        <p:sp>
          <p:nvSpPr>
            <p:cNvPr id="14" name="Rectangle: Rounded Corners 13">
              <a:extLst>
                <a:ext uri="{FF2B5EF4-FFF2-40B4-BE49-F238E27FC236}">
                  <a16:creationId xmlns:a16="http://schemas.microsoft.com/office/drawing/2014/main" id="{073E31E7-8AA9-D8D1-85D2-24AB23B70167}"/>
                </a:ext>
              </a:extLst>
            </p:cNvPr>
            <p:cNvSpPr/>
            <p:nvPr/>
          </p:nvSpPr>
          <p:spPr>
            <a:xfrm>
              <a:off x="883996" y="3314115"/>
              <a:ext cx="8686799" cy="3989561"/>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Các em </a:t>
              </a:r>
              <a:r>
                <a:rPr lang="vi-VN" sz="3800">
                  <a:solidFill>
                    <a:schemeClr val="tx1"/>
                  </a:solidFill>
                  <a:latin typeface="Arial" panose="020B0604020202020204" pitchFamily="34" charset="0"/>
                  <a:cs typeface="Arial" panose="020B0604020202020204" pitchFamily="34" charset="0"/>
                </a:rPr>
                <a:t>chia sẻ bài học rút ra được sau khi đóng vai điều chỉnh cảm xúc trong các tình huống.</a:t>
              </a:r>
              <a:endParaRPr lang="en-US" sz="3800"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BE0EDE6-DCD1-E7E6-31A8-8DAD0E2CAB2F}"/>
                </a:ext>
              </a:extLst>
            </p:cNvPr>
            <p:cNvPicPr>
              <a:picLocks noChangeAspect="1"/>
            </p:cNvPicPr>
            <p:nvPr/>
          </p:nvPicPr>
          <p:blipFill>
            <a:blip r:embed="rId10"/>
            <a:stretch>
              <a:fillRect/>
            </a:stretch>
          </p:blipFill>
          <p:spPr>
            <a:xfrm>
              <a:off x="4803358" y="2975291"/>
              <a:ext cx="876300" cy="8763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16" name="Freeform 16"/>
          <p:cNvSpPr/>
          <p:nvPr/>
        </p:nvSpPr>
        <p:spPr>
          <a:xfrm>
            <a:off x="0" y="170160"/>
            <a:ext cx="1194010" cy="1009481"/>
          </a:xfrm>
          <a:custGeom>
            <a:avLst/>
            <a:gdLst/>
            <a:ahLst/>
            <a:cxnLst/>
            <a:rect l="l" t="t" r="r" b="b"/>
            <a:pathLst>
              <a:path w="1194010" h="1009481">
                <a:moveTo>
                  <a:pt x="0" y="0"/>
                </a:moveTo>
                <a:lnTo>
                  <a:pt x="1194010" y="0"/>
                </a:lnTo>
                <a:lnTo>
                  <a:pt x="1194010" y="1009481"/>
                </a:lnTo>
                <a:lnTo>
                  <a:pt x="0" y="1009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6349867" y="9402961"/>
            <a:ext cx="1818865" cy="810946"/>
          </a:xfrm>
          <a:custGeom>
            <a:avLst/>
            <a:gdLst/>
            <a:ahLst/>
            <a:cxnLst/>
            <a:rect l="l" t="t" r="r" b="b"/>
            <a:pathLst>
              <a:path w="1818865" h="810946">
                <a:moveTo>
                  <a:pt x="0" y="0"/>
                </a:moveTo>
                <a:lnTo>
                  <a:pt x="1818865" y="0"/>
                </a:lnTo>
                <a:lnTo>
                  <a:pt x="1818865" y="810946"/>
                </a:lnTo>
                <a:lnTo>
                  <a:pt x="0" y="8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AAD3370F-CE5D-A046-DA03-DB661A98708E}"/>
              </a:ext>
            </a:extLst>
          </p:cNvPr>
          <p:cNvSpPr/>
          <p:nvPr/>
        </p:nvSpPr>
        <p:spPr>
          <a:xfrm>
            <a:off x="838200" y="1028700"/>
            <a:ext cx="6749716" cy="397140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chemeClr val="tx1"/>
                </a:solidFill>
                <a:latin typeface="Arial" panose="020B0604020202020204" pitchFamily="34" charset="0"/>
                <a:cs typeface="Arial" panose="020B0604020202020204" pitchFamily="34" charset="0"/>
              </a:rPr>
              <a:t>Bài học em rút ra được sau mỗi tình huống</a:t>
            </a:r>
            <a:endParaRPr lang="en-US" sz="4400" b="1" dirty="0">
              <a:solidFill>
                <a:schemeClr val="tx1"/>
              </a:solidFill>
              <a:latin typeface="Arial" panose="020B0604020202020204" pitchFamily="34" charset="0"/>
              <a:cs typeface="Arial" panose="020B0604020202020204" pitchFamily="34" charset="0"/>
            </a:endParaRPr>
          </a:p>
        </p:txBody>
      </p:sp>
      <p:pic>
        <p:nvPicPr>
          <p:cNvPr id="5" name="Graphic 4" descr="Back with solid fill">
            <a:extLst>
              <a:ext uri="{FF2B5EF4-FFF2-40B4-BE49-F238E27FC236}">
                <a16:creationId xmlns:a16="http://schemas.microsoft.com/office/drawing/2014/main" id="{A6E5FD2C-4734-B2DB-0796-FE7114DF0395}"/>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64177" y="2360751"/>
            <a:ext cx="1553300" cy="1307306"/>
          </a:xfrm>
          <a:prstGeom prst="rect">
            <a:avLst/>
          </a:prstGeom>
        </p:spPr>
      </p:pic>
      <p:sp>
        <p:nvSpPr>
          <p:cNvPr id="6" name="Rectangle: Rounded Corners 5">
            <a:extLst>
              <a:ext uri="{FF2B5EF4-FFF2-40B4-BE49-F238E27FC236}">
                <a16:creationId xmlns:a16="http://schemas.microsoft.com/office/drawing/2014/main" id="{8AB0C02A-5040-73CD-FE4C-9C9293FE81DA}"/>
              </a:ext>
            </a:extLst>
          </p:cNvPr>
          <p:cNvSpPr/>
          <p:nvPr/>
        </p:nvSpPr>
        <p:spPr>
          <a:xfrm>
            <a:off x="9871966" y="1028700"/>
            <a:ext cx="7556644" cy="399253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Cần giữ bình tĩnh, không nên cáu giận, và suy nghĩ một cách thấu đáo trước khi làm một điều gì đó.</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3BE44E9-F55B-62B0-58FD-CB0B74A6ECEB}"/>
              </a:ext>
            </a:extLst>
          </p:cNvPr>
          <p:cNvGrpSpPr/>
          <p:nvPr/>
        </p:nvGrpSpPr>
        <p:grpSpPr>
          <a:xfrm>
            <a:off x="5825724" y="5286893"/>
            <a:ext cx="5830206" cy="4430204"/>
            <a:chOff x="6172200" y="5286893"/>
            <a:chExt cx="5830206" cy="4430204"/>
          </a:xfrm>
        </p:grpSpPr>
        <p:pic>
          <p:nvPicPr>
            <p:cNvPr id="1026" name="Picture 2" descr="Biết giữ bình tĩnh trong cuộc sống | DoanhnhanPlus.vn">
              <a:extLst>
                <a:ext uri="{FF2B5EF4-FFF2-40B4-BE49-F238E27FC236}">
                  <a16:creationId xmlns:a16="http://schemas.microsoft.com/office/drawing/2014/main" id="{D3F86639-1280-1913-1E59-80816D14CD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5594" y="5715328"/>
              <a:ext cx="5716812" cy="40017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0583080-FBBA-743A-5EF2-CE5C19572A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72200" y="5286893"/>
              <a:ext cx="531904" cy="62224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E3E2EFD-8CBE-5AF2-3421-148CD86D052D}"/>
              </a:ext>
            </a:extLst>
          </p:cNvPr>
          <p:cNvGrpSpPr/>
          <p:nvPr/>
        </p:nvGrpSpPr>
        <p:grpSpPr>
          <a:xfrm>
            <a:off x="914399" y="1484099"/>
            <a:ext cx="16695683" cy="8092822"/>
            <a:chOff x="914400" y="1484099"/>
            <a:chExt cx="10061916" cy="7841216"/>
          </a:xfrm>
        </p:grpSpPr>
        <p:sp>
          <p:nvSpPr>
            <p:cNvPr id="18" name="Freeform 3">
              <a:extLst>
                <a:ext uri="{FF2B5EF4-FFF2-40B4-BE49-F238E27FC236}">
                  <a16:creationId xmlns:a16="http://schemas.microsoft.com/office/drawing/2014/main" id="{9217DA28-8BF8-CF6D-F5E1-C5E632F7A012}"/>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19" name="AutoShape 8">
              <a:extLst>
                <a:ext uri="{FF2B5EF4-FFF2-40B4-BE49-F238E27FC236}">
                  <a16:creationId xmlns:a16="http://schemas.microsoft.com/office/drawing/2014/main" id="{0906FE6D-A613-54C1-DC72-43BE2BCB9120}"/>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20" name="AutoShape 9">
              <a:extLst>
                <a:ext uri="{FF2B5EF4-FFF2-40B4-BE49-F238E27FC236}">
                  <a16:creationId xmlns:a16="http://schemas.microsoft.com/office/drawing/2014/main" id="{0D847CF9-0B60-C270-16EB-873ED97F4D57}"/>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sp>
        <p:nvSpPr>
          <p:cNvPr id="22" name="TextBox 21">
            <a:extLst>
              <a:ext uri="{FF2B5EF4-FFF2-40B4-BE49-F238E27FC236}">
                <a16:creationId xmlns:a16="http://schemas.microsoft.com/office/drawing/2014/main" id="{76E6A11E-3C6E-5CB0-933E-566C1E8FD104}"/>
              </a:ext>
            </a:extLst>
          </p:cNvPr>
          <p:cNvSpPr txBox="1"/>
          <p:nvPr/>
        </p:nvSpPr>
        <p:spPr>
          <a:xfrm>
            <a:off x="1671139" y="2076840"/>
            <a:ext cx="15134285" cy="7287957"/>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thích phần đóng vai điều chỉnh cảm xúc của nhóm nào? Vì sao?</a:t>
            </a: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Em cảm thấy việc điều chỉnh cảm xúc trong các tình huống có khó không?</a:t>
            </a: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3:</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học được điều gì về cách điều chỉnh cảm xúc trong các tình huống?</a:t>
            </a:r>
          </a:p>
        </p:txBody>
      </p:sp>
      <p:pic>
        <p:nvPicPr>
          <p:cNvPr id="23" name="Picture 12">
            <a:extLst>
              <a:ext uri="{FF2B5EF4-FFF2-40B4-BE49-F238E27FC236}">
                <a16:creationId xmlns:a16="http://schemas.microsoft.com/office/drawing/2014/main" id="{AFF40B03-4027-B503-0116-CEF92BF78DC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83650" y="8773878"/>
            <a:ext cx="3874845" cy="1415933"/>
          </a:xfrm>
          <a:prstGeom prst="rect">
            <a:avLst/>
          </a:prstGeom>
        </p:spPr>
      </p:pic>
      <p:pic>
        <p:nvPicPr>
          <p:cNvPr id="25" name="Picture 24" descr="Logo&#10;&#10;Description automatically generated">
            <a:extLst>
              <a:ext uri="{FF2B5EF4-FFF2-40B4-BE49-F238E27FC236}">
                <a16:creationId xmlns:a16="http://schemas.microsoft.com/office/drawing/2014/main" id="{391CDD6C-EBD0-A3FF-7B3E-C76CFE36B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26" name="Group 25">
            <a:extLst>
              <a:ext uri="{FF2B5EF4-FFF2-40B4-BE49-F238E27FC236}">
                <a16:creationId xmlns:a16="http://schemas.microsoft.com/office/drawing/2014/main" id="{8A385493-2291-5AA7-CA2B-EAFE4089B338}"/>
              </a:ext>
            </a:extLst>
          </p:cNvPr>
          <p:cNvGrpSpPr/>
          <p:nvPr/>
        </p:nvGrpSpPr>
        <p:grpSpPr>
          <a:xfrm>
            <a:off x="3260452" y="805565"/>
            <a:ext cx="12191769" cy="1491558"/>
            <a:chOff x="2496575" y="286730"/>
            <a:chExt cx="12191769" cy="1491558"/>
          </a:xfrm>
        </p:grpSpPr>
        <p:grpSp>
          <p:nvGrpSpPr>
            <p:cNvPr id="27" name="Group 18">
              <a:extLst>
                <a:ext uri="{FF2B5EF4-FFF2-40B4-BE49-F238E27FC236}">
                  <a16:creationId xmlns:a16="http://schemas.microsoft.com/office/drawing/2014/main" id="{BEFC6DB6-E853-3EAD-6E6D-504A779D54B5}"/>
                </a:ext>
              </a:extLst>
            </p:cNvPr>
            <p:cNvGrpSpPr/>
            <p:nvPr/>
          </p:nvGrpSpPr>
          <p:grpSpPr>
            <a:xfrm>
              <a:off x="2496575" y="286730"/>
              <a:ext cx="12191769" cy="1491558"/>
              <a:chOff x="-264913" y="-38100"/>
              <a:chExt cx="3327217" cy="444500"/>
            </a:xfrm>
          </p:grpSpPr>
          <p:sp>
            <p:nvSpPr>
              <p:cNvPr id="29" name="Freeform 19">
                <a:extLst>
                  <a:ext uri="{FF2B5EF4-FFF2-40B4-BE49-F238E27FC236}">
                    <a16:creationId xmlns:a16="http://schemas.microsoft.com/office/drawing/2014/main" id="{39543FD5-AE42-46CA-F81C-5032432727AB}"/>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30" name="TextBox 20">
                <a:extLst>
                  <a:ext uri="{FF2B5EF4-FFF2-40B4-BE49-F238E27FC236}">
                    <a16:creationId xmlns:a16="http://schemas.microsoft.com/office/drawing/2014/main" id="{80F2DF85-5EA6-1CEA-7D45-93C0BEA97FB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7">
              <a:extLst>
                <a:ext uri="{FF2B5EF4-FFF2-40B4-BE49-F238E27FC236}">
                  <a16:creationId xmlns:a16="http://schemas.microsoft.com/office/drawing/2014/main" id="{B7ADFF39-DA96-0164-AEA6-BDBE339E60AA}"/>
                </a:ext>
              </a:extLst>
            </p:cNvPr>
            <p:cNvSpPr txBox="1"/>
            <p:nvPr/>
          </p:nvSpPr>
          <p:spPr>
            <a:xfrm>
              <a:off x="3331327" y="527626"/>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 em trả lời các câu hỏi sau</a:t>
              </a:r>
              <a:endParaRPr lang="en-US" sz="4400" b="1" dirty="0">
                <a:solidFill>
                  <a:schemeClr val="bg1"/>
                </a:solidFill>
                <a:latin typeface="Arial" panose="020B0604020202020204" pitchFamily="34" charset="0"/>
                <a:cs typeface="Arial" panose="020B0604020202020204" pitchFamily="34" charset="0"/>
              </a:endParaRPr>
            </a:p>
          </p:txBody>
        </p:sp>
      </p:grpSp>
      <p:sp>
        <p:nvSpPr>
          <p:cNvPr id="5" name="Freeform 5"/>
          <p:cNvSpPr/>
          <p:nvPr/>
        </p:nvSpPr>
        <p:spPr>
          <a:xfrm>
            <a:off x="16345189" y="791823"/>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7">
            <a:extLst>
              <a:ext uri="{FF2B5EF4-FFF2-40B4-BE49-F238E27FC236}">
                <a16:creationId xmlns:a16="http://schemas.microsoft.com/office/drawing/2014/main" id="{750975E6-21F8-2FD8-79B3-C2B1976057FB}"/>
              </a:ext>
            </a:extLst>
          </p:cNvPr>
          <p:cNvSpPr/>
          <p:nvPr/>
        </p:nvSpPr>
        <p:spPr>
          <a:xfrm>
            <a:off x="166758" y="9141943"/>
            <a:ext cx="1685379" cy="1113512"/>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4" name="TextBox 4"/>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sp>
        <p:nvSpPr>
          <p:cNvPr id="2" name="Freeform 3">
            <a:extLst>
              <a:ext uri="{FF2B5EF4-FFF2-40B4-BE49-F238E27FC236}">
                <a16:creationId xmlns:a16="http://schemas.microsoft.com/office/drawing/2014/main" id="{1B4AF6BA-283F-F11C-4237-BD9809C0270C}"/>
              </a:ext>
            </a:extLst>
          </p:cNvPr>
          <p:cNvSpPr/>
          <p:nvPr/>
        </p:nvSpPr>
        <p:spPr>
          <a:xfrm>
            <a:off x="1143000" y="1714500"/>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2">
              <a:alphaModFix amt="73000"/>
              <a:extLst>
                <a:ext uri="{96DAC541-7B7A-43D3-8B79-37D633B846F1}">
                  <asvg:svgBlip xmlns:asvg="http://schemas.microsoft.com/office/drawing/2016/SVG/main" r:embed="rId3"/>
                </a:ext>
              </a:extLst>
            </a:blip>
            <a:stretch>
              <a:fillRect l="-4946" t="-21487" r="-5005" b="-52359"/>
            </a:stretch>
          </a:blipFill>
        </p:spPr>
        <p:txBody>
          <a:bodyPr/>
          <a:lstStyle/>
          <a:p>
            <a:endParaRPr lang="en-US"/>
          </a:p>
        </p:txBody>
      </p:sp>
      <p:sp>
        <p:nvSpPr>
          <p:cNvPr id="5" name="Freeform 4">
            <a:extLst>
              <a:ext uri="{FF2B5EF4-FFF2-40B4-BE49-F238E27FC236}">
                <a16:creationId xmlns:a16="http://schemas.microsoft.com/office/drawing/2014/main" id="{4E277EA8-53BE-20F6-B7A0-384AFDC16ECF}"/>
              </a:ext>
            </a:extLst>
          </p:cNvPr>
          <p:cNvSpPr/>
          <p:nvPr/>
        </p:nvSpPr>
        <p:spPr>
          <a:xfrm>
            <a:off x="380395" y="7966998"/>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3CE8D49C-435A-3F49-3E28-56809DE9D80B}"/>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6"/>
            <a:stretch>
              <a:fillRect/>
            </a:stretch>
          </a:blipFill>
        </p:spPr>
        <p:txBody>
          <a:bodyPr/>
          <a:lstStyle/>
          <a:p>
            <a:endParaRPr lang="en-US"/>
          </a:p>
        </p:txBody>
      </p:sp>
      <p:grpSp>
        <p:nvGrpSpPr>
          <p:cNvPr id="10" name="Group 9">
            <a:extLst>
              <a:ext uri="{FF2B5EF4-FFF2-40B4-BE49-F238E27FC236}">
                <a16:creationId xmlns:a16="http://schemas.microsoft.com/office/drawing/2014/main" id="{CCD5EF13-695F-4E15-AE54-7D31CA4B61E4}"/>
              </a:ext>
            </a:extLst>
          </p:cNvPr>
          <p:cNvGrpSpPr/>
          <p:nvPr/>
        </p:nvGrpSpPr>
        <p:grpSpPr>
          <a:xfrm>
            <a:off x="4950678" y="1092405"/>
            <a:ext cx="8841521" cy="1244189"/>
            <a:chOff x="4927989" y="1270945"/>
            <a:chExt cx="8841521" cy="1244189"/>
          </a:xfrm>
        </p:grpSpPr>
        <p:pic>
          <p:nvPicPr>
            <p:cNvPr id="13" name="Picture 9">
              <a:extLst>
                <a:ext uri="{FF2B5EF4-FFF2-40B4-BE49-F238E27FC236}">
                  <a16:creationId xmlns:a16="http://schemas.microsoft.com/office/drawing/2014/main" id="{DA9C4D84-5CB4-A4C4-0645-7D316638EC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27989" y="1270945"/>
              <a:ext cx="8841521" cy="1244189"/>
            </a:xfrm>
            <a:prstGeom prst="rect">
              <a:avLst/>
            </a:prstGeom>
          </p:spPr>
        </p:pic>
        <p:sp>
          <p:nvSpPr>
            <p:cNvPr id="15" name="TextBox 14">
              <a:extLst>
                <a:ext uri="{FF2B5EF4-FFF2-40B4-BE49-F238E27FC236}">
                  <a16:creationId xmlns:a16="http://schemas.microsoft.com/office/drawing/2014/main" id="{30B5C0C6-0C35-88AA-5E3F-3EE24AE76ACF}"/>
                </a:ext>
              </a:extLst>
            </p:cNvPr>
            <p:cNvSpPr txBox="1"/>
            <p:nvPr/>
          </p:nvSpPr>
          <p:spPr>
            <a:xfrm>
              <a:off x="5429673" y="1458023"/>
              <a:ext cx="7907366" cy="892552"/>
            </a:xfrm>
            <a:prstGeom prst="rect">
              <a:avLst/>
            </a:prstGeom>
            <a:noFill/>
          </p:spPr>
          <p:txBody>
            <a:bodyPr wrap="square" rtlCol="0">
              <a:spAutoFit/>
            </a:bodyPr>
            <a:lstStyle/>
            <a:p>
              <a:pPr algn="ctr"/>
              <a:r>
                <a:rPr lang="en-US" sz="5200" b="1">
                  <a:solidFill>
                    <a:srgbClr val="FF0000"/>
                  </a:solidFill>
                  <a:latin typeface="Arial" panose="020B0604020202020204" pitchFamily="34" charset="0"/>
                  <a:cs typeface="Arial" panose="020B0604020202020204" pitchFamily="34" charset="0"/>
                </a:rPr>
                <a:t>TỔNG KẾT HOẠT ĐỘNG</a:t>
              </a:r>
              <a:endParaRPr lang="en-US" sz="5200" b="1" dirty="0">
                <a:solidFill>
                  <a:srgbClr val="FF0000"/>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254516BD-1FE4-9FA2-460A-55F013CE63A8}"/>
              </a:ext>
            </a:extLst>
          </p:cNvPr>
          <p:cNvSpPr txBox="1"/>
          <p:nvPr/>
        </p:nvSpPr>
        <p:spPr>
          <a:xfrm>
            <a:off x="6689666" y="2794130"/>
            <a:ext cx="10217597"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Với các tình huống hằng ngày, các em có thể nảy sinh các cảm xúc như tức giận, lo lắng, buồn bã, thất vọng, chán nản,...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Cần nhận diện và điều chỉnh cảm xúc, suy nghĩ của bản thân cho phù hợp với các tình huống.</a:t>
            </a:r>
            <a:endParaRPr lang="en-US" sz="4000"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E5C099E9-4CE4-CF4D-D1DE-58E2F292300C}"/>
              </a:ext>
            </a:extLst>
          </p:cNvPr>
          <p:cNvGrpSpPr/>
          <p:nvPr/>
        </p:nvGrpSpPr>
        <p:grpSpPr>
          <a:xfrm>
            <a:off x="1762006" y="3764645"/>
            <a:ext cx="4689924" cy="3853963"/>
            <a:chOff x="2070544" y="3851496"/>
            <a:chExt cx="4689924" cy="3853963"/>
          </a:xfrm>
        </p:grpSpPr>
        <p:grpSp>
          <p:nvGrpSpPr>
            <p:cNvPr id="26" name="Group 8">
              <a:extLst>
                <a:ext uri="{FF2B5EF4-FFF2-40B4-BE49-F238E27FC236}">
                  <a16:creationId xmlns:a16="http://schemas.microsoft.com/office/drawing/2014/main" id="{FED843D7-31FC-43F0-53F4-06DC5B134E68}"/>
                </a:ext>
              </a:extLst>
            </p:cNvPr>
            <p:cNvGrpSpPr/>
            <p:nvPr/>
          </p:nvGrpSpPr>
          <p:grpSpPr>
            <a:xfrm>
              <a:off x="2070544" y="3851496"/>
              <a:ext cx="4658507" cy="3853963"/>
              <a:chOff x="0" y="0"/>
              <a:chExt cx="1100661" cy="893945"/>
            </a:xfrm>
          </p:grpSpPr>
          <p:sp>
            <p:nvSpPr>
              <p:cNvPr id="32" name="Freeform 9">
                <a:extLst>
                  <a:ext uri="{FF2B5EF4-FFF2-40B4-BE49-F238E27FC236}">
                    <a16:creationId xmlns:a16="http://schemas.microsoft.com/office/drawing/2014/main" id="{E57AB32B-3579-B26D-4E53-D009FE696E6C}"/>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35" name="TextBox 10">
                <a:extLst>
                  <a:ext uri="{FF2B5EF4-FFF2-40B4-BE49-F238E27FC236}">
                    <a16:creationId xmlns:a16="http://schemas.microsoft.com/office/drawing/2014/main" id="{D0AFF858-22DD-1DD5-F3D1-9A230F85E43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29" name="Picture 28" descr="A group of people holding smiley faces&#10;&#10;Description automatically generated with medium confidence">
              <a:extLst>
                <a:ext uri="{FF2B5EF4-FFF2-40B4-BE49-F238E27FC236}">
                  <a16:creationId xmlns:a16="http://schemas.microsoft.com/office/drawing/2014/main" id="{F99A8D69-B0E8-5399-3FAC-C8AF24EBFA11}"/>
                </a:ext>
              </a:extLst>
            </p:cNvPr>
            <p:cNvPicPr>
              <a:picLocks noChangeAspect="1"/>
            </p:cNvPicPr>
            <p:nvPr/>
          </p:nvPicPr>
          <p:blipFill rotWithShape="1">
            <a:blip r:embed="rId9">
              <a:extLst>
                <a:ext uri="{28A0092B-C50C-407E-A947-70E740481C1C}">
                  <a14:useLocalDpi xmlns:a14="http://schemas.microsoft.com/office/drawing/2010/main" val="0"/>
                </a:ext>
              </a:extLst>
            </a:blip>
            <a:srcRect l="15766" t="40000" r="11109"/>
            <a:stretch/>
          </p:blipFill>
          <p:spPr>
            <a:xfrm>
              <a:off x="2101961" y="5143500"/>
              <a:ext cx="4658507" cy="2548256"/>
            </a:xfrm>
            <a:prstGeom prst="rect">
              <a:avLst/>
            </a:prstGeom>
          </p:spPr>
        </p:pic>
      </p:grpSp>
      <p:sp>
        <p:nvSpPr>
          <p:cNvPr id="18" name="Freeform 18"/>
          <p:cNvSpPr/>
          <p:nvPr/>
        </p:nvSpPr>
        <p:spPr>
          <a:xfrm>
            <a:off x="16235566" y="8600120"/>
            <a:ext cx="1818865" cy="810946"/>
          </a:xfrm>
          <a:custGeom>
            <a:avLst/>
            <a:gdLst/>
            <a:ahLst/>
            <a:cxnLst/>
            <a:rect l="l" t="t" r="r" b="b"/>
            <a:pathLst>
              <a:path w="1818865" h="810946">
                <a:moveTo>
                  <a:pt x="0" y="0"/>
                </a:moveTo>
                <a:lnTo>
                  <a:pt x="1818865" y="0"/>
                </a:lnTo>
                <a:lnTo>
                  <a:pt x="1818865" y="810946"/>
                </a:lnTo>
                <a:lnTo>
                  <a:pt x="0" y="8109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510616" y="1206667"/>
            <a:ext cx="1194010" cy="1009481"/>
          </a:xfrm>
          <a:custGeom>
            <a:avLst/>
            <a:gdLst/>
            <a:ahLst/>
            <a:cxnLst/>
            <a:rect l="l" t="t" r="r" b="b"/>
            <a:pathLst>
              <a:path w="1194010" h="1009481">
                <a:moveTo>
                  <a:pt x="0" y="0"/>
                </a:moveTo>
                <a:lnTo>
                  <a:pt x="1194010" y="0"/>
                </a:lnTo>
                <a:lnTo>
                  <a:pt x="1194010" y="1009481"/>
                </a:lnTo>
                <a:lnTo>
                  <a:pt x="0" y="1009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4703659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8" dur="500"/>
                                        <p:tgtEl>
                                          <p:spTgt spid="21">
                                            <p:txEl>
                                              <p:pRg st="0" end="0"/>
                                            </p:txEl>
                                          </p:spTgt>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6722682" y="-2867"/>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672741">
            <a:off x="-48249" y="443815"/>
            <a:ext cx="1013582" cy="1022959"/>
          </a:xfrm>
          <a:custGeom>
            <a:avLst/>
            <a:gdLst/>
            <a:ahLst/>
            <a:cxnLst/>
            <a:rect l="l" t="t" r="r" b="b"/>
            <a:pathLst>
              <a:path w="1013582" h="1022959">
                <a:moveTo>
                  <a:pt x="0" y="0"/>
                </a:moveTo>
                <a:lnTo>
                  <a:pt x="1013582" y="0"/>
                </a:lnTo>
                <a:lnTo>
                  <a:pt x="1013582" y="1022959"/>
                </a:lnTo>
                <a:lnTo>
                  <a:pt x="0" y="10229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7E486B30-7FBD-55A1-57CD-FAF8CC59493E}"/>
              </a:ext>
            </a:extLst>
          </p:cNvPr>
          <p:cNvGrpSpPr/>
          <p:nvPr/>
        </p:nvGrpSpPr>
        <p:grpSpPr>
          <a:xfrm>
            <a:off x="5981699" y="-12889"/>
            <a:ext cx="6324600" cy="1563773"/>
            <a:chOff x="5715000" y="-1"/>
            <a:chExt cx="6324600" cy="1563773"/>
          </a:xfrm>
        </p:grpSpPr>
        <p:sp>
          <p:nvSpPr>
            <p:cNvPr id="44" name="Round Same Side Corner Rectangle 11">
              <a:extLst>
                <a:ext uri="{FF2B5EF4-FFF2-40B4-BE49-F238E27FC236}">
                  <a16:creationId xmlns:a16="http://schemas.microsoft.com/office/drawing/2014/main" id="{E8D5610A-5F01-5E66-E451-390B0575ACF8}"/>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36F80BC-86D6-49E6-9187-5E8B8F2846F3}"/>
                </a:ext>
              </a:extLst>
            </p:cNvPr>
            <p:cNvSpPr txBox="1"/>
            <p:nvPr/>
          </p:nvSpPr>
          <p:spPr>
            <a:xfrm>
              <a:off x="6515100" y="297440"/>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Freeform 7"/>
          <p:cNvSpPr/>
          <p:nvPr/>
        </p:nvSpPr>
        <p:spPr>
          <a:xfrm>
            <a:off x="16722682" y="9276068"/>
            <a:ext cx="1912838" cy="106680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35C985EC-B59D-907F-7CA4-A2C4FD31C8FF}"/>
              </a:ext>
            </a:extLst>
          </p:cNvPr>
          <p:cNvSpPr/>
          <p:nvPr/>
        </p:nvSpPr>
        <p:spPr>
          <a:xfrm>
            <a:off x="1974296" y="7451145"/>
            <a:ext cx="14339407"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xem video ở trên 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“Video đã gửi tới các em nội dung hay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Clip dạy bé các cảm xúc _ ngạc nhiên, sợ hãi, giận dữ, vui">
            <a:hlinkClick r:id="" action="ppaction://media"/>
            <a:extLst>
              <a:ext uri="{FF2B5EF4-FFF2-40B4-BE49-F238E27FC236}">
                <a16:creationId xmlns:a16="http://schemas.microsoft.com/office/drawing/2014/main" id="{E1A774D2-259A-4327-924B-0D87381FB98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283199" y="2476500"/>
            <a:ext cx="7721600" cy="4343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6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52670"/>
            <a:ext cx="16230600" cy="790563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rot="542268">
            <a:off x="15843146" y="637574"/>
            <a:ext cx="1958771" cy="1737964"/>
          </a:xfrm>
          <a:custGeom>
            <a:avLst/>
            <a:gdLst/>
            <a:ahLst/>
            <a:cxnLst/>
            <a:rect l="l" t="t" r="r" b="b"/>
            <a:pathLst>
              <a:path w="1958771" h="1737964">
                <a:moveTo>
                  <a:pt x="0" y="0"/>
                </a:moveTo>
                <a:lnTo>
                  <a:pt x="1958771" y="0"/>
                </a:lnTo>
                <a:lnTo>
                  <a:pt x="1958771" y="1737964"/>
                </a:lnTo>
                <a:lnTo>
                  <a:pt x="0" y="173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836381">
            <a:off x="571280" y="7068928"/>
            <a:ext cx="1810768" cy="2141769"/>
          </a:xfrm>
          <a:custGeom>
            <a:avLst/>
            <a:gdLst/>
            <a:ahLst/>
            <a:cxnLst/>
            <a:rect l="l" t="t" r="r" b="b"/>
            <a:pathLst>
              <a:path w="1810768" h="2141769">
                <a:moveTo>
                  <a:pt x="0" y="0"/>
                </a:moveTo>
                <a:lnTo>
                  <a:pt x="1810768" y="0"/>
                </a:lnTo>
                <a:lnTo>
                  <a:pt x="1810768" y="2141769"/>
                </a:lnTo>
                <a:lnTo>
                  <a:pt x="0" y="214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339967" y="1028700"/>
            <a:ext cx="1130413" cy="955713"/>
          </a:xfrm>
          <a:custGeom>
            <a:avLst/>
            <a:gdLst/>
            <a:ahLst/>
            <a:cxnLst/>
            <a:rect l="l" t="t" r="r" b="b"/>
            <a:pathLst>
              <a:path w="1130413" h="955713">
                <a:moveTo>
                  <a:pt x="0" y="0"/>
                </a:moveTo>
                <a:lnTo>
                  <a:pt x="1130413" y="0"/>
                </a:lnTo>
                <a:lnTo>
                  <a:pt x="1130413" y="955712"/>
                </a:lnTo>
                <a:lnTo>
                  <a:pt x="0" y="955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2339929">
            <a:off x="16300211" y="8565548"/>
            <a:ext cx="1130413" cy="955713"/>
          </a:xfrm>
          <a:custGeom>
            <a:avLst/>
            <a:gdLst/>
            <a:ahLst/>
            <a:cxnLst/>
            <a:rect l="l" t="t" r="r" b="b"/>
            <a:pathLst>
              <a:path w="1130413" h="955713">
                <a:moveTo>
                  <a:pt x="0" y="0"/>
                </a:moveTo>
                <a:lnTo>
                  <a:pt x="1130412" y="0"/>
                </a:lnTo>
                <a:lnTo>
                  <a:pt x="1130412" y="955713"/>
                </a:lnTo>
                <a:lnTo>
                  <a:pt x="0" y="9557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a:extLst>
              <a:ext uri="{FF2B5EF4-FFF2-40B4-BE49-F238E27FC236}">
                <a16:creationId xmlns:a16="http://schemas.microsoft.com/office/drawing/2014/main" id="{28D6F52C-9C58-7F5B-15B6-EEC2FE509B43}"/>
              </a:ext>
            </a:extLst>
          </p:cNvPr>
          <p:cNvSpPr txBox="1"/>
          <p:nvPr/>
        </p:nvSpPr>
        <p:spPr>
          <a:xfrm>
            <a:off x="2289846" y="3702726"/>
            <a:ext cx="13708308" cy="2945422"/>
          </a:xfrm>
          <a:prstGeom prst="rect">
            <a:avLst/>
          </a:prstGeom>
        </p:spPr>
        <p:txBody>
          <a:bodyPr wrap="square" lIns="0" tIns="0" rIns="0" bIns="0" rtlCol="0" anchor="t">
            <a:spAutoFit/>
          </a:bodyPr>
          <a:lstStyle/>
          <a:p>
            <a:pPr algn="ctr">
              <a:lnSpc>
                <a:spcPct val="150000"/>
              </a:lnSpc>
            </a:pPr>
            <a:r>
              <a:rPr lang="vi-VN"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4</a:t>
            </a:r>
            <a:r>
              <a:rPr lang="vi-VN"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LÀM CẨM NANG ĐIỀU CHỈNH CẢM XÚC</a:t>
            </a:r>
          </a:p>
        </p:txBody>
      </p:sp>
    </p:spTree>
    <p:extLst>
      <p:ext uri="{BB962C8B-B14F-4D97-AF65-F5344CB8AC3E}">
        <p14:creationId xmlns:p14="http://schemas.microsoft.com/office/powerpoint/2010/main" val="48438749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6555242" y="8743270"/>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66279" y="-77187"/>
            <a:ext cx="1828800" cy="114300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551F1703-A7DD-7B56-2C03-027AD7109728}"/>
              </a:ext>
            </a:extLst>
          </p:cNvPr>
          <p:cNvSpPr/>
          <p:nvPr/>
        </p:nvSpPr>
        <p:spPr>
          <a:xfrm>
            <a:off x="1473032" y="1463738"/>
            <a:ext cx="15341925" cy="836206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duotone>
                <a:schemeClr val="accent2">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11">
            <a:extLst>
              <a:ext uri="{FF2B5EF4-FFF2-40B4-BE49-F238E27FC236}">
                <a16:creationId xmlns:a16="http://schemas.microsoft.com/office/drawing/2014/main" id="{5878E570-A8E0-571C-A5E9-D45FC1C264C4}"/>
              </a:ext>
            </a:extLst>
          </p:cNvPr>
          <p:cNvSpPr txBox="1"/>
          <p:nvPr/>
        </p:nvSpPr>
        <p:spPr>
          <a:xfrm>
            <a:off x="4762495" y="3313459"/>
            <a:ext cx="8763000" cy="4029501"/>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HOẠT ĐỘNG NHÓM</a:t>
            </a:r>
          </a:p>
          <a:p>
            <a:pPr algn="just">
              <a:lnSpc>
                <a:spcPct val="150000"/>
              </a:lnSpc>
              <a:spcBef>
                <a:spcPct val="0"/>
              </a:spcBef>
            </a:pPr>
            <a:r>
              <a:rPr lang="en-US" sz="4200">
                <a:latin typeface="Arial" panose="020B0604020202020204" pitchFamily="34" charset="0"/>
                <a:cs typeface="Arial" panose="020B0604020202020204" pitchFamily="34" charset="0"/>
              </a:rPr>
              <a:t>Các em </a:t>
            </a:r>
            <a:r>
              <a:rPr lang="vi-VN" sz="4200">
                <a:latin typeface="Arial" panose="020B0604020202020204" pitchFamily="34" charset="0"/>
                <a:cs typeface="Arial" panose="020B0604020202020204" pitchFamily="34" charset="0"/>
              </a:rPr>
              <a:t>trao đổi với bạn trong nhóm về những kinh nghiệm điều chỉnh cảm xúc của bản thân.</a:t>
            </a:r>
            <a:endParaRPr lang="vi-VN" sz="4200" i="1" dirty="0">
              <a:latin typeface="Arial" panose="020B0604020202020204" pitchFamily="34" charset="0"/>
              <a:cs typeface="Arial" panose="020B0604020202020204" pitchFamily="34" charset="0"/>
            </a:endParaRPr>
          </a:p>
        </p:txBody>
      </p:sp>
      <p:pic>
        <p:nvPicPr>
          <p:cNvPr id="8" name="Picture 7" descr="A cartoon character holding a pencil&#10;&#10;Description automatically generated with medium confidence">
            <a:extLst>
              <a:ext uri="{FF2B5EF4-FFF2-40B4-BE49-F238E27FC236}">
                <a16:creationId xmlns:a16="http://schemas.microsoft.com/office/drawing/2014/main" id="{14CB901C-512E-A239-9FEE-2FF16C1DA0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31191" y="778189"/>
            <a:ext cx="3752850" cy="3168390"/>
          </a:xfrm>
          <a:prstGeom prst="rect">
            <a:avLst/>
          </a:prstGeom>
        </p:spPr>
      </p:pic>
      <p:pic>
        <p:nvPicPr>
          <p:cNvPr id="9" name="Picture 10">
            <a:extLst>
              <a:ext uri="{FF2B5EF4-FFF2-40B4-BE49-F238E27FC236}">
                <a16:creationId xmlns:a16="http://schemas.microsoft.com/office/drawing/2014/main" id="{0F8DFB45-D877-3EBC-B935-E88CE8629E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8600" y="7326631"/>
            <a:ext cx="5638800" cy="2960369"/>
          </a:xfrm>
          <a:prstGeom prst="rect">
            <a:avLst/>
          </a:prstGeom>
        </p:spPr>
      </p:pic>
    </p:spTree>
    <p:extLst>
      <p:ext uri="{BB962C8B-B14F-4D97-AF65-F5344CB8AC3E}">
        <p14:creationId xmlns:p14="http://schemas.microsoft.com/office/powerpoint/2010/main" val="3364464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7EA"/>
        </a:solidFill>
        <a:effectLst/>
      </p:bgPr>
    </p:bg>
    <p:spTree>
      <p:nvGrpSpPr>
        <p:cNvPr id="1" name=""/>
        <p:cNvGrpSpPr/>
        <p:nvPr/>
      </p:nvGrpSpPr>
      <p:grpSpPr>
        <a:xfrm>
          <a:off x="0" y="0"/>
          <a:ext cx="0" cy="0"/>
          <a:chOff x="0" y="0"/>
          <a:chExt cx="0" cy="0"/>
        </a:xfrm>
      </p:grpSpPr>
      <p:sp>
        <p:nvSpPr>
          <p:cNvPr id="4" name="TextBox 4"/>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sp>
        <p:nvSpPr>
          <p:cNvPr id="16" name="Freeform 16"/>
          <p:cNvSpPr/>
          <p:nvPr/>
        </p:nvSpPr>
        <p:spPr>
          <a:xfrm>
            <a:off x="0" y="170160"/>
            <a:ext cx="1194010" cy="1009481"/>
          </a:xfrm>
          <a:custGeom>
            <a:avLst/>
            <a:gdLst/>
            <a:ahLst/>
            <a:cxnLst/>
            <a:rect l="l" t="t" r="r" b="b"/>
            <a:pathLst>
              <a:path w="1194010" h="1009481">
                <a:moveTo>
                  <a:pt x="0" y="0"/>
                </a:moveTo>
                <a:lnTo>
                  <a:pt x="1194010" y="0"/>
                </a:lnTo>
                <a:lnTo>
                  <a:pt x="1194010" y="1009481"/>
                </a:lnTo>
                <a:lnTo>
                  <a:pt x="0" y="1009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6349867" y="9402961"/>
            <a:ext cx="1818865" cy="810946"/>
          </a:xfrm>
          <a:custGeom>
            <a:avLst/>
            <a:gdLst/>
            <a:ahLst/>
            <a:cxnLst/>
            <a:rect l="l" t="t" r="r" b="b"/>
            <a:pathLst>
              <a:path w="1818865" h="810946">
                <a:moveTo>
                  <a:pt x="0" y="0"/>
                </a:moveTo>
                <a:lnTo>
                  <a:pt x="1818865" y="0"/>
                </a:lnTo>
                <a:lnTo>
                  <a:pt x="1818865" y="810946"/>
                </a:lnTo>
                <a:lnTo>
                  <a:pt x="0" y="8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56EACA8B-A0EA-33D2-71EB-6A0669730197}"/>
              </a:ext>
            </a:extLst>
          </p:cNvPr>
          <p:cNvGrpSpPr/>
          <p:nvPr/>
        </p:nvGrpSpPr>
        <p:grpSpPr>
          <a:xfrm>
            <a:off x="668567" y="2350887"/>
            <a:ext cx="12640682" cy="3283438"/>
            <a:chOff x="457200" y="2475304"/>
            <a:chExt cx="12640682" cy="3283438"/>
          </a:xfrm>
        </p:grpSpPr>
        <p:sp>
          <p:nvSpPr>
            <p:cNvPr id="5" name="Rounded Rectangle 14">
              <a:extLst>
                <a:ext uri="{FF2B5EF4-FFF2-40B4-BE49-F238E27FC236}">
                  <a16:creationId xmlns:a16="http://schemas.microsoft.com/office/drawing/2014/main" id="{2E574EA6-1A6C-00C6-8EAC-DD93ED0CF3AE}"/>
                </a:ext>
              </a:extLst>
            </p:cNvPr>
            <p:cNvSpPr/>
            <p:nvPr/>
          </p:nvSpPr>
          <p:spPr>
            <a:xfrm>
              <a:off x="541920" y="3220209"/>
              <a:ext cx="12555962" cy="2538533"/>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Những kinh nghiệm điều chỉnh cảm xúc của bản thân</a:t>
              </a:r>
              <a:endParaRPr lang="en-US" sz="4000" dirty="0">
                <a:solidFill>
                  <a:schemeClr val="tx1"/>
                </a:solidFill>
                <a:latin typeface="Arial" panose="020B0604020202020204" pitchFamily="34" charset="0"/>
                <a:cs typeface="Arial" panose="020B0604020202020204" pitchFamily="34" charset="0"/>
              </a:endParaRPr>
            </a:p>
          </p:txBody>
        </p:sp>
        <p:pic>
          <p:nvPicPr>
            <p:cNvPr id="6" name="Picture 35">
              <a:extLst>
                <a:ext uri="{FF2B5EF4-FFF2-40B4-BE49-F238E27FC236}">
                  <a16:creationId xmlns:a16="http://schemas.microsoft.com/office/drawing/2014/main" id="{31D7F00E-F312-DFB6-06BC-33FC2BED5D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 y="2475304"/>
              <a:ext cx="2220582" cy="1170853"/>
            </a:xfrm>
            <a:prstGeom prst="rect">
              <a:avLst/>
            </a:prstGeom>
          </p:spPr>
        </p:pic>
      </p:grpSp>
      <p:grpSp>
        <p:nvGrpSpPr>
          <p:cNvPr id="7" name="Group 6">
            <a:extLst>
              <a:ext uri="{FF2B5EF4-FFF2-40B4-BE49-F238E27FC236}">
                <a16:creationId xmlns:a16="http://schemas.microsoft.com/office/drawing/2014/main" id="{052C4314-7EC8-E09D-1079-5A05B73B744F}"/>
              </a:ext>
            </a:extLst>
          </p:cNvPr>
          <p:cNvGrpSpPr/>
          <p:nvPr/>
        </p:nvGrpSpPr>
        <p:grpSpPr>
          <a:xfrm>
            <a:off x="541919" y="6081635"/>
            <a:ext cx="12767330" cy="3321326"/>
            <a:chOff x="707218" y="6167966"/>
            <a:chExt cx="12767330" cy="3266667"/>
          </a:xfrm>
        </p:grpSpPr>
        <p:sp>
          <p:nvSpPr>
            <p:cNvPr id="8" name="Rounded Rectangle 14">
              <a:extLst>
                <a:ext uri="{FF2B5EF4-FFF2-40B4-BE49-F238E27FC236}">
                  <a16:creationId xmlns:a16="http://schemas.microsoft.com/office/drawing/2014/main" id="{89245691-0D9C-910F-9F84-3FC061A31D20}"/>
                </a:ext>
              </a:extLst>
            </p:cNvPr>
            <p:cNvSpPr/>
            <p:nvPr/>
          </p:nvSpPr>
          <p:spPr>
            <a:xfrm>
              <a:off x="918586" y="6896100"/>
              <a:ext cx="12555962" cy="2538533"/>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Những kinh nghiệm điều chỉnh cảm xúc hiệu quả học hỏi được từ các bạn trong nhóm</a:t>
              </a: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35">
              <a:extLst>
                <a:ext uri="{FF2B5EF4-FFF2-40B4-BE49-F238E27FC236}">
                  <a16:creationId xmlns:a16="http://schemas.microsoft.com/office/drawing/2014/main" id="{932EE2CB-213D-2C59-1B9D-436E15119F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7218" y="6167966"/>
              <a:ext cx="2186113" cy="1152678"/>
            </a:xfrm>
            <a:prstGeom prst="rect">
              <a:avLst/>
            </a:prstGeom>
          </p:spPr>
        </p:pic>
      </p:grpSp>
      <p:pic>
        <p:nvPicPr>
          <p:cNvPr id="10" name="Picture 9" descr="A picture containing text, toy, doll, vector graphics&#10;&#10;Description automatically generated">
            <a:extLst>
              <a:ext uri="{FF2B5EF4-FFF2-40B4-BE49-F238E27FC236}">
                <a16:creationId xmlns:a16="http://schemas.microsoft.com/office/drawing/2014/main" id="{BCE7E718-0FC1-E433-BFCD-AA9DA387EE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93969" y="3390900"/>
            <a:ext cx="5268786" cy="5857912"/>
          </a:xfrm>
          <a:prstGeom prst="rect">
            <a:avLst/>
          </a:prstGeom>
        </p:spPr>
      </p:pic>
      <p:grpSp>
        <p:nvGrpSpPr>
          <p:cNvPr id="11" name="Group 10">
            <a:extLst>
              <a:ext uri="{FF2B5EF4-FFF2-40B4-BE49-F238E27FC236}">
                <a16:creationId xmlns:a16="http://schemas.microsoft.com/office/drawing/2014/main" id="{1469723C-DCCE-4B3E-16CD-6630FD04D242}"/>
              </a:ext>
            </a:extLst>
          </p:cNvPr>
          <p:cNvGrpSpPr/>
          <p:nvPr/>
        </p:nvGrpSpPr>
        <p:grpSpPr>
          <a:xfrm>
            <a:off x="3200400" y="-19173"/>
            <a:ext cx="12416085" cy="1991047"/>
            <a:chOff x="3200400" y="-19173"/>
            <a:chExt cx="12416085" cy="1991047"/>
          </a:xfrm>
        </p:grpSpPr>
        <p:sp>
          <p:nvSpPr>
            <p:cNvPr id="12" name="Freeform 3">
              <a:extLst>
                <a:ext uri="{FF2B5EF4-FFF2-40B4-BE49-F238E27FC236}">
                  <a16:creationId xmlns:a16="http://schemas.microsoft.com/office/drawing/2014/main" id="{0661B16F-28A8-7E5F-27DD-31E067A87766}"/>
                </a:ext>
              </a:extLst>
            </p:cNvPr>
            <p:cNvSpPr/>
            <p:nvPr/>
          </p:nvSpPr>
          <p:spPr>
            <a:xfrm>
              <a:off x="3200400" y="-19173"/>
              <a:ext cx="12416085" cy="1991047"/>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9">
                <a:duotone>
                  <a:schemeClr val="accent5">
                    <a:shade val="45000"/>
                    <a:satMod val="135000"/>
                  </a:schemeClr>
                  <a:prstClr val="white"/>
                </a:duotone>
                <a:extLst>
                  <a:ext uri="{96DAC541-7B7A-43D3-8B79-37D633B846F1}">
                    <asvg:svgBlip xmlns:asvg="http://schemas.microsoft.com/office/drawing/2016/SVG/main" r:embed="rId10"/>
                  </a:ext>
                </a:extLst>
              </a:blip>
              <a:stretch>
                <a:fillRect t="-34305" b="-32863"/>
              </a:stretch>
            </a:blipFill>
          </p:spPr>
          <p:txBody>
            <a:bodyPr/>
            <a:lstStyle/>
            <a:p>
              <a:endParaRPr lang="en-US"/>
            </a:p>
          </p:txBody>
        </p:sp>
        <p:sp>
          <p:nvSpPr>
            <p:cNvPr id="13" name="Rectangle 12">
              <a:extLst>
                <a:ext uri="{FF2B5EF4-FFF2-40B4-BE49-F238E27FC236}">
                  <a16:creationId xmlns:a16="http://schemas.microsoft.com/office/drawing/2014/main" id="{C803BAE1-E652-E900-80C1-BCDB3DCE87FB}"/>
                </a:ext>
              </a:extLst>
            </p:cNvPr>
            <p:cNvSpPr/>
            <p:nvPr/>
          </p:nvSpPr>
          <p:spPr>
            <a:xfrm>
              <a:off x="3397009" y="577567"/>
              <a:ext cx="12022865" cy="707886"/>
            </a:xfrm>
            <a:prstGeom prst="rect">
              <a:avLst/>
            </a:prstGeom>
          </p:spPr>
          <p:txBody>
            <a:bodyPr wrap="square">
              <a:spAutoFit/>
            </a:bodyPr>
            <a:lstStyle/>
            <a:p>
              <a:pPr algn="ctr">
                <a:spcBef>
                  <a:spcPts val="300"/>
                </a:spcBef>
                <a:spcAft>
                  <a:spcPts val="300"/>
                </a:spcAft>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Các em chia sẻ trước lớp những nội dung sau:</a:t>
              </a:r>
              <a:endPar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702336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7" name="Freeform 7"/>
          <p:cNvSpPr/>
          <p:nvPr/>
        </p:nvSpPr>
        <p:spPr>
          <a:xfrm>
            <a:off x="102250" y="9206589"/>
            <a:ext cx="1624298" cy="1080411"/>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68532240-2E77-E489-7A0E-C81D7D970F97}"/>
              </a:ext>
            </a:extLst>
          </p:cNvPr>
          <p:cNvGrpSpPr/>
          <p:nvPr/>
        </p:nvGrpSpPr>
        <p:grpSpPr>
          <a:xfrm>
            <a:off x="0" y="1031974"/>
            <a:ext cx="17449800" cy="1844318"/>
            <a:chOff x="0" y="884840"/>
            <a:chExt cx="17449800" cy="1844318"/>
          </a:xfrm>
        </p:grpSpPr>
        <p:sp>
          <p:nvSpPr>
            <p:cNvPr id="9" name="Rectangle 8">
              <a:extLst>
                <a:ext uri="{FF2B5EF4-FFF2-40B4-BE49-F238E27FC236}">
                  <a16:creationId xmlns:a16="http://schemas.microsoft.com/office/drawing/2014/main" id="{A9148A40-DAFD-6E49-2449-74DAE0E434AC}"/>
                </a:ext>
              </a:extLst>
            </p:cNvPr>
            <p:cNvSpPr/>
            <p:nvPr/>
          </p:nvSpPr>
          <p:spPr>
            <a:xfrm>
              <a:off x="0" y="968448"/>
              <a:ext cx="16764000" cy="1660452"/>
            </a:xfrm>
            <a:prstGeom prst="rect">
              <a:avLst/>
            </a:prstGeom>
            <a:solidFill>
              <a:srgbClr val="E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Gợi ý một số cách </a:t>
              </a:r>
              <a:r>
                <a:rPr lang="en-US" sz="4800" b="1" dirty="0" err="1">
                  <a:solidFill>
                    <a:schemeClr val="tx1"/>
                  </a:solidFill>
                  <a:latin typeface="Arial" panose="020B0604020202020204" pitchFamily="34" charset="0"/>
                  <a:cs typeface="Arial" panose="020B0604020202020204" pitchFamily="34" charset="0"/>
                </a:rPr>
                <a:t>điều</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chỉnh</a:t>
              </a:r>
              <a:r>
                <a:rPr lang="en-US" sz="4800" b="1" dirty="0">
                  <a:solidFill>
                    <a:schemeClr val="tx1"/>
                  </a:solidFill>
                  <a:latin typeface="Arial" panose="020B0604020202020204" pitchFamily="34" charset="0"/>
                  <a:cs typeface="Arial" panose="020B0604020202020204" pitchFamily="34" charset="0"/>
                </a:rPr>
                <a:t> </a:t>
              </a:r>
              <a:r>
                <a:rPr lang="en-US" sz="4800" b="1" err="1">
                  <a:solidFill>
                    <a:schemeClr val="tx1"/>
                  </a:solidFill>
                  <a:latin typeface="Arial" panose="020B0604020202020204" pitchFamily="34" charset="0"/>
                  <a:cs typeface="Arial" panose="020B0604020202020204" pitchFamily="34" charset="0"/>
                </a:rPr>
                <a:t>cảm</a:t>
              </a:r>
              <a:r>
                <a:rPr lang="en-US" sz="4800" b="1">
                  <a:solidFill>
                    <a:schemeClr val="tx1"/>
                  </a:solidFill>
                  <a:latin typeface="Arial" panose="020B0604020202020204" pitchFamily="34" charset="0"/>
                  <a:cs typeface="Arial" panose="020B0604020202020204" pitchFamily="34" charset="0"/>
                </a:rPr>
                <a:t> xúc:</a:t>
              </a:r>
              <a:endParaRPr lang="en-US" sz="4800" b="1" dirty="0">
                <a:solidFill>
                  <a:schemeClr val="tx1"/>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4D51AB64-6709-1E44-914F-D69A2809C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482" y="884840"/>
              <a:ext cx="1844318" cy="1844318"/>
            </a:xfrm>
            <a:prstGeom prst="rect">
              <a:avLst/>
            </a:prstGeom>
          </p:spPr>
        </p:pic>
      </p:grpSp>
      <p:grpSp>
        <p:nvGrpSpPr>
          <p:cNvPr id="20" name="Group 19">
            <a:extLst>
              <a:ext uri="{FF2B5EF4-FFF2-40B4-BE49-F238E27FC236}">
                <a16:creationId xmlns:a16="http://schemas.microsoft.com/office/drawing/2014/main" id="{B06557F5-E3C3-7962-9D46-BAD6D29E2280}"/>
              </a:ext>
            </a:extLst>
          </p:cNvPr>
          <p:cNvGrpSpPr/>
          <p:nvPr/>
        </p:nvGrpSpPr>
        <p:grpSpPr>
          <a:xfrm>
            <a:off x="178675" y="3584748"/>
            <a:ext cx="8118409" cy="2902192"/>
            <a:chOff x="37300" y="3639605"/>
            <a:chExt cx="8118409" cy="2902192"/>
          </a:xfrm>
        </p:grpSpPr>
        <p:sp>
          <p:nvSpPr>
            <p:cNvPr id="21" name="Rectangle: Rounded Corners 20">
              <a:extLst>
                <a:ext uri="{FF2B5EF4-FFF2-40B4-BE49-F238E27FC236}">
                  <a16:creationId xmlns:a16="http://schemas.microsoft.com/office/drawing/2014/main" id="{DB0814D6-5762-15FA-5E89-38667A449914}"/>
                </a:ext>
              </a:extLst>
            </p:cNvPr>
            <p:cNvSpPr/>
            <p:nvPr/>
          </p:nvSpPr>
          <p:spPr>
            <a:xfrm>
              <a:off x="1022458" y="3813704"/>
              <a:ext cx="7133251" cy="262519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Hít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thở</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thật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sâu</a:t>
              </a:r>
              <a:endParaRPr lang="en-US" sz="4000" dirty="0">
                <a:solidFill>
                  <a:schemeClr val="tx1"/>
                </a:solidFill>
                <a:latin typeface="Arial" panose="020B0604020202020204" pitchFamily="34" charset="0"/>
                <a:cs typeface="Arial" panose="020B0604020202020204" pitchFamily="34" charset="0"/>
              </a:endParaRPr>
            </a:p>
          </p:txBody>
        </p:sp>
        <p:pic>
          <p:nvPicPr>
            <p:cNvPr id="22" name="Picture 21" descr="A picture containing text&#10;&#10;Description automatically generated">
              <a:extLst>
                <a:ext uri="{FF2B5EF4-FFF2-40B4-BE49-F238E27FC236}">
                  <a16:creationId xmlns:a16="http://schemas.microsoft.com/office/drawing/2014/main" id="{EE27683A-42C1-AC98-234A-98F8992DD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0" y="3639605"/>
              <a:ext cx="2386013" cy="2902192"/>
            </a:xfrm>
            <a:prstGeom prst="rect">
              <a:avLst/>
            </a:prstGeom>
          </p:spPr>
        </p:pic>
      </p:grpSp>
      <p:grpSp>
        <p:nvGrpSpPr>
          <p:cNvPr id="23" name="Group 22">
            <a:extLst>
              <a:ext uri="{FF2B5EF4-FFF2-40B4-BE49-F238E27FC236}">
                <a16:creationId xmlns:a16="http://schemas.microsoft.com/office/drawing/2014/main" id="{5E1DECDD-84F5-645A-4931-260029632428}"/>
              </a:ext>
            </a:extLst>
          </p:cNvPr>
          <p:cNvGrpSpPr/>
          <p:nvPr/>
        </p:nvGrpSpPr>
        <p:grpSpPr>
          <a:xfrm>
            <a:off x="9306889" y="3758847"/>
            <a:ext cx="7891877" cy="2625196"/>
            <a:chOff x="9165514" y="3813704"/>
            <a:chExt cx="7891877" cy="2625196"/>
          </a:xfrm>
        </p:grpSpPr>
        <p:sp>
          <p:nvSpPr>
            <p:cNvPr id="24" name="Rectangle: Rounded Corners 23">
              <a:extLst>
                <a:ext uri="{FF2B5EF4-FFF2-40B4-BE49-F238E27FC236}">
                  <a16:creationId xmlns:a16="http://schemas.microsoft.com/office/drawing/2014/main" id="{F4967CA2-A827-7CCF-FF8E-2AECD43BAF99}"/>
                </a:ext>
              </a:extLst>
            </p:cNvPr>
            <p:cNvSpPr/>
            <p:nvPr/>
          </p:nvSpPr>
          <p:spPr>
            <a:xfrm>
              <a:off x="9924140" y="3813704"/>
              <a:ext cx="7133251" cy="262519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Đếm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1 </a:t>
              </a:r>
              <a:r>
                <a:rPr lang="en-US" sz="4000" dirty="0" err="1">
                  <a:solidFill>
                    <a:schemeClr val="tx1"/>
                  </a:solidFill>
                  <a:latin typeface="Arial" panose="020B0604020202020204" pitchFamily="34" charset="0"/>
                  <a:cs typeface="Arial" panose="020B0604020202020204" pitchFamily="34" charset="0"/>
                </a:rPr>
                <a:t>đến</a:t>
              </a:r>
              <a:r>
                <a:rPr lang="en-US" sz="4000" dirty="0">
                  <a:solidFill>
                    <a:schemeClr val="tx1"/>
                  </a:solidFill>
                  <a:latin typeface="Arial" panose="020B0604020202020204" pitchFamily="34" charset="0"/>
                  <a:cs typeface="Arial" panose="020B0604020202020204" pitchFamily="34" charset="0"/>
                </a:rPr>
                <a:t> 10</a:t>
              </a:r>
            </a:p>
          </p:txBody>
        </p:sp>
        <p:pic>
          <p:nvPicPr>
            <p:cNvPr id="25" name="Picture 24" descr="A picture containing text, clipart&#10;&#10;Description automatically generated">
              <a:extLst>
                <a:ext uri="{FF2B5EF4-FFF2-40B4-BE49-F238E27FC236}">
                  <a16:creationId xmlns:a16="http://schemas.microsoft.com/office/drawing/2014/main" id="{C4078A03-AAD0-29DA-1055-3D084AFF7646}"/>
                </a:ext>
              </a:extLst>
            </p:cNvPr>
            <p:cNvPicPr>
              <a:picLocks noChangeAspect="1"/>
            </p:cNvPicPr>
            <p:nvPr/>
          </p:nvPicPr>
          <p:blipFill rotWithShape="1">
            <a:blip r:embed="rId6">
              <a:extLst>
                <a:ext uri="{28A0092B-C50C-407E-A947-70E740481C1C}">
                  <a14:useLocalDpi xmlns:a14="http://schemas.microsoft.com/office/drawing/2010/main" val="0"/>
                </a:ext>
              </a:extLst>
            </a:blip>
            <a:srcRect b="8588"/>
            <a:stretch/>
          </p:blipFill>
          <p:spPr>
            <a:xfrm>
              <a:off x="9165514" y="4824746"/>
              <a:ext cx="2333582" cy="1597825"/>
            </a:xfrm>
            <a:prstGeom prst="rect">
              <a:avLst/>
            </a:prstGeom>
          </p:spPr>
        </p:pic>
      </p:grpSp>
      <p:grpSp>
        <p:nvGrpSpPr>
          <p:cNvPr id="26" name="Group 25">
            <a:extLst>
              <a:ext uri="{FF2B5EF4-FFF2-40B4-BE49-F238E27FC236}">
                <a16:creationId xmlns:a16="http://schemas.microsoft.com/office/drawing/2014/main" id="{50869F1A-E79A-5862-3AF9-50E384524E98}"/>
              </a:ext>
            </a:extLst>
          </p:cNvPr>
          <p:cNvGrpSpPr/>
          <p:nvPr/>
        </p:nvGrpSpPr>
        <p:grpSpPr>
          <a:xfrm>
            <a:off x="5756593" y="7070727"/>
            <a:ext cx="8426718" cy="2486475"/>
            <a:chOff x="5615218" y="7125584"/>
            <a:chExt cx="8426718" cy="2486475"/>
          </a:xfrm>
        </p:grpSpPr>
        <p:sp>
          <p:nvSpPr>
            <p:cNvPr id="27" name="Rectangle: Rounded Corners 26">
              <a:extLst>
                <a:ext uri="{FF2B5EF4-FFF2-40B4-BE49-F238E27FC236}">
                  <a16:creationId xmlns:a16="http://schemas.microsoft.com/office/drawing/2014/main" id="{B8D59672-BA2E-646A-7E9F-4861D6B2417A}"/>
                </a:ext>
              </a:extLst>
            </p:cNvPr>
            <p:cNvSpPr/>
            <p:nvPr/>
          </p:nvSpPr>
          <p:spPr>
            <a:xfrm>
              <a:off x="5615218" y="7125584"/>
              <a:ext cx="7133251" cy="245054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Uống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cốc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mát</a:t>
              </a:r>
              <a:endParaRPr lang="en-US" sz="4000" dirty="0">
                <a:solidFill>
                  <a:schemeClr val="tx1"/>
                </a:solidFill>
                <a:latin typeface="Arial" panose="020B0604020202020204" pitchFamily="34" charset="0"/>
                <a:cs typeface="Arial" panose="020B0604020202020204" pitchFamily="34" charset="0"/>
              </a:endParaRPr>
            </a:p>
          </p:txBody>
        </p:sp>
        <p:pic>
          <p:nvPicPr>
            <p:cNvPr id="28" name="Picture 27" descr="A close-up of a toy&#10;&#10;Description automatically generated with medium confidence">
              <a:extLst>
                <a:ext uri="{FF2B5EF4-FFF2-40B4-BE49-F238E27FC236}">
                  <a16:creationId xmlns:a16="http://schemas.microsoft.com/office/drawing/2014/main" id="{F25D048C-DBA8-4F17-7997-A551AEC06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5462" y="7125585"/>
              <a:ext cx="2486474" cy="2486474"/>
            </a:xfrm>
            <a:prstGeom prst="rect">
              <a:avLst/>
            </a:prstGeom>
          </p:spPr>
        </p:pic>
      </p:grpSp>
      <p:sp>
        <p:nvSpPr>
          <p:cNvPr id="29" name="Freeform 8">
            <a:extLst>
              <a:ext uri="{FF2B5EF4-FFF2-40B4-BE49-F238E27FC236}">
                <a16:creationId xmlns:a16="http://schemas.microsoft.com/office/drawing/2014/main" id="{F44157B7-4CF6-8ED5-1214-1153DDB453D6}"/>
              </a:ext>
            </a:extLst>
          </p:cNvPr>
          <p:cNvSpPr/>
          <p:nvPr/>
        </p:nvSpPr>
        <p:spPr>
          <a:xfrm>
            <a:off x="15071651" y="9557202"/>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16363173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7" name="Freeform 7"/>
          <p:cNvSpPr/>
          <p:nvPr/>
        </p:nvSpPr>
        <p:spPr>
          <a:xfrm>
            <a:off x="102250" y="9206589"/>
            <a:ext cx="1624298" cy="1080411"/>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68532240-2E77-E489-7A0E-C81D7D970F97}"/>
              </a:ext>
            </a:extLst>
          </p:cNvPr>
          <p:cNvGrpSpPr/>
          <p:nvPr/>
        </p:nvGrpSpPr>
        <p:grpSpPr>
          <a:xfrm>
            <a:off x="0" y="1031974"/>
            <a:ext cx="17449800" cy="1844318"/>
            <a:chOff x="0" y="884840"/>
            <a:chExt cx="17449800" cy="1844318"/>
          </a:xfrm>
        </p:grpSpPr>
        <p:sp>
          <p:nvSpPr>
            <p:cNvPr id="9" name="Rectangle 8">
              <a:extLst>
                <a:ext uri="{FF2B5EF4-FFF2-40B4-BE49-F238E27FC236}">
                  <a16:creationId xmlns:a16="http://schemas.microsoft.com/office/drawing/2014/main" id="{A9148A40-DAFD-6E49-2449-74DAE0E434AC}"/>
                </a:ext>
              </a:extLst>
            </p:cNvPr>
            <p:cNvSpPr/>
            <p:nvPr/>
          </p:nvSpPr>
          <p:spPr>
            <a:xfrm>
              <a:off x="0" y="968448"/>
              <a:ext cx="16764000" cy="1660452"/>
            </a:xfrm>
            <a:prstGeom prst="rect">
              <a:avLst/>
            </a:prstGeom>
            <a:solidFill>
              <a:srgbClr val="E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Gợi ý một số cách </a:t>
              </a:r>
              <a:r>
                <a:rPr lang="en-US" sz="4800" b="1" dirty="0" err="1">
                  <a:solidFill>
                    <a:schemeClr val="tx1"/>
                  </a:solidFill>
                  <a:latin typeface="Arial" panose="020B0604020202020204" pitchFamily="34" charset="0"/>
                  <a:cs typeface="Arial" panose="020B0604020202020204" pitchFamily="34" charset="0"/>
                </a:rPr>
                <a:t>điều</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chỉnh</a:t>
              </a:r>
              <a:r>
                <a:rPr lang="en-US" sz="4800" b="1" dirty="0">
                  <a:solidFill>
                    <a:schemeClr val="tx1"/>
                  </a:solidFill>
                  <a:latin typeface="Arial" panose="020B0604020202020204" pitchFamily="34" charset="0"/>
                  <a:cs typeface="Arial" panose="020B0604020202020204" pitchFamily="34" charset="0"/>
                </a:rPr>
                <a:t> </a:t>
              </a:r>
              <a:r>
                <a:rPr lang="en-US" sz="4800" b="1" err="1">
                  <a:solidFill>
                    <a:schemeClr val="tx1"/>
                  </a:solidFill>
                  <a:latin typeface="Arial" panose="020B0604020202020204" pitchFamily="34" charset="0"/>
                  <a:cs typeface="Arial" panose="020B0604020202020204" pitchFamily="34" charset="0"/>
                </a:rPr>
                <a:t>cảm</a:t>
              </a:r>
              <a:r>
                <a:rPr lang="en-US" sz="4800" b="1">
                  <a:solidFill>
                    <a:schemeClr val="tx1"/>
                  </a:solidFill>
                  <a:latin typeface="Arial" panose="020B0604020202020204" pitchFamily="34" charset="0"/>
                  <a:cs typeface="Arial" panose="020B0604020202020204" pitchFamily="34" charset="0"/>
                </a:rPr>
                <a:t> xúc:</a:t>
              </a:r>
              <a:endParaRPr lang="en-US" sz="4800" b="1" dirty="0">
                <a:solidFill>
                  <a:schemeClr val="tx1"/>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4D51AB64-6709-1E44-914F-D69A2809C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482" y="884840"/>
              <a:ext cx="1844318" cy="1844318"/>
            </a:xfrm>
            <a:prstGeom prst="rect">
              <a:avLst/>
            </a:prstGeom>
          </p:spPr>
        </p:pic>
      </p:grpSp>
      <p:sp>
        <p:nvSpPr>
          <p:cNvPr id="29" name="Freeform 8">
            <a:extLst>
              <a:ext uri="{FF2B5EF4-FFF2-40B4-BE49-F238E27FC236}">
                <a16:creationId xmlns:a16="http://schemas.microsoft.com/office/drawing/2014/main" id="{F44157B7-4CF6-8ED5-1214-1153DDB453D6}"/>
              </a:ext>
            </a:extLst>
          </p:cNvPr>
          <p:cNvSpPr/>
          <p:nvPr/>
        </p:nvSpPr>
        <p:spPr>
          <a:xfrm>
            <a:off x="15071651" y="9557202"/>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5"/>
            <a:stretch>
              <a:fillRect/>
            </a:stretch>
          </a:blipFill>
        </p:spPr>
        <p:txBody>
          <a:bodyPr/>
          <a:lstStyle/>
          <a:p>
            <a:endParaRPr lang="en-US"/>
          </a:p>
        </p:txBody>
      </p:sp>
      <p:grpSp>
        <p:nvGrpSpPr>
          <p:cNvPr id="3" name="Group 2">
            <a:extLst>
              <a:ext uri="{FF2B5EF4-FFF2-40B4-BE49-F238E27FC236}">
                <a16:creationId xmlns:a16="http://schemas.microsoft.com/office/drawing/2014/main" id="{573CD313-117C-DF41-C79E-9FD1FDAF2379}"/>
              </a:ext>
            </a:extLst>
          </p:cNvPr>
          <p:cNvGrpSpPr/>
          <p:nvPr/>
        </p:nvGrpSpPr>
        <p:grpSpPr>
          <a:xfrm>
            <a:off x="659355" y="3846972"/>
            <a:ext cx="8003309" cy="2766134"/>
            <a:chOff x="152400" y="3813704"/>
            <a:chExt cx="8003309" cy="2766134"/>
          </a:xfrm>
        </p:grpSpPr>
        <p:sp>
          <p:nvSpPr>
            <p:cNvPr id="4" name="Rectangle: Rounded Corners 3">
              <a:extLst>
                <a:ext uri="{FF2B5EF4-FFF2-40B4-BE49-F238E27FC236}">
                  <a16:creationId xmlns:a16="http://schemas.microsoft.com/office/drawing/2014/main" id="{841C0B48-1F0E-7D12-CDA9-EB5C3A104F6C}"/>
                </a:ext>
              </a:extLst>
            </p:cNvPr>
            <p:cNvSpPr/>
            <p:nvPr/>
          </p:nvSpPr>
          <p:spPr>
            <a:xfrm>
              <a:off x="1022458" y="3813704"/>
              <a:ext cx="7133251" cy="262519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Tâm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p>
            <a:p>
              <a:pPr algn="ctr">
                <a:lnSpc>
                  <a:spcPct val="150000"/>
                </a:lnSpc>
              </a:pPr>
              <a:r>
                <a:rPr lang="en-US" sz="4000" dirty="0" err="1">
                  <a:solidFill>
                    <a:schemeClr val="tx1"/>
                  </a:solidFill>
                  <a:latin typeface="Arial" panose="020B0604020202020204" pitchFamily="34" charset="0"/>
                  <a:cs typeface="Arial" panose="020B0604020202020204" pitchFamily="34" charset="0"/>
                </a:rPr>
                <a:t>mà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mình</a:t>
              </a:r>
              <a:r>
                <a:rPr lang="en-US" sz="4000" dirty="0">
                  <a:solidFill>
                    <a:schemeClr val="tx1"/>
                  </a:solidFill>
                  <a:latin typeface="Arial" panose="020B0604020202020204" pitchFamily="34" charset="0"/>
                  <a:cs typeface="Arial" panose="020B0604020202020204" pitchFamily="34" charset="0"/>
                </a:rPr>
                <a:t> tin </a:t>
              </a:r>
              <a:r>
                <a:rPr lang="en-US" sz="4000" dirty="0" err="1">
                  <a:solidFill>
                    <a:schemeClr val="tx1"/>
                  </a:solidFill>
                  <a:latin typeface="Arial" panose="020B0604020202020204" pitchFamily="34" charset="0"/>
                  <a:cs typeface="Arial" panose="020B0604020202020204" pitchFamily="34" charset="0"/>
                </a:rPr>
                <a:t>tưởng</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4" descr="A picture containing text, doll, toy&#10;&#10;Description automatically generated">
              <a:extLst>
                <a:ext uri="{FF2B5EF4-FFF2-40B4-BE49-F238E27FC236}">
                  <a16:creationId xmlns:a16="http://schemas.microsoft.com/office/drawing/2014/main" id="{D69107F2-2DA8-F6E8-0AE6-FD4E01409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4336037"/>
              <a:ext cx="2243801" cy="2243801"/>
            </a:xfrm>
            <a:prstGeom prst="rect">
              <a:avLst/>
            </a:prstGeom>
          </p:spPr>
        </p:pic>
      </p:grpSp>
      <p:grpSp>
        <p:nvGrpSpPr>
          <p:cNvPr id="6" name="Group 5">
            <a:extLst>
              <a:ext uri="{FF2B5EF4-FFF2-40B4-BE49-F238E27FC236}">
                <a16:creationId xmlns:a16="http://schemas.microsoft.com/office/drawing/2014/main" id="{46730D9E-4671-6B0B-2A71-78CF80E0F506}"/>
              </a:ext>
            </a:extLst>
          </p:cNvPr>
          <p:cNvGrpSpPr/>
          <p:nvPr/>
        </p:nvGrpSpPr>
        <p:grpSpPr>
          <a:xfrm>
            <a:off x="9235765" y="3349191"/>
            <a:ext cx="8279453" cy="3095763"/>
            <a:chOff x="8777938" y="3343137"/>
            <a:chExt cx="8279453" cy="3095763"/>
          </a:xfrm>
        </p:grpSpPr>
        <p:sp>
          <p:nvSpPr>
            <p:cNvPr id="11" name="Rectangle: Rounded Corners 10">
              <a:extLst>
                <a:ext uri="{FF2B5EF4-FFF2-40B4-BE49-F238E27FC236}">
                  <a16:creationId xmlns:a16="http://schemas.microsoft.com/office/drawing/2014/main" id="{228EEB53-31F6-B5AB-C471-1F793A3CE6F3}"/>
                </a:ext>
              </a:extLst>
            </p:cNvPr>
            <p:cNvSpPr/>
            <p:nvPr/>
          </p:nvSpPr>
          <p:spPr>
            <a:xfrm>
              <a:off x="9924140" y="3813704"/>
              <a:ext cx="7133251" cy="262519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Chấp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nhận</a:t>
              </a:r>
              <a:r>
                <a:rPr lang="en-US" sz="4000" dirty="0">
                  <a:solidFill>
                    <a:schemeClr val="tx1"/>
                  </a:solidFill>
                  <a:latin typeface="Arial" panose="020B0604020202020204" pitchFamily="34" charset="0"/>
                  <a:cs typeface="Arial" panose="020B0604020202020204" pitchFamily="34" charset="0"/>
                </a:rPr>
                <a:t> </a:t>
              </a:r>
            </a:p>
            <a:p>
              <a:pPr algn="ctr">
                <a:lnSpc>
                  <a:spcPct val="150000"/>
                </a:lnSpc>
              </a:pPr>
              <a:r>
                <a:rPr lang="en-US" sz="4000" dirty="0" err="1">
                  <a:solidFill>
                    <a:schemeClr val="tx1"/>
                  </a:solidFill>
                  <a:latin typeface="Arial" panose="020B0604020202020204" pitchFamily="34" charset="0"/>
                  <a:cs typeface="Arial" panose="020B0604020202020204" pitchFamily="34" charset="0"/>
                </a:rPr>
                <a:t>cảm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xúc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cực</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11" descr="A group of people in clothing&#10;&#10;Description automatically generated with low confidence">
              <a:extLst>
                <a:ext uri="{FF2B5EF4-FFF2-40B4-BE49-F238E27FC236}">
                  <a16:creationId xmlns:a16="http://schemas.microsoft.com/office/drawing/2014/main" id="{61F00213-EA89-EF93-70C5-19E621BB8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7938" y="3343137"/>
              <a:ext cx="2708709" cy="1805806"/>
            </a:xfrm>
            <a:prstGeom prst="rect">
              <a:avLst/>
            </a:prstGeom>
          </p:spPr>
        </p:pic>
      </p:grpSp>
      <p:grpSp>
        <p:nvGrpSpPr>
          <p:cNvPr id="13" name="Group 12">
            <a:extLst>
              <a:ext uri="{FF2B5EF4-FFF2-40B4-BE49-F238E27FC236}">
                <a16:creationId xmlns:a16="http://schemas.microsoft.com/office/drawing/2014/main" id="{87879C17-556E-E2AE-F29C-5E46D33CD56A}"/>
              </a:ext>
            </a:extLst>
          </p:cNvPr>
          <p:cNvGrpSpPr/>
          <p:nvPr/>
        </p:nvGrpSpPr>
        <p:grpSpPr>
          <a:xfrm>
            <a:off x="4778583" y="7201803"/>
            <a:ext cx="8133434" cy="2479627"/>
            <a:chOff x="4615035" y="7125584"/>
            <a:chExt cx="8133434" cy="2479627"/>
          </a:xfrm>
        </p:grpSpPr>
        <p:sp>
          <p:nvSpPr>
            <p:cNvPr id="14" name="Rectangle: Rounded Corners 13">
              <a:extLst>
                <a:ext uri="{FF2B5EF4-FFF2-40B4-BE49-F238E27FC236}">
                  <a16:creationId xmlns:a16="http://schemas.microsoft.com/office/drawing/2014/main" id="{39810002-2B41-210C-B749-BD3EC68B2812}"/>
                </a:ext>
              </a:extLst>
            </p:cNvPr>
            <p:cNvSpPr/>
            <p:nvPr/>
          </p:nvSpPr>
          <p:spPr>
            <a:xfrm>
              <a:off x="5615218" y="7125584"/>
              <a:ext cx="7133251" cy="245054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Nghe </a:t>
              </a:r>
              <a:r>
                <a:rPr lang="en-US" sz="4000" dirty="0" err="1">
                  <a:solidFill>
                    <a:schemeClr val="tx1"/>
                  </a:solidFill>
                  <a:latin typeface="Arial" panose="020B0604020202020204" pitchFamily="34" charset="0"/>
                  <a:cs typeface="Arial" panose="020B0604020202020204" pitchFamily="34" charset="0"/>
                </a:rPr>
                <a:t>nhạc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xem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phim</a:t>
              </a:r>
              <a:endParaRPr lang="en-US" sz="4000" dirty="0">
                <a:solidFill>
                  <a:schemeClr val="tx1"/>
                </a:solidFill>
                <a:latin typeface="Arial" panose="020B0604020202020204" pitchFamily="34" charset="0"/>
                <a:cs typeface="Arial" panose="020B0604020202020204" pitchFamily="34" charset="0"/>
              </a:endParaRPr>
            </a:p>
          </p:txBody>
        </p:sp>
        <p:pic>
          <p:nvPicPr>
            <p:cNvPr id="15" name="Picture 14" descr="A cartoon of a person&#10;&#10;Description automatically generated with low confidence">
              <a:extLst>
                <a:ext uri="{FF2B5EF4-FFF2-40B4-BE49-F238E27FC236}">
                  <a16:creationId xmlns:a16="http://schemas.microsoft.com/office/drawing/2014/main" id="{65B0387B-A13E-3996-96B8-38FF5DA1E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5035" y="7225871"/>
              <a:ext cx="2106008" cy="2379340"/>
            </a:xfrm>
            <a:prstGeom prst="rect">
              <a:avLst/>
            </a:prstGeom>
          </p:spPr>
        </p:pic>
      </p:grpSp>
    </p:spTree>
    <p:extLst>
      <p:ext uri="{BB962C8B-B14F-4D97-AF65-F5344CB8AC3E}">
        <p14:creationId xmlns:p14="http://schemas.microsoft.com/office/powerpoint/2010/main" val="3640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52400" y="7523"/>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154400" y="8797189"/>
            <a:ext cx="2674838" cy="160004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071651" y="38100"/>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sp>
        <p:nvSpPr>
          <p:cNvPr id="34" name="Rounded Rectangular Callout 13">
            <a:extLst>
              <a:ext uri="{FF2B5EF4-FFF2-40B4-BE49-F238E27FC236}">
                <a16:creationId xmlns:a16="http://schemas.microsoft.com/office/drawing/2014/main" id="{AF05906D-D260-720C-9208-28F0E50BB653}"/>
              </a:ext>
            </a:extLst>
          </p:cNvPr>
          <p:cNvSpPr/>
          <p:nvPr/>
        </p:nvSpPr>
        <p:spPr>
          <a:xfrm>
            <a:off x="692208" y="1885806"/>
            <a:ext cx="6394392" cy="2495694"/>
          </a:xfrm>
          <a:prstGeom prst="wedgeRoundRectCallout">
            <a:avLst>
              <a:gd name="adj1" fmla="val -9469"/>
              <a:gd name="adj2" fmla="val 115660"/>
              <a:gd name="adj3" fmla="val 16667"/>
            </a:avLst>
          </a:prstGeom>
          <a:solidFill>
            <a:schemeClr val="bg1"/>
          </a:solidFill>
          <a:ln w="38100">
            <a:solidFill>
              <a:schemeClr val="accent2">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Làm việc cá nhân</a:t>
            </a:r>
          </a:p>
        </p:txBody>
      </p:sp>
      <p:pic>
        <p:nvPicPr>
          <p:cNvPr id="35" name="Picture 4">
            <a:extLst>
              <a:ext uri="{FF2B5EF4-FFF2-40B4-BE49-F238E27FC236}">
                <a16:creationId xmlns:a16="http://schemas.microsoft.com/office/drawing/2014/main" id="{780AE423-D140-802E-35C9-29F821E337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6398266" y="8976567"/>
            <a:ext cx="1678934" cy="600219"/>
          </a:xfrm>
          <a:prstGeom prst="rect">
            <a:avLst/>
          </a:prstGeom>
        </p:spPr>
      </p:pic>
      <p:grpSp>
        <p:nvGrpSpPr>
          <p:cNvPr id="36" name="Group 35">
            <a:extLst>
              <a:ext uri="{FF2B5EF4-FFF2-40B4-BE49-F238E27FC236}">
                <a16:creationId xmlns:a16="http://schemas.microsoft.com/office/drawing/2014/main" id="{B95414B0-87FB-57FD-1595-CE07C8C6689A}"/>
              </a:ext>
            </a:extLst>
          </p:cNvPr>
          <p:cNvGrpSpPr/>
          <p:nvPr/>
        </p:nvGrpSpPr>
        <p:grpSpPr>
          <a:xfrm>
            <a:off x="7784735" y="495300"/>
            <a:ext cx="9811057" cy="7989585"/>
            <a:chOff x="8305800" y="965944"/>
            <a:chExt cx="9372600" cy="7682757"/>
          </a:xfrm>
        </p:grpSpPr>
        <p:grpSp>
          <p:nvGrpSpPr>
            <p:cNvPr id="37" name="Group 36">
              <a:extLst>
                <a:ext uri="{FF2B5EF4-FFF2-40B4-BE49-F238E27FC236}">
                  <a16:creationId xmlns:a16="http://schemas.microsoft.com/office/drawing/2014/main" id="{51637D8A-305F-CFD5-30BC-840F7AE14BF8}"/>
                </a:ext>
              </a:extLst>
            </p:cNvPr>
            <p:cNvGrpSpPr/>
            <p:nvPr/>
          </p:nvGrpSpPr>
          <p:grpSpPr>
            <a:xfrm>
              <a:off x="8305800" y="2035551"/>
              <a:ext cx="9372600" cy="6613150"/>
              <a:chOff x="702894" y="3376974"/>
              <a:chExt cx="16350489" cy="5252191"/>
            </a:xfrm>
          </p:grpSpPr>
          <p:sp>
            <p:nvSpPr>
              <p:cNvPr id="39" name="Rectangle: Rounded Corners 38">
                <a:extLst>
                  <a:ext uri="{FF2B5EF4-FFF2-40B4-BE49-F238E27FC236}">
                    <a16:creationId xmlns:a16="http://schemas.microsoft.com/office/drawing/2014/main" id="{5115DB7E-3392-DA35-B5A8-DDA2FF879E26}"/>
                  </a:ext>
                </a:extLst>
              </p:cNvPr>
              <p:cNvSpPr/>
              <p:nvPr/>
            </p:nvSpPr>
            <p:spPr>
              <a:xfrm>
                <a:off x="702894" y="3376974"/>
                <a:ext cx="16350489" cy="5252191"/>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8EBAA7B-619F-0109-6905-AF7E4E13503C}"/>
                  </a:ext>
                </a:extLst>
              </p:cNvPr>
              <p:cNvSpPr/>
              <p:nvPr/>
            </p:nvSpPr>
            <p:spPr>
              <a:xfrm>
                <a:off x="1442788" y="3848213"/>
                <a:ext cx="14870700" cy="4465452"/>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Bằng các đồ dùng đã chuẩn bị như giấy bìa cứng, bút, bút màu, giấy màu, </a:t>
                </a:r>
                <a:r>
                  <a:rPr lang="en-US" sz="4000">
                    <a:solidFill>
                      <a:schemeClr val="tx1"/>
                    </a:solidFill>
                    <a:latin typeface="Arial" panose="020B0604020202020204" pitchFamily="34" charset="0"/>
                    <a:cs typeface="Arial" panose="020B0604020202020204" pitchFamily="34" charset="0"/>
                  </a:rPr>
                  <a:t>các em tiến hành</a:t>
                </a:r>
                <a:r>
                  <a:rPr lang="vi-VN" sz="4000">
                    <a:solidFill>
                      <a:schemeClr val="tx1"/>
                    </a:solidFill>
                    <a:latin typeface="Arial" panose="020B0604020202020204" pitchFamily="34" charset="0"/>
                    <a:cs typeface="Arial" panose="020B0604020202020204" pitchFamily="34" charset="0"/>
                  </a:rPr>
                  <a:t> thiết kế </a:t>
                </a:r>
                <a:r>
                  <a:rPr lang="vi-VN" sz="4000" b="1" i="1">
                    <a:solidFill>
                      <a:schemeClr val="tx1"/>
                    </a:solidFill>
                    <a:latin typeface="Arial" panose="020B0604020202020204" pitchFamily="34" charset="0"/>
                    <a:cs typeface="Arial" panose="020B0604020202020204" pitchFamily="34" charset="0"/>
                  </a:rPr>
                  <a:t>Cẩm nang điều chỉnh cảm xúc</a:t>
                </a:r>
                <a:r>
                  <a:rPr lang="en-US" sz="4000" b="1" i="1">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sau đó giới thiệu cẩm nang với các bạn.</a:t>
                </a:r>
                <a:endParaRPr lang="en-US" sz="4000" dirty="0">
                  <a:solidFill>
                    <a:schemeClr val="tx1"/>
                  </a:solidFill>
                  <a:latin typeface="Arial" panose="020B0604020202020204" pitchFamily="34" charset="0"/>
                  <a:cs typeface="Arial" panose="020B0604020202020204" pitchFamily="34" charset="0"/>
                </a:endParaRPr>
              </a:p>
            </p:txBody>
          </p:sp>
        </p:grpSp>
        <p:pic>
          <p:nvPicPr>
            <p:cNvPr id="38" name="Picture 16">
              <a:extLst>
                <a:ext uri="{FF2B5EF4-FFF2-40B4-BE49-F238E27FC236}">
                  <a16:creationId xmlns:a16="http://schemas.microsoft.com/office/drawing/2014/main" id="{9324D795-3208-B9BB-8F06-108E65F7DB51}"/>
                </a:ext>
              </a:extLst>
            </p:cNvPr>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15800" y="965944"/>
              <a:ext cx="1406996" cy="1337106"/>
            </a:xfrm>
            <a:prstGeom prst="rect">
              <a:avLst/>
            </a:prstGeom>
          </p:spPr>
        </p:pic>
      </p:grpSp>
      <p:pic>
        <p:nvPicPr>
          <p:cNvPr id="3" name="Picture 2">
            <a:extLst>
              <a:ext uri="{FF2B5EF4-FFF2-40B4-BE49-F238E27FC236}">
                <a16:creationId xmlns:a16="http://schemas.microsoft.com/office/drawing/2014/main" id="{77315890-FD35-AD93-5304-B549EDFD3D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5874826"/>
            <a:ext cx="4678732" cy="4678732"/>
          </a:xfrm>
          <a:prstGeom prst="rect">
            <a:avLst/>
          </a:prstGeom>
        </p:spPr>
      </p:pic>
    </p:spTree>
    <p:extLst>
      <p:ext uri="{BB962C8B-B14F-4D97-AF65-F5344CB8AC3E}">
        <p14:creationId xmlns:p14="http://schemas.microsoft.com/office/powerpoint/2010/main" val="34784987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21" name="Freeform 5">
            <a:extLst>
              <a:ext uri="{FF2B5EF4-FFF2-40B4-BE49-F238E27FC236}">
                <a16:creationId xmlns:a16="http://schemas.microsoft.com/office/drawing/2014/main" id="{241FB8B9-CED7-CD95-7BCF-67C1D85CBE85}"/>
              </a:ext>
            </a:extLst>
          </p:cNvPr>
          <p:cNvSpPr/>
          <p:nvPr/>
        </p:nvSpPr>
        <p:spPr>
          <a:xfrm>
            <a:off x="1295400" y="1970480"/>
            <a:ext cx="15392399" cy="7130218"/>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2">
              <a:alphaModFix amt="77000"/>
              <a:extLst>
                <a:ext uri="{96DAC541-7B7A-43D3-8B79-37D633B846F1}">
                  <asvg:svgBlip xmlns:asvg="http://schemas.microsoft.com/office/drawing/2016/SVG/main" r:embed="rId3"/>
                </a:ext>
              </a:extLst>
            </a:blip>
            <a:stretch>
              <a:fillRect l="-614" t="-16216" b="-53893"/>
            </a:stretch>
          </a:blipFill>
        </p:spPr>
        <p:txBody>
          <a:bodyPr/>
          <a:lstStyle/>
          <a:p>
            <a:endParaRPr lang="en-US"/>
          </a:p>
        </p:txBody>
      </p:sp>
      <p:sp>
        <p:nvSpPr>
          <p:cNvPr id="24" name="Freeform 11">
            <a:extLst>
              <a:ext uri="{FF2B5EF4-FFF2-40B4-BE49-F238E27FC236}">
                <a16:creationId xmlns:a16="http://schemas.microsoft.com/office/drawing/2014/main" id="{1B82E9BC-B30C-D2DE-5DE6-AF8786539838}"/>
              </a:ext>
            </a:extLst>
          </p:cNvPr>
          <p:cNvSpPr/>
          <p:nvPr/>
        </p:nvSpPr>
        <p:spPr>
          <a:xfrm rot="1517027">
            <a:off x="15996196" y="1662290"/>
            <a:ext cx="822697" cy="1941468"/>
          </a:xfrm>
          <a:custGeom>
            <a:avLst/>
            <a:gdLst/>
            <a:ahLst/>
            <a:cxnLst/>
            <a:rect l="l" t="t" r="r" b="b"/>
            <a:pathLst>
              <a:path w="822697" h="1941468">
                <a:moveTo>
                  <a:pt x="0" y="0"/>
                </a:moveTo>
                <a:lnTo>
                  <a:pt x="822697" y="0"/>
                </a:lnTo>
                <a:lnTo>
                  <a:pt x="822697" y="1941468"/>
                </a:lnTo>
                <a:lnTo>
                  <a:pt x="0" y="19414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FD06FC11-3BAB-C1C7-C731-712D91C3424C}"/>
              </a:ext>
            </a:extLst>
          </p:cNvPr>
          <p:cNvSpPr txBox="1"/>
          <p:nvPr/>
        </p:nvSpPr>
        <p:spPr>
          <a:xfrm>
            <a:off x="1679413" y="2864582"/>
            <a:ext cx="9759246"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Liệt kê những cảm xúc có thể xảy ra trong cuộc sống hằng ngày</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như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căng thẳng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tức giận, lo lắng, sợ hãi,...</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những việc cần làm để điều chỉnh cảm xúc hiệu quả phù hợp với mỗi tình huống.</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16"/>
          <p:cNvSpPr/>
          <p:nvPr/>
        </p:nvSpPr>
        <p:spPr>
          <a:xfrm>
            <a:off x="698395" y="1340612"/>
            <a:ext cx="1194010" cy="1009481"/>
          </a:xfrm>
          <a:custGeom>
            <a:avLst/>
            <a:gdLst/>
            <a:ahLst/>
            <a:cxnLst/>
            <a:rect l="l" t="t" r="r" b="b"/>
            <a:pathLst>
              <a:path w="1194010" h="1009481">
                <a:moveTo>
                  <a:pt x="0" y="0"/>
                </a:moveTo>
                <a:lnTo>
                  <a:pt x="1194010" y="0"/>
                </a:lnTo>
                <a:lnTo>
                  <a:pt x="1194010" y="1009481"/>
                </a:lnTo>
                <a:lnTo>
                  <a:pt x="0" y="1009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7" name="Group 26">
            <a:extLst>
              <a:ext uri="{FF2B5EF4-FFF2-40B4-BE49-F238E27FC236}">
                <a16:creationId xmlns:a16="http://schemas.microsoft.com/office/drawing/2014/main" id="{84B750BD-EB5C-B88E-CE9B-8776BBCEC10F}"/>
              </a:ext>
            </a:extLst>
          </p:cNvPr>
          <p:cNvGrpSpPr/>
          <p:nvPr/>
        </p:nvGrpSpPr>
        <p:grpSpPr>
          <a:xfrm>
            <a:off x="3429000" y="1270182"/>
            <a:ext cx="10837824" cy="1491558"/>
            <a:chOff x="3467284" y="286730"/>
            <a:chExt cx="10837824" cy="1491558"/>
          </a:xfrm>
        </p:grpSpPr>
        <p:grpSp>
          <p:nvGrpSpPr>
            <p:cNvPr id="28" name="Group 18">
              <a:extLst>
                <a:ext uri="{FF2B5EF4-FFF2-40B4-BE49-F238E27FC236}">
                  <a16:creationId xmlns:a16="http://schemas.microsoft.com/office/drawing/2014/main" id="{2965E44B-C4D8-3BE1-F3F6-B00B594AF189}"/>
                </a:ext>
              </a:extLst>
            </p:cNvPr>
            <p:cNvGrpSpPr/>
            <p:nvPr/>
          </p:nvGrpSpPr>
          <p:grpSpPr>
            <a:xfrm>
              <a:off x="3467284" y="286730"/>
              <a:ext cx="10837824" cy="1491558"/>
              <a:chOff x="0" y="-38100"/>
              <a:chExt cx="2957716" cy="444500"/>
            </a:xfrm>
          </p:grpSpPr>
          <p:sp>
            <p:nvSpPr>
              <p:cNvPr id="30" name="Freeform 19">
                <a:extLst>
                  <a:ext uri="{FF2B5EF4-FFF2-40B4-BE49-F238E27FC236}">
                    <a16:creationId xmlns:a16="http://schemas.microsoft.com/office/drawing/2014/main" id="{9AC6653F-EE97-18A0-7CD3-2690B019A031}"/>
                  </a:ext>
                </a:extLst>
              </p:cNvPr>
              <p:cNvSpPr/>
              <p:nvPr/>
            </p:nvSpPr>
            <p:spPr>
              <a:xfrm>
                <a:off x="203200" y="-326"/>
                <a:ext cx="2754516" cy="32761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31" name="TextBox 20">
                <a:extLst>
                  <a:ext uri="{FF2B5EF4-FFF2-40B4-BE49-F238E27FC236}">
                    <a16:creationId xmlns:a16="http://schemas.microsoft.com/office/drawing/2014/main" id="{0644944D-A147-3BEB-C4E5-573631A1050C}"/>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8">
              <a:extLst>
                <a:ext uri="{FF2B5EF4-FFF2-40B4-BE49-F238E27FC236}">
                  <a16:creationId xmlns:a16="http://schemas.microsoft.com/office/drawing/2014/main" id="{204E3207-F14B-B31E-59E9-E3B2DF8E03F5}"/>
                </a:ext>
              </a:extLst>
            </p:cNvPr>
            <p:cNvSpPr txBox="1"/>
            <p:nvPr/>
          </p:nvSpPr>
          <p:spPr>
            <a:xfrm>
              <a:off x="5493952" y="573485"/>
              <a:ext cx="714806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sp>
        <p:nvSpPr>
          <p:cNvPr id="32" name="Freeform 8">
            <a:extLst>
              <a:ext uri="{FF2B5EF4-FFF2-40B4-BE49-F238E27FC236}">
                <a16:creationId xmlns:a16="http://schemas.microsoft.com/office/drawing/2014/main" id="{F8B90F13-C6B7-EA63-9EA2-8876A42EC635}"/>
              </a:ext>
            </a:extLst>
          </p:cNvPr>
          <p:cNvSpPr/>
          <p:nvPr/>
        </p:nvSpPr>
        <p:spPr>
          <a:xfrm>
            <a:off x="14630400" y="8504570"/>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8"/>
            <a:stretch>
              <a:fillRect/>
            </a:stretch>
          </a:blipFill>
        </p:spPr>
        <p:txBody>
          <a:bodyPr/>
          <a:lstStyle/>
          <a:p>
            <a:endParaRPr lang="en-US"/>
          </a:p>
        </p:txBody>
      </p:sp>
      <p:grpSp>
        <p:nvGrpSpPr>
          <p:cNvPr id="33" name="Group 32">
            <a:extLst>
              <a:ext uri="{FF2B5EF4-FFF2-40B4-BE49-F238E27FC236}">
                <a16:creationId xmlns:a16="http://schemas.microsoft.com/office/drawing/2014/main" id="{82C3D147-98D9-165C-8D25-D552D5ABDA85}"/>
              </a:ext>
            </a:extLst>
          </p:cNvPr>
          <p:cNvGrpSpPr/>
          <p:nvPr/>
        </p:nvGrpSpPr>
        <p:grpSpPr>
          <a:xfrm>
            <a:off x="12128538" y="3897289"/>
            <a:ext cx="3208271" cy="3276600"/>
            <a:chOff x="4643172" y="2042646"/>
            <a:chExt cx="2574568" cy="2722635"/>
          </a:xfrm>
        </p:grpSpPr>
        <p:sp>
          <p:nvSpPr>
            <p:cNvPr id="53" name="Freeform: Shape 52">
              <a:extLst>
                <a:ext uri="{FF2B5EF4-FFF2-40B4-BE49-F238E27FC236}">
                  <a16:creationId xmlns:a16="http://schemas.microsoft.com/office/drawing/2014/main" id="{6A79C13B-051F-C32A-695A-C3598A3DE4DD}"/>
                </a:ext>
              </a:extLst>
            </p:cNvPr>
            <p:cNvSpPr/>
            <p:nvPr/>
          </p:nvSpPr>
          <p:spPr>
            <a:xfrm>
              <a:off x="5019591" y="2573767"/>
              <a:ext cx="1737360" cy="1737360"/>
            </a:xfrm>
            <a:custGeom>
              <a:avLst/>
              <a:gdLst>
                <a:gd name="connsiteX0" fmla="*/ 1277307 w 1277307"/>
                <a:gd name="connsiteY0" fmla="*/ 637680 h 1275360"/>
                <a:gd name="connsiteX1" fmla="*/ 638654 w 1277307"/>
                <a:gd name="connsiteY1" fmla="*/ 1275361 h 1275360"/>
                <a:gd name="connsiteX2" fmla="*/ 0 w 1277307"/>
                <a:gd name="connsiteY2" fmla="*/ 637680 h 1275360"/>
                <a:gd name="connsiteX3" fmla="*/ 638654 w 1277307"/>
                <a:gd name="connsiteY3" fmla="*/ 0 h 1275360"/>
                <a:gd name="connsiteX4" fmla="*/ 1277307 w 1277307"/>
                <a:gd name="connsiteY4" fmla="*/ 637680 h 12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307" h="1275360">
                  <a:moveTo>
                    <a:pt x="1277307" y="637680"/>
                  </a:moveTo>
                  <a:cubicBezTo>
                    <a:pt x="1277307" y="989912"/>
                    <a:pt x="991423" y="1275361"/>
                    <a:pt x="638654" y="1275361"/>
                  </a:cubicBezTo>
                  <a:cubicBezTo>
                    <a:pt x="285885" y="1275361"/>
                    <a:pt x="0" y="989912"/>
                    <a:pt x="0" y="637680"/>
                  </a:cubicBezTo>
                  <a:cubicBezTo>
                    <a:pt x="0" y="285448"/>
                    <a:pt x="285885" y="0"/>
                    <a:pt x="638654" y="0"/>
                  </a:cubicBezTo>
                  <a:cubicBezTo>
                    <a:pt x="991423" y="0"/>
                    <a:pt x="1277307" y="285448"/>
                    <a:pt x="1277307" y="637680"/>
                  </a:cubicBezTo>
                </a:path>
              </a:pathLst>
            </a:custGeom>
            <a:solidFill>
              <a:srgbClr val="FFFFCC"/>
            </a:solidFill>
            <a:ln w="28182" cap="flat">
              <a:noFill/>
              <a:prstDash val="solid"/>
              <a:miter/>
            </a:ln>
          </p:spPr>
          <p:txBody>
            <a:bodyPr rtlCol="0" anchor="ctr"/>
            <a:lstStyle/>
            <a:p>
              <a:endParaRPr lang="en-US"/>
            </a:p>
          </p:txBody>
        </p:sp>
        <p:pic>
          <p:nvPicPr>
            <p:cNvPr id="35" name="Picture 23">
              <a:extLst>
                <a:ext uri="{FF2B5EF4-FFF2-40B4-BE49-F238E27FC236}">
                  <a16:creationId xmlns:a16="http://schemas.microsoft.com/office/drawing/2014/main" id="{04BDEFE0-71D0-6D0A-7AAB-B2629F1B4086}"/>
                </a:ext>
              </a:extLst>
            </p:cNvPr>
            <p:cNvPicPr>
              <a:picLocks noChangeAspect="1"/>
            </p:cNvPicPr>
            <p:nvPr/>
          </p:nvPicPr>
          <p:blipFill>
            <a:blip r:embed="rId9"/>
            <a:srcRect/>
            <a:stretch>
              <a:fillRect/>
            </a:stretch>
          </p:blipFill>
          <p:spPr>
            <a:xfrm>
              <a:off x="4643172" y="2441654"/>
              <a:ext cx="823319" cy="822960"/>
            </a:xfrm>
            <a:prstGeom prst="rect">
              <a:avLst/>
            </a:prstGeom>
          </p:spPr>
        </p:pic>
        <p:pic>
          <p:nvPicPr>
            <p:cNvPr id="36" name="Picture 27">
              <a:extLst>
                <a:ext uri="{FF2B5EF4-FFF2-40B4-BE49-F238E27FC236}">
                  <a16:creationId xmlns:a16="http://schemas.microsoft.com/office/drawing/2014/main" id="{A02CCC4A-9B60-5181-D3D3-CC3BB604D657}"/>
                </a:ext>
              </a:extLst>
            </p:cNvPr>
            <p:cNvPicPr>
              <a:picLocks noChangeAspect="1"/>
            </p:cNvPicPr>
            <p:nvPr/>
          </p:nvPicPr>
          <p:blipFill>
            <a:blip r:embed="rId10"/>
            <a:srcRect/>
            <a:stretch>
              <a:fillRect/>
            </a:stretch>
          </p:blipFill>
          <p:spPr>
            <a:xfrm>
              <a:off x="5512140" y="2042646"/>
              <a:ext cx="823319" cy="822960"/>
            </a:xfrm>
            <a:prstGeom prst="rect">
              <a:avLst/>
            </a:prstGeom>
          </p:spPr>
        </p:pic>
        <p:pic>
          <p:nvPicPr>
            <p:cNvPr id="37" name="Picture 16">
              <a:extLst>
                <a:ext uri="{FF2B5EF4-FFF2-40B4-BE49-F238E27FC236}">
                  <a16:creationId xmlns:a16="http://schemas.microsoft.com/office/drawing/2014/main" id="{8FBC3B6D-264F-CACB-E0EE-CB38CA43940E}"/>
                </a:ext>
              </a:extLst>
            </p:cNvPr>
            <p:cNvPicPr>
              <a:picLocks noChangeAspect="1"/>
            </p:cNvPicPr>
            <p:nvPr/>
          </p:nvPicPr>
          <p:blipFill>
            <a:blip r:embed="rId11"/>
            <a:srcRect/>
            <a:stretch>
              <a:fillRect/>
            </a:stretch>
          </p:blipFill>
          <p:spPr>
            <a:xfrm>
              <a:off x="6380772" y="2549520"/>
              <a:ext cx="823991" cy="822960"/>
            </a:xfrm>
            <a:prstGeom prst="rect">
              <a:avLst/>
            </a:prstGeom>
          </p:spPr>
        </p:pic>
        <p:pic>
          <p:nvPicPr>
            <p:cNvPr id="38" name="Picture 28">
              <a:extLst>
                <a:ext uri="{FF2B5EF4-FFF2-40B4-BE49-F238E27FC236}">
                  <a16:creationId xmlns:a16="http://schemas.microsoft.com/office/drawing/2014/main" id="{5EA6498D-0CEA-38FC-683F-5E5E80F5CEAF}"/>
                </a:ext>
              </a:extLst>
            </p:cNvPr>
            <p:cNvPicPr>
              <a:picLocks noChangeAspect="1"/>
            </p:cNvPicPr>
            <p:nvPr/>
          </p:nvPicPr>
          <p:blipFill>
            <a:blip r:embed="rId12"/>
            <a:srcRect/>
            <a:stretch>
              <a:fillRect/>
            </a:stretch>
          </p:blipFill>
          <p:spPr>
            <a:xfrm>
              <a:off x="6394422" y="3492121"/>
              <a:ext cx="823318" cy="822960"/>
            </a:xfrm>
            <a:prstGeom prst="rect">
              <a:avLst/>
            </a:prstGeom>
          </p:spPr>
        </p:pic>
        <p:pic>
          <p:nvPicPr>
            <p:cNvPr id="39" name="Picture 19">
              <a:extLst>
                <a:ext uri="{FF2B5EF4-FFF2-40B4-BE49-F238E27FC236}">
                  <a16:creationId xmlns:a16="http://schemas.microsoft.com/office/drawing/2014/main" id="{E02B2667-A3B2-3937-7629-9CE3292FDEE5}"/>
                </a:ext>
              </a:extLst>
            </p:cNvPr>
            <p:cNvPicPr>
              <a:picLocks noChangeAspect="1"/>
            </p:cNvPicPr>
            <p:nvPr/>
          </p:nvPicPr>
          <p:blipFill>
            <a:blip r:embed="rId13"/>
            <a:srcRect/>
            <a:stretch>
              <a:fillRect/>
            </a:stretch>
          </p:blipFill>
          <p:spPr>
            <a:xfrm>
              <a:off x="5394225" y="3942321"/>
              <a:ext cx="1023900" cy="822960"/>
            </a:xfrm>
            <a:prstGeom prst="rect">
              <a:avLst/>
            </a:prstGeom>
          </p:spPr>
        </p:pic>
        <p:pic>
          <p:nvPicPr>
            <p:cNvPr id="40" name="Picture 25">
              <a:extLst>
                <a:ext uri="{FF2B5EF4-FFF2-40B4-BE49-F238E27FC236}">
                  <a16:creationId xmlns:a16="http://schemas.microsoft.com/office/drawing/2014/main" id="{A7071A6A-6A69-F4A9-7E42-4151F4EFF3A4}"/>
                </a:ext>
              </a:extLst>
            </p:cNvPr>
            <p:cNvPicPr>
              <a:picLocks noChangeAspect="1"/>
            </p:cNvPicPr>
            <p:nvPr/>
          </p:nvPicPr>
          <p:blipFill>
            <a:blip r:embed="rId14"/>
            <a:srcRect/>
            <a:stretch>
              <a:fillRect/>
            </a:stretch>
          </p:blipFill>
          <p:spPr>
            <a:xfrm>
              <a:off x="4664265" y="3438493"/>
              <a:ext cx="823319" cy="822960"/>
            </a:xfrm>
            <a:prstGeom prst="rect">
              <a:avLst/>
            </a:prstGeom>
          </p:spPr>
        </p:pic>
      </p:grpSp>
      <p:sp>
        <p:nvSpPr>
          <p:cNvPr id="54" name="Freeform 7">
            <a:extLst>
              <a:ext uri="{FF2B5EF4-FFF2-40B4-BE49-F238E27FC236}">
                <a16:creationId xmlns:a16="http://schemas.microsoft.com/office/drawing/2014/main" id="{5981DB17-A901-0964-EE3B-7CCDD41595F0}"/>
              </a:ext>
            </a:extLst>
          </p:cNvPr>
          <p:cNvSpPr/>
          <p:nvPr/>
        </p:nvSpPr>
        <p:spPr>
          <a:xfrm>
            <a:off x="682066" y="8707335"/>
            <a:ext cx="1700290" cy="859801"/>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25284912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left)">
                                      <p:cBhvr>
                                        <p:cTn id="19" dur="500"/>
                                        <p:tgtEl>
                                          <p:spTgt spid="2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xEl>
                                              <p:pRg st="1" end="1"/>
                                            </p:txEl>
                                          </p:spTgt>
                                        </p:tgtEl>
                                        <p:attrNameLst>
                                          <p:attrName>style.visibility</p:attrName>
                                        </p:attrNameLst>
                                      </p:cBhvr>
                                      <p:to>
                                        <p:strVal val="visible"/>
                                      </p:to>
                                    </p:set>
                                    <p:animEffect transition="in" filter="wipe(left)">
                                      <p:cBhvr>
                                        <p:cTn id="24"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6722682" y="-2867"/>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886" y="9605945"/>
            <a:ext cx="2849919" cy="681055"/>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4"/>
            <a:stretch>
              <a:fillRect/>
            </a:stretch>
          </a:blipFill>
        </p:spPr>
        <p:txBody>
          <a:bodyPr/>
          <a:lstStyle/>
          <a:p>
            <a:endParaRPr lang="en-US"/>
          </a:p>
        </p:txBody>
      </p:sp>
      <p:sp>
        <p:nvSpPr>
          <p:cNvPr id="19" name="Line Callout 1 (Border and Accent Bar) 3">
            <a:extLst>
              <a:ext uri="{FF2B5EF4-FFF2-40B4-BE49-F238E27FC236}">
                <a16:creationId xmlns:a16="http://schemas.microsoft.com/office/drawing/2014/main" id="{8B462043-0111-44CA-CCBA-B161EFAF4748}"/>
              </a:ext>
            </a:extLst>
          </p:cNvPr>
          <p:cNvSpPr/>
          <p:nvPr/>
        </p:nvSpPr>
        <p:spPr>
          <a:xfrm>
            <a:off x="228600" y="768998"/>
            <a:ext cx="8686800" cy="2066731"/>
          </a:xfrm>
          <a:prstGeom prst="accentBorderCallout1">
            <a:avLst>
              <a:gd name="adj1" fmla="val 18750"/>
              <a:gd name="adj2" fmla="val -3127"/>
              <a:gd name="adj3" fmla="val 17954"/>
              <a:gd name="adj4" fmla="val -17509"/>
            </a:avLst>
          </a:prstGeom>
          <a:solidFill>
            <a:srgbClr val="FFF6D9"/>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VÍ DỤ THAM KHẢO</a:t>
            </a:r>
            <a:endParaRPr lang="en-US" sz="4800" b="1" dirty="0">
              <a:solidFill>
                <a:srgbClr val="C00000"/>
              </a:solidFill>
              <a:latin typeface="Arial" panose="020B0604020202020204" pitchFamily="34" charset="0"/>
              <a:cs typeface="Arial" panose="020B0604020202020204" pitchFamily="34" charset="0"/>
            </a:endParaRPr>
          </a:p>
        </p:txBody>
      </p:sp>
      <p:pic>
        <p:nvPicPr>
          <p:cNvPr id="22" name="Picture 21" descr="A poster with text and pictures&#10;&#10;Description automatically generated">
            <a:extLst>
              <a:ext uri="{FF2B5EF4-FFF2-40B4-BE49-F238E27FC236}">
                <a16:creationId xmlns:a16="http://schemas.microsoft.com/office/drawing/2014/main" id="{B311861E-207A-ABF8-2006-A81F22B8F6D8}"/>
              </a:ext>
            </a:extLst>
          </p:cNvPr>
          <p:cNvPicPr>
            <a:picLocks noChangeAspect="1"/>
          </p:cNvPicPr>
          <p:nvPr/>
        </p:nvPicPr>
        <p:blipFill rotWithShape="1">
          <a:blip r:embed="rId5">
            <a:extLst>
              <a:ext uri="{28A0092B-C50C-407E-A947-70E740481C1C}">
                <a14:useLocalDpi xmlns:a14="http://schemas.microsoft.com/office/drawing/2010/main" val="0"/>
              </a:ext>
            </a:extLst>
          </a:blip>
          <a:srcRect l="15174" t="29153" r="9674" b="10107"/>
          <a:stretch/>
        </p:blipFill>
        <p:spPr>
          <a:xfrm>
            <a:off x="3429000" y="3543300"/>
            <a:ext cx="12496800" cy="6248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51413999"/>
      </p:ext>
    </p:extLst>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24" name="Freeform 3">
            <a:extLst>
              <a:ext uri="{FF2B5EF4-FFF2-40B4-BE49-F238E27FC236}">
                <a16:creationId xmlns:a16="http://schemas.microsoft.com/office/drawing/2014/main" id="{6425BB51-4CFB-5A50-EA03-A753745A654E}"/>
              </a:ext>
            </a:extLst>
          </p:cNvPr>
          <p:cNvSpPr/>
          <p:nvPr/>
        </p:nvSpPr>
        <p:spPr>
          <a:xfrm>
            <a:off x="1710959" y="2437933"/>
            <a:ext cx="15644442"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2">
              <a:alphaModFix amt="73000"/>
              <a:extLst>
                <a:ext uri="{96DAC541-7B7A-43D3-8B79-37D633B846F1}">
                  <asvg:svgBlip xmlns:asvg="http://schemas.microsoft.com/office/drawing/2016/SVG/main" r:embed="rId3"/>
                </a:ext>
              </a:extLst>
            </a:blip>
            <a:stretch>
              <a:fillRect l="-4946" t="-21487" r="-5005" b="-52359"/>
            </a:stretch>
          </a:blipFill>
        </p:spPr>
        <p:txBody>
          <a:bodyPr/>
          <a:lstStyle/>
          <a:p>
            <a:endParaRPr lang="en-US"/>
          </a:p>
        </p:txBody>
      </p:sp>
      <p:grpSp>
        <p:nvGrpSpPr>
          <p:cNvPr id="25" name="Group 8">
            <a:extLst>
              <a:ext uri="{FF2B5EF4-FFF2-40B4-BE49-F238E27FC236}">
                <a16:creationId xmlns:a16="http://schemas.microsoft.com/office/drawing/2014/main" id="{C88346B4-6FD8-BFA0-15C9-7D1F01715BE6}"/>
              </a:ext>
            </a:extLst>
          </p:cNvPr>
          <p:cNvGrpSpPr/>
          <p:nvPr/>
        </p:nvGrpSpPr>
        <p:grpSpPr>
          <a:xfrm>
            <a:off x="2336107" y="3703439"/>
            <a:ext cx="4179071" cy="3671134"/>
            <a:chOff x="0" y="0"/>
            <a:chExt cx="1100661" cy="893945"/>
          </a:xfrm>
        </p:grpSpPr>
        <p:sp>
          <p:nvSpPr>
            <p:cNvPr id="26" name="Freeform 9">
              <a:extLst>
                <a:ext uri="{FF2B5EF4-FFF2-40B4-BE49-F238E27FC236}">
                  <a16:creationId xmlns:a16="http://schemas.microsoft.com/office/drawing/2014/main" id="{44D8DA5E-ADF6-334D-C128-36895426F392}"/>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27" name="TextBox 10">
              <a:extLst>
                <a:ext uri="{FF2B5EF4-FFF2-40B4-BE49-F238E27FC236}">
                  <a16:creationId xmlns:a16="http://schemas.microsoft.com/office/drawing/2014/main" id="{B14579E5-EBB0-D1F1-15A2-009172779FD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28" name="Picture 16">
            <a:extLst>
              <a:ext uri="{FF2B5EF4-FFF2-40B4-BE49-F238E27FC236}">
                <a16:creationId xmlns:a16="http://schemas.microsoft.com/office/drawing/2014/main" id="{319D84F9-6452-D3C8-6795-A128EBFDBC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55401" y="403320"/>
            <a:ext cx="1331987" cy="1162159"/>
          </a:xfrm>
          <a:prstGeom prst="rect">
            <a:avLst/>
          </a:prstGeom>
        </p:spPr>
      </p:pic>
      <p:sp>
        <p:nvSpPr>
          <p:cNvPr id="29" name="AutoShape 24">
            <a:extLst>
              <a:ext uri="{FF2B5EF4-FFF2-40B4-BE49-F238E27FC236}">
                <a16:creationId xmlns:a16="http://schemas.microsoft.com/office/drawing/2014/main" id="{F9712641-112F-409C-FBB2-098D033F3CCF}"/>
              </a:ext>
            </a:extLst>
          </p:cNvPr>
          <p:cNvSpPr/>
          <p:nvPr/>
        </p:nvSpPr>
        <p:spPr>
          <a:xfrm>
            <a:off x="-1828800" y="446388"/>
            <a:ext cx="22250400" cy="1451535"/>
          </a:xfrm>
          <a:prstGeom prst="rect">
            <a:avLst/>
          </a:prstGeom>
          <a:solidFill>
            <a:schemeClr val="bg1"/>
          </a:solidFill>
        </p:spPr>
        <p:txBody>
          <a:bodyPr/>
          <a:lstStyle/>
          <a:p>
            <a:endParaRPr lang="en-US"/>
          </a:p>
        </p:txBody>
      </p:sp>
      <p:sp>
        <p:nvSpPr>
          <p:cNvPr id="30" name="TextBox 29">
            <a:extLst>
              <a:ext uri="{FF2B5EF4-FFF2-40B4-BE49-F238E27FC236}">
                <a16:creationId xmlns:a16="http://schemas.microsoft.com/office/drawing/2014/main" id="{D82973DA-A6B5-69A0-D60E-CFD4994AD4BE}"/>
              </a:ext>
            </a:extLst>
          </p:cNvPr>
          <p:cNvSpPr txBox="1"/>
          <p:nvPr/>
        </p:nvSpPr>
        <p:spPr>
          <a:xfrm>
            <a:off x="3444327" y="674950"/>
            <a:ext cx="11430000" cy="923330"/>
          </a:xfrm>
          <a:prstGeom prst="rect">
            <a:avLst/>
          </a:prstGeom>
          <a:noFill/>
        </p:spPr>
        <p:txBody>
          <a:bodyPr wrap="square">
            <a:spAutoFit/>
          </a:bodyPr>
          <a:lstStyle/>
          <a:p>
            <a:pPr marL="0" marR="0" algn="ctr">
              <a:spcBef>
                <a:spcPts val="0"/>
              </a:spcBef>
              <a:spcAft>
                <a:spcPts val="0"/>
              </a:spcAft>
            </a:pP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Giải</a:t>
            </a: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quyết</a:t>
            </a: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tình</a:t>
            </a: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huống</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068FCBA-9340-792E-FE37-C26A034F2109}"/>
              </a:ext>
            </a:extLst>
          </p:cNvPr>
          <p:cNvSpPr txBox="1"/>
          <p:nvPr/>
        </p:nvSpPr>
        <p:spPr>
          <a:xfrm>
            <a:off x="7140326" y="2641417"/>
            <a:ext cx="9849139" cy="5518242"/>
          </a:xfrm>
          <a:prstGeom prst="rect">
            <a:avLst/>
          </a:prstGeom>
          <a:noFill/>
        </p:spPr>
        <p:txBody>
          <a:bodyPr wrap="square">
            <a:spAutoFit/>
          </a:bodyPr>
          <a:lstStyle/>
          <a:p>
            <a:pPr algn="just">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đang ngồi chăm chú viết lời chúc mừng sinh nhật chị gái thì bạn Minh đi qua và làm nguệch nét bút của em khiến bưu thiếp trở nên xấu xí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Em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đã rất tức giận vì em đã dành rất nhiều thời gian để viết lời chúc thật hay gửi đến chị. </a:t>
            </a:r>
          </a:p>
        </p:txBody>
      </p:sp>
      <p:grpSp>
        <p:nvGrpSpPr>
          <p:cNvPr id="34" name="Group 33">
            <a:extLst>
              <a:ext uri="{FF2B5EF4-FFF2-40B4-BE49-F238E27FC236}">
                <a16:creationId xmlns:a16="http://schemas.microsoft.com/office/drawing/2014/main" id="{DBB563C2-C591-42AC-4761-D43519CEA5A7}"/>
              </a:ext>
            </a:extLst>
          </p:cNvPr>
          <p:cNvGrpSpPr/>
          <p:nvPr/>
        </p:nvGrpSpPr>
        <p:grpSpPr>
          <a:xfrm>
            <a:off x="0" y="8834248"/>
            <a:ext cx="17847146" cy="852206"/>
            <a:chOff x="-589227" y="8569237"/>
            <a:chExt cx="17847146" cy="852206"/>
          </a:xfrm>
        </p:grpSpPr>
        <p:sp>
          <p:nvSpPr>
            <p:cNvPr id="35" name="TextBox 34">
              <a:extLst>
                <a:ext uri="{FF2B5EF4-FFF2-40B4-BE49-F238E27FC236}">
                  <a16:creationId xmlns:a16="http://schemas.microsoft.com/office/drawing/2014/main" id="{32F55ABE-D932-1DF4-154D-2DD6E0418C61}"/>
                </a:ext>
              </a:extLst>
            </p:cNvPr>
            <p:cNvSpPr txBox="1"/>
            <p:nvPr/>
          </p:nvSpPr>
          <p:spPr>
            <a:xfrm>
              <a:off x="591184" y="8656786"/>
              <a:ext cx="16666735" cy="677108"/>
            </a:xfrm>
            <a:prstGeom prst="rect">
              <a:avLst/>
            </a:prstGeom>
            <a:noFill/>
          </p:spPr>
          <p:txBody>
            <a:bodyPr wrap="square">
              <a:spAutoFit/>
            </a:bodyPr>
            <a:lstStyle/>
            <a:p>
              <a:pPr algn="ctr"/>
              <a:r>
                <a:rPr lang="vi-VN" sz="3800" b="1" i="1" dirty="0">
                  <a:latin typeface="Arial" panose="020B0604020202020204" pitchFamily="34" charset="0"/>
                  <a:cs typeface="Arial" panose="020B0604020202020204" pitchFamily="34" charset="0"/>
                </a:rPr>
                <a:t>Trong trường hợp này em nên làm gì để điều chỉnh cơn giận của mình? </a:t>
              </a:r>
              <a:endParaRPr lang="en-US" sz="3800" b="1" i="1" dirty="0">
                <a:latin typeface="Arial" panose="020B0604020202020204" pitchFamily="34" charset="0"/>
                <a:cs typeface="Arial" panose="020B0604020202020204" pitchFamily="34" charset="0"/>
              </a:endParaRPr>
            </a:p>
          </p:txBody>
        </p:sp>
        <p:pic>
          <p:nvPicPr>
            <p:cNvPr id="36" name="Picture 35" descr="A picture containing vector graphics&#10;&#10;Description automatically generated">
              <a:extLst>
                <a:ext uri="{FF2B5EF4-FFF2-40B4-BE49-F238E27FC236}">
                  <a16:creationId xmlns:a16="http://schemas.microsoft.com/office/drawing/2014/main" id="{253409DB-A47C-1FA7-7CBA-D1EDEF236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227" y="8569237"/>
              <a:ext cx="1534886" cy="852206"/>
            </a:xfrm>
            <a:prstGeom prst="rect">
              <a:avLst/>
            </a:prstGeom>
          </p:spPr>
        </p:pic>
      </p:grpSp>
      <p:pic>
        <p:nvPicPr>
          <p:cNvPr id="37" name="Picture 36" descr="A cartoon of a child&#10;&#10;Description automatically generated with medium confidence">
            <a:extLst>
              <a:ext uri="{FF2B5EF4-FFF2-40B4-BE49-F238E27FC236}">
                <a16:creationId xmlns:a16="http://schemas.microsoft.com/office/drawing/2014/main" id="{938AF2D6-D7AE-7CA8-5E2A-A4198F6D146E}"/>
              </a:ext>
            </a:extLst>
          </p:cNvPr>
          <p:cNvPicPr>
            <a:picLocks noChangeAspect="1"/>
          </p:cNvPicPr>
          <p:nvPr/>
        </p:nvPicPr>
        <p:blipFill rotWithShape="1">
          <a:blip r:embed="rId7">
            <a:extLst>
              <a:ext uri="{28A0092B-C50C-407E-A947-70E740481C1C}">
                <a14:useLocalDpi xmlns:a14="http://schemas.microsoft.com/office/drawing/2010/main" val="0"/>
              </a:ext>
            </a:extLst>
          </a:blip>
          <a:srcRect l="22413" r="20791"/>
          <a:stretch/>
        </p:blipFill>
        <p:spPr>
          <a:xfrm>
            <a:off x="3354426" y="3461490"/>
            <a:ext cx="2218986" cy="4010025"/>
          </a:xfrm>
          <a:prstGeom prst="rect">
            <a:avLst/>
          </a:prstGeom>
        </p:spPr>
      </p:pic>
      <p:sp>
        <p:nvSpPr>
          <p:cNvPr id="38" name="Freeform 5">
            <a:extLst>
              <a:ext uri="{FF2B5EF4-FFF2-40B4-BE49-F238E27FC236}">
                <a16:creationId xmlns:a16="http://schemas.microsoft.com/office/drawing/2014/main" id="{4EB2E73C-FEA8-5D08-B4F3-0F5610867574}"/>
              </a:ext>
            </a:extLst>
          </p:cNvPr>
          <p:cNvSpPr/>
          <p:nvPr/>
        </p:nvSpPr>
        <p:spPr>
          <a:xfrm>
            <a:off x="1233214" y="7112163"/>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8"/>
            <a:stretch>
              <a:fillRect/>
            </a:stretch>
          </a:blipFill>
        </p:spPr>
        <p:txBody>
          <a:bodyPr/>
          <a:lstStyle/>
          <a:p>
            <a:endParaRPr lang="en-US"/>
          </a:p>
        </p:txBody>
      </p:sp>
      <p:sp>
        <p:nvSpPr>
          <p:cNvPr id="5" name="Freeform 5"/>
          <p:cNvSpPr/>
          <p:nvPr/>
        </p:nvSpPr>
        <p:spPr>
          <a:xfrm>
            <a:off x="13515727" y="482493"/>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9" name="Freeform 5">
            <a:extLst>
              <a:ext uri="{FF2B5EF4-FFF2-40B4-BE49-F238E27FC236}">
                <a16:creationId xmlns:a16="http://schemas.microsoft.com/office/drawing/2014/main" id="{71816774-1149-0AE9-9656-C8155C11162F}"/>
              </a:ext>
            </a:extLst>
          </p:cNvPr>
          <p:cNvSpPr/>
          <p:nvPr/>
        </p:nvSpPr>
        <p:spPr>
          <a:xfrm>
            <a:off x="3070169" y="382425"/>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393844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7EA"/>
        </a:solidFill>
        <a:effectLst/>
      </p:bgPr>
    </p:bg>
    <p:spTree>
      <p:nvGrpSpPr>
        <p:cNvPr id="1" name=""/>
        <p:cNvGrpSpPr/>
        <p:nvPr/>
      </p:nvGrpSpPr>
      <p:grpSpPr>
        <a:xfrm>
          <a:off x="0" y="0"/>
          <a:ext cx="0" cy="0"/>
          <a:chOff x="0" y="0"/>
          <a:chExt cx="0" cy="0"/>
        </a:xfrm>
      </p:grpSpPr>
      <p:sp>
        <p:nvSpPr>
          <p:cNvPr id="4" name="TextBox 4"/>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sp>
        <p:nvSpPr>
          <p:cNvPr id="14" name="Freeform 5">
            <a:extLst>
              <a:ext uri="{FF2B5EF4-FFF2-40B4-BE49-F238E27FC236}">
                <a16:creationId xmlns:a16="http://schemas.microsoft.com/office/drawing/2014/main" id="{749DF3E3-9669-23F8-F6B5-99056F691A04}"/>
              </a:ext>
            </a:extLst>
          </p:cNvPr>
          <p:cNvSpPr/>
          <p:nvPr/>
        </p:nvSpPr>
        <p:spPr>
          <a:xfrm>
            <a:off x="838200" y="2483814"/>
            <a:ext cx="16884177" cy="7130218"/>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2">
              <a:alphaModFix amt="77000"/>
              <a:extLst>
                <a:ext uri="{96DAC541-7B7A-43D3-8B79-37D633B846F1}">
                  <asvg:svgBlip xmlns:asvg="http://schemas.microsoft.com/office/drawing/2016/SVG/main" r:embed="rId3"/>
                </a:ext>
              </a:extLst>
            </a:blip>
            <a:stretch>
              <a:fillRect l="-614" t="-16216" b="-53893"/>
            </a:stretch>
          </a:blipFill>
        </p:spPr>
        <p:txBody>
          <a:bodyPr/>
          <a:lstStyle/>
          <a:p>
            <a:endParaRPr lang="en-US"/>
          </a:p>
        </p:txBody>
      </p:sp>
      <p:sp>
        <p:nvSpPr>
          <p:cNvPr id="19" name="Freeform 30">
            <a:extLst>
              <a:ext uri="{FF2B5EF4-FFF2-40B4-BE49-F238E27FC236}">
                <a16:creationId xmlns:a16="http://schemas.microsoft.com/office/drawing/2014/main" id="{4F3F86AD-BECF-D263-4D88-BA7010891FBA}"/>
              </a:ext>
            </a:extLst>
          </p:cNvPr>
          <p:cNvSpPr/>
          <p:nvPr/>
        </p:nvSpPr>
        <p:spPr>
          <a:xfrm>
            <a:off x="225658" y="8797442"/>
            <a:ext cx="838145" cy="1472552"/>
          </a:xfrm>
          <a:custGeom>
            <a:avLst/>
            <a:gdLst/>
            <a:ahLst/>
            <a:cxnLst/>
            <a:rect l="l" t="t" r="r" b="b"/>
            <a:pathLst>
              <a:path w="1060751" h="1848803">
                <a:moveTo>
                  <a:pt x="0" y="0"/>
                </a:moveTo>
                <a:lnTo>
                  <a:pt x="1060751" y="0"/>
                </a:lnTo>
                <a:lnTo>
                  <a:pt x="1060751" y="1848804"/>
                </a:lnTo>
                <a:lnTo>
                  <a:pt x="0" y="1848804"/>
                </a:lnTo>
                <a:lnTo>
                  <a:pt x="0" y="0"/>
                </a:lnTo>
                <a:close/>
              </a:path>
            </a:pathLst>
          </a:custGeom>
          <a:blipFill>
            <a:blip r:embed="rId4"/>
            <a:stretch>
              <a:fillRect/>
            </a:stretch>
          </a:blipFill>
        </p:spPr>
        <p:txBody>
          <a:bodyPr/>
          <a:lstStyle/>
          <a:p>
            <a:endParaRPr lang="en-US"/>
          </a:p>
        </p:txBody>
      </p:sp>
      <p:grpSp>
        <p:nvGrpSpPr>
          <p:cNvPr id="20" name="Group 19">
            <a:extLst>
              <a:ext uri="{FF2B5EF4-FFF2-40B4-BE49-F238E27FC236}">
                <a16:creationId xmlns:a16="http://schemas.microsoft.com/office/drawing/2014/main" id="{3839B1E9-96E4-DD33-3391-9AC13489AFBE}"/>
              </a:ext>
            </a:extLst>
          </p:cNvPr>
          <p:cNvGrpSpPr/>
          <p:nvPr/>
        </p:nvGrpSpPr>
        <p:grpSpPr>
          <a:xfrm>
            <a:off x="-1981200" y="419720"/>
            <a:ext cx="11582400" cy="1363710"/>
            <a:chOff x="3467284" y="414578"/>
            <a:chExt cx="11582400" cy="1363710"/>
          </a:xfrm>
        </p:grpSpPr>
        <p:grpSp>
          <p:nvGrpSpPr>
            <p:cNvPr id="21" name="Group 18">
              <a:extLst>
                <a:ext uri="{FF2B5EF4-FFF2-40B4-BE49-F238E27FC236}">
                  <a16:creationId xmlns:a16="http://schemas.microsoft.com/office/drawing/2014/main" id="{9333A77A-67AE-BCA0-4B07-C2D891861BC3}"/>
                </a:ext>
              </a:extLst>
            </p:cNvPr>
            <p:cNvGrpSpPr/>
            <p:nvPr/>
          </p:nvGrpSpPr>
          <p:grpSpPr>
            <a:xfrm>
              <a:off x="3467284" y="414578"/>
              <a:ext cx="11582400" cy="1363710"/>
              <a:chOff x="0" y="0"/>
              <a:chExt cx="3160916" cy="406400"/>
            </a:xfrm>
          </p:grpSpPr>
          <p:sp>
            <p:nvSpPr>
              <p:cNvPr id="23" name="Freeform 19">
                <a:extLst>
                  <a:ext uri="{FF2B5EF4-FFF2-40B4-BE49-F238E27FC236}">
                    <a16:creationId xmlns:a16="http://schemas.microsoft.com/office/drawing/2014/main" id="{683AECB9-8948-5234-C27E-FDD0930AF9AC}"/>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24" name="TextBox 20">
                <a:extLst>
                  <a:ext uri="{FF2B5EF4-FFF2-40B4-BE49-F238E27FC236}">
                    <a16:creationId xmlns:a16="http://schemas.microsoft.com/office/drawing/2014/main" id="{DB8F97CB-C145-5DD7-27F4-7BADB02EC970}"/>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1">
              <a:extLst>
                <a:ext uri="{FF2B5EF4-FFF2-40B4-BE49-F238E27FC236}">
                  <a16:creationId xmlns:a16="http://schemas.microsoft.com/office/drawing/2014/main" id="{EF49D50C-A949-C3D2-4F78-B0639DC69E06}"/>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câu</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B224D7AB-78EF-8ED0-F140-D9952B87F7D8}"/>
              </a:ext>
            </a:extLst>
          </p:cNvPr>
          <p:cNvSpPr txBox="1"/>
          <p:nvPr/>
        </p:nvSpPr>
        <p:spPr>
          <a:xfrm>
            <a:off x="1192449" y="2828137"/>
            <a:ext cx="8080197" cy="6441572"/>
          </a:xfrm>
          <a:prstGeom prst="rect">
            <a:avLst/>
          </a:prstGeom>
          <a:noFill/>
        </p:spPr>
        <p:txBody>
          <a:bodyPr wrap="square">
            <a:spAutoFit/>
          </a:bodyPr>
          <a:lstStyle/>
          <a:p>
            <a:pPr marR="0" algn="ctr">
              <a:lnSpc>
                <a:spcPct val="150000"/>
              </a:lnSpc>
              <a:spcBef>
                <a:spcPts val="0"/>
              </a:spcBef>
              <a:spcAft>
                <a:spcPts val="0"/>
              </a:spcAft>
            </a:pPr>
            <a:r>
              <a:rPr lang="vi-VN" sz="4000" b="1" dirty="0">
                <a:latin typeface="Arial" panose="020B0604020202020204" pitchFamily="34" charset="0"/>
                <a:ea typeface="Calibri" panose="020F0502020204030204" pitchFamily="34" charset="0"/>
                <a:cs typeface="Arial" panose="020B0604020202020204" pitchFamily="34" charset="0"/>
              </a:rPr>
              <a:t>Để điều chỉnh cơn giận của mình, em nên:</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Hít thở sâu.</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Đếm từ 1 đến 5 để giúp bản thân bình tĩnh hơn.</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Uống một cốc nước mát để giúp bản thân kiềm chế tốt hơn.</a:t>
            </a:r>
          </a:p>
        </p:txBody>
      </p:sp>
      <p:pic>
        <p:nvPicPr>
          <p:cNvPr id="27" name="Picture 26" descr="A person sitting on a stool&#10;&#10;Description automatically generated with medium confidence">
            <a:extLst>
              <a:ext uri="{FF2B5EF4-FFF2-40B4-BE49-F238E27FC236}">
                <a16:creationId xmlns:a16="http://schemas.microsoft.com/office/drawing/2014/main" id="{A7F81A55-CED2-BCFD-CD81-6A515F4B6F64}"/>
              </a:ext>
            </a:extLst>
          </p:cNvPr>
          <p:cNvPicPr>
            <a:picLocks noChangeAspect="1"/>
          </p:cNvPicPr>
          <p:nvPr/>
        </p:nvPicPr>
        <p:blipFill rotWithShape="1">
          <a:blip r:embed="rId5">
            <a:extLst>
              <a:ext uri="{28A0092B-C50C-407E-A947-70E740481C1C}">
                <a14:useLocalDpi xmlns:a14="http://schemas.microsoft.com/office/drawing/2010/main" val="0"/>
              </a:ext>
            </a:extLst>
          </a:blip>
          <a:srcRect b="5737"/>
          <a:stretch/>
        </p:blipFill>
        <p:spPr>
          <a:xfrm rot="1019073">
            <a:off x="13675091" y="3784928"/>
            <a:ext cx="3490076" cy="2469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A person looking to the side&#10;&#10;Description automatically generated with low confidence">
            <a:extLst>
              <a:ext uri="{FF2B5EF4-FFF2-40B4-BE49-F238E27FC236}">
                <a16:creationId xmlns:a16="http://schemas.microsoft.com/office/drawing/2014/main" id="{2C6C80F9-0524-4648-3ADC-4CBD6E9B4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35637">
            <a:off x="9647656" y="4133228"/>
            <a:ext cx="3699587" cy="2463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 name="Picture 28">
            <a:extLst>
              <a:ext uri="{FF2B5EF4-FFF2-40B4-BE49-F238E27FC236}">
                <a16:creationId xmlns:a16="http://schemas.microsoft.com/office/drawing/2014/main" id="{70351795-E4BF-3797-E977-572F1D0A4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565940">
            <a:off x="11480142" y="6046543"/>
            <a:ext cx="4335344" cy="27095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Freeform 18"/>
          <p:cNvSpPr/>
          <p:nvPr/>
        </p:nvSpPr>
        <p:spPr>
          <a:xfrm>
            <a:off x="16349867" y="9402961"/>
            <a:ext cx="1818865" cy="810946"/>
          </a:xfrm>
          <a:custGeom>
            <a:avLst/>
            <a:gdLst/>
            <a:ahLst/>
            <a:cxnLst/>
            <a:rect l="l" t="t" r="r" b="b"/>
            <a:pathLst>
              <a:path w="1818865" h="810946">
                <a:moveTo>
                  <a:pt x="0" y="0"/>
                </a:moveTo>
                <a:lnTo>
                  <a:pt x="1818865" y="0"/>
                </a:lnTo>
                <a:lnTo>
                  <a:pt x="1818865" y="810946"/>
                </a:lnTo>
                <a:lnTo>
                  <a:pt x="0" y="8109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6662294" y="1994678"/>
            <a:ext cx="1194010" cy="1009481"/>
          </a:xfrm>
          <a:custGeom>
            <a:avLst/>
            <a:gdLst/>
            <a:ahLst/>
            <a:cxnLst/>
            <a:rect l="l" t="t" r="r" b="b"/>
            <a:pathLst>
              <a:path w="1194010" h="1009481">
                <a:moveTo>
                  <a:pt x="0" y="0"/>
                </a:moveTo>
                <a:lnTo>
                  <a:pt x="1194010" y="0"/>
                </a:lnTo>
                <a:lnTo>
                  <a:pt x="1194010" y="1009481"/>
                </a:lnTo>
                <a:lnTo>
                  <a:pt x="0" y="10094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2906890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left)">
                                      <p:cBhvr>
                                        <p:cTn id="20" dur="500"/>
                                        <p:tgtEl>
                                          <p:spTgt spid="26">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xEl>
                                              <p:pRg st="2" end="2"/>
                                            </p:txEl>
                                          </p:spTgt>
                                        </p:tgtEl>
                                        <p:attrNameLst>
                                          <p:attrName>style.visibility</p:attrName>
                                        </p:attrNameLst>
                                      </p:cBhvr>
                                      <p:to>
                                        <p:strVal val="visible"/>
                                      </p:to>
                                    </p:set>
                                    <p:animEffect transition="in" filter="wipe(left)">
                                      <p:cBhvr>
                                        <p:cTn id="28" dur="500"/>
                                        <p:tgtEl>
                                          <p:spTgt spid="26">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xEl>
                                              <p:pRg st="3" end="3"/>
                                            </p:txEl>
                                          </p:spTgt>
                                        </p:tgtEl>
                                        <p:attrNameLst>
                                          <p:attrName>style.visibility</p:attrName>
                                        </p:attrNameLst>
                                      </p:cBhvr>
                                      <p:to>
                                        <p:strVal val="visible"/>
                                      </p:to>
                                    </p:set>
                                    <p:animEffect transition="in" filter="wipe(left)">
                                      <p:cBhvr>
                                        <p:cTn id="36" dur="500"/>
                                        <p:tgtEl>
                                          <p:spTgt spid="26">
                                            <p:txEl>
                                              <p:pRg st="3" end="3"/>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DA60FE-1F7D-1BFA-66C4-76E6D70FB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6" descr="Cảm xúc là gì? Vì sao cần quản lý cảm xúc bản thân">
            <a:extLst>
              <a:ext uri="{FF2B5EF4-FFF2-40B4-BE49-F238E27FC236}">
                <a16:creationId xmlns:a16="http://schemas.microsoft.com/office/drawing/2014/main" id="{E32B67EE-4CEF-3F8A-D976-567603D304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r="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A3F7BBC-487F-3D32-9E9C-C8AFFAAFB2F5}"/>
              </a:ext>
            </a:extLst>
          </p:cNvPr>
          <p:cNvGrpSpPr/>
          <p:nvPr/>
        </p:nvGrpSpPr>
        <p:grpSpPr>
          <a:xfrm>
            <a:off x="0" y="3848102"/>
            <a:ext cx="10896600" cy="5105400"/>
            <a:chOff x="-97972" y="3244652"/>
            <a:chExt cx="10896600" cy="5105400"/>
          </a:xfrm>
        </p:grpSpPr>
        <p:sp>
          <p:nvSpPr>
            <p:cNvPr id="6" name="Round Same Side Corner Rectangle 3">
              <a:extLst>
                <a:ext uri="{FF2B5EF4-FFF2-40B4-BE49-F238E27FC236}">
                  <a16:creationId xmlns:a16="http://schemas.microsoft.com/office/drawing/2014/main" id="{378AD48E-3F5A-1786-9AEF-A811DBAF11DF}"/>
                </a:ext>
              </a:extLst>
            </p:cNvPr>
            <p:cNvSpPr/>
            <p:nvPr/>
          </p:nvSpPr>
          <p:spPr>
            <a:xfrm rot="5400000">
              <a:off x="2797628" y="349052"/>
              <a:ext cx="5105400" cy="108966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08FC7D-0A7C-25FA-4AAE-AD24FDF3D859}"/>
                </a:ext>
              </a:extLst>
            </p:cNvPr>
            <p:cNvSpPr txBox="1"/>
            <p:nvPr/>
          </p:nvSpPr>
          <p:spPr>
            <a:xfrm>
              <a:off x="352424" y="3667185"/>
              <a:ext cx="9995807" cy="4260333"/>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Gợi ý câu trả lời</a:t>
              </a:r>
              <a:endParaRPr lang="en-US" sz="5400" b="1" dirty="0">
                <a:solidFill>
                  <a:srgbClr val="FF0000"/>
                </a:solidFill>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Video cho thấy các cảm xúc khác nhau của bạn nhỏ trong các tình huống diễn ra hàng ngày. </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64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7EA"/>
        </a:solidFill>
        <a:effectLst/>
      </p:bgPr>
    </p:bg>
    <p:spTree>
      <p:nvGrpSpPr>
        <p:cNvPr id="1" name=""/>
        <p:cNvGrpSpPr/>
        <p:nvPr/>
      </p:nvGrpSpPr>
      <p:grpSpPr>
        <a:xfrm>
          <a:off x="0" y="0"/>
          <a:ext cx="0" cy="0"/>
          <a:chOff x="0" y="0"/>
          <a:chExt cx="0" cy="0"/>
        </a:xfrm>
      </p:grpSpPr>
      <p:sp>
        <p:nvSpPr>
          <p:cNvPr id="16" name="Freeform 16"/>
          <p:cNvSpPr/>
          <p:nvPr/>
        </p:nvSpPr>
        <p:spPr>
          <a:xfrm>
            <a:off x="0" y="170160"/>
            <a:ext cx="1194010" cy="1009481"/>
          </a:xfrm>
          <a:custGeom>
            <a:avLst/>
            <a:gdLst/>
            <a:ahLst/>
            <a:cxnLst/>
            <a:rect l="l" t="t" r="r" b="b"/>
            <a:pathLst>
              <a:path w="1194010" h="1009481">
                <a:moveTo>
                  <a:pt x="0" y="0"/>
                </a:moveTo>
                <a:lnTo>
                  <a:pt x="1194010" y="0"/>
                </a:lnTo>
                <a:lnTo>
                  <a:pt x="1194010" y="1009481"/>
                </a:lnTo>
                <a:lnTo>
                  <a:pt x="0" y="1009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6306800" y="470827"/>
            <a:ext cx="1818865" cy="810946"/>
          </a:xfrm>
          <a:custGeom>
            <a:avLst/>
            <a:gdLst/>
            <a:ahLst/>
            <a:cxnLst/>
            <a:rect l="l" t="t" r="r" b="b"/>
            <a:pathLst>
              <a:path w="1818865" h="810946">
                <a:moveTo>
                  <a:pt x="0" y="0"/>
                </a:moveTo>
                <a:lnTo>
                  <a:pt x="1818865" y="0"/>
                </a:lnTo>
                <a:lnTo>
                  <a:pt x="1818865" y="810946"/>
                </a:lnTo>
                <a:lnTo>
                  <a:pt x="0" y="8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871A79CE-C8F6-C1A1-D6A2-70CE25A9BB03}"/>
              </a:ext>
            </a:extLst>
          </p:cNvPr>
          <p:cNvGrpSpPr/>
          <p:nvPr/>
        </p:nvGrpSpPr>
        <p:grpSpPr>
          <a:xfrm>
            <a:off x="2362200" y="6362700"/>
            <a:ext cx="13335001" cy="3616322"/>
            <a:chOff x="1955527" y="5143500"/>
            <a:chExt cx="14376946" cy="4114800"/>
          </a:xfrm>
        </p:grpSpPr>
        <p:sp>
          <p:nvSpPr>
            <p:cNvPr id="11" name="Freeform 8">
              <a:extLst>
                <a:ext uri="{FF2B5EF4-FFF2-40B4-BE49-F238E27FC236}">
                  <a16:creationId xmlns:a16="http://schemas.microsoft.com/office/drawing/2014/main" id="{468B274E-CCCD-22C4-F39A-F9C68D7C294E}"/>
                </a:ext>
              </a:extLst>
            </p:cNvPr>
            <p:cNvSpPr/>
            <p:nvPr/>
          </p:nvSpPr>
          <p:spPr>
            <a:xfrm>
              <a:off x="8355798" y="6376593"/>
              <a:ext cx="2425873" cy="2881707"/>
            </a:xfrm>
            <a:custGeom>
              <a:avLst/>
              <a:gdLst/>
              <a:ahLst/>
              <a:cxnLst/>
              <a:rect l="l" t="t" r="r" b="b"/>
              <a:pathLst>
                <a:path w="2425873" h="2881707">
                  <a:moveTo>
                    <a:pt x="0" y="0"/>
                  </a:moveTo>
                  <a:lnTo>
                    <a:pt x="2425873" y="0"/>
                  </a:lnTo>
                  <a:lnTo>
                    <a:pt x="2425873" y="2881707"/>
                  </a:lnTo>
                  <a:lnTo>
                    <a:pt x="0" y="2881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E09052D3-6762-9ACB-4DA5-F247034C04B6}"/>
                </a:ext>
              </a:extLst>
            </p:cNvPr>
            <p:cNvSpPr/>
            <p:nvPr/>
          </p:nvSpPr>
          <p:spPr>
            <a:xfrm flipH="1">
              <a:off x="11210296" y="5319957"/>
              <a:ext cx="2447279" cy="3791559"/>
            </a:xfrm>
            <a:custGeom>
              <a:avLst/>
              <a:gdLst/>
              <a:ahLst/>
              <a:cxnLst/>
              <a:rect l="l" t="t" r="r" b="b"/>
              <a:pathLst>
                <a:path w="2447279" h="3791559">
                  <a:moveTo>
                    <a:pt x="2447279" y="0"/>
                  </a:moveTo>
                  <a:lnTo>
                    <a:pt x="0" y="0"/>
                  </a:lnTo>
                  <a:lnTo>
                    <a:pt x="0" y="3791558"/>
                  </a:lnTo>
                  <a:lnTo>
                    <a:pt x="2447279" y="3791558"/>
                  </a:lnTo>
                  <a:lnTo>
                    <a:pt x="244727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B763A8EC-E335-689C-782D-72DC30A5EAA4}"/>
                </a:ext>
              </a:extLst>
            </p:cNvPr>
            <p:cNvSpPr/>
            <p:nvPr/>
          </p:nvSpPr>
          <p:spPr>
            <a:xfrm>
              <a:off x="1955527" y="5143500"/>
              <a:ext cx="2281844" cy="4114800"/>
            </a:xfrm>
            <a:custGeom>
              <a:avLst/>
              <a:gdLst/>
              <a:ahLst/>
              <a:cxnLst/>
              <a:rect l="l" t="t" r="r" b="b"/>
              <a:pathLst>
                <a:path w="2281844" h="4114800">
                  <a:moveTo>
                    <a:pt x="0" y="0"/>
                  </a:moveTo>
                  <a:lnTo>
                    <a:pt x="2281843" y="0"/>
                  </a:lnTo>
                  <a:lnTo>
                    <a:pt x="22818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DE79D269-DC5B-A39A-8408-56FFC6854C3B}"/>
                </a:ext>
              </a:extLst>
            </p:cNvPr>
            <p:cNvSpPr/>
            <p:nvPr/>
          </p:nvSpPr>
          <p:spPr>
            <a:xfrm>
              <a:off x="4929468" y="5319957"/>
              <a:ext cx="2994358" cy="2645924"/>
            </a:xfrm>
            <a:custGeom>
              <a:avLst/>
              <a:gdLst/>
              <a:ahLst/>
              <a:cxnLst/>
              <a:rect l="l" t="t" r="r" b="b"/>
              <a:pathLst>
                <a:path w="2994358" h="2645924">
                  <a:moveTo>
                    <a:pt x="0" y="0"/>
                  </a:moveTo>
                  <a:lnTo>
                    <a:pt x="2994358" y="0"/>
                  </a:lnTo>
                  <a:lnTo>
                    <a:pt x="2994358" y="2645924"/>
                  </a:lnTo>
                  <a:lnTo>
                    <a:pt x="0" y="2645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2">
              <a:extLst>
                <a:ext uri="{FF2B5EF4-FFF2-40B4-BE49-F238E27FC236}">
                  <a16:creationId xmlns:a16="http://schemas.microsoft.com/office/drawing/2014/main" id="{A7FA97CB-DFF8-3E34-DE05-DE46C9D38604}"/>
                </a:ext>
              </a:extLst>
            </p:cNvPr>
            <p:cNvSpPr/>
            <p:nvPr/>
          </p:nvSpPr>
          <p:spPr>
            <a:xfrm>
              <a:off x="14304975" y="6870455"/>
              <a:ext cx="2027498" cy="2387845"/>
            </a:xfrm>
            <a:custGeom>
              <a:avLst/>
              <a:gdLst/>
              <a:ahLst/>
              <a:cxnLst/>
              <a:rect l="l" t="t" r="r" b="b"/>
              <a:pathLst>
                <a:path w="2027498" h="2387845">
                  <a:moveTo>
                    <a:pt x="0" y="0"/>
                  </a:moveTo>
                  <a:lnTo>
                    <a:pt x="2027498" y="0"/>
                  </a:lnTo>
                  <a:lnTo>
                    <a:pt x="2027498" y="2387845"/>
                  </a:lnTo>
                  <a:lnTo>
                    <a:pt x="0" y="23878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17" name="TextBox 16">
            <a:extLst>
              <a:ext uri="{FF2B5EF4-FFF2-40B4-BE49-F238E27FC236}">
                <a16:creationId xmlns:a16="http://schemas.microsoft.com/office/drawing/2014/main" id="{D96F85B3-550E-084B-25E1-F5A067694270}"/>
              </a:ext>
            </a:extLst>
          </p:cNvPr>
          <p:cNvSpPr txBox="1"/>
          <p:nvPr/>
        </p:nvSpPr>
        <p:spPr>
          <a:xfrm>
            <a:off x="838200" y="870857"/>
            <a:ext cx="16611600" cy="4918078"/>
          </a:xfrm>
          <a:prstGeom prst="rect">
            <a:avLst/>
          </a:prstGeom>
          <a:noFill/>
        </p:spPr>
        <p:txBody>
          <a:bodyPr wrap="square">
            <a:spAutoFit/>
          </a:bodyPr>
          <a:lstStyle/>
          <a:p>
            <a:pPr algn="ctr">
              <a:lnSpc>
                <a:spcPct val="150000"/>
              </a:lnSpc>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4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Cẩm nang điều chỉnh cảm xúc giống như một bí kíp để các em áp dụng giúp điều chỉnh cảm xúc trong cuộc sống hằng ngày.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Ví dụ</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cảm thấy tức giận, các em hãy hít thở sâu, viết ra giấy những cảm xúc và suy nghĩ của mình, tâm sự với bạn bè,...</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7660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charRg st="19" end="138"/>
                                            </p:txEl>
                                          </p:spTgt>
                                        </p:tgtEl>
                                        <p:attrNameLst>
                                          <p:attrName>style.visibility</p:attrName>
                                        </p:attrNameLst>
                                      </p:cBhvr>
                                      <p:to>
                                        <p:strVal val="visible"/>
                                      </p:to>
                                    </p:set>
                                    <p:animEffect transition="in" filter="wipe(left)">
                                      <p:cBhvr>
                                        <p:cTn id="12" dur="500"/>
                                        <p:tgtEl>
                                          <p:spTgt spid="17">
                                            <p:txEl>
                                              <p:charRg st="19" end="138"/>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wipe(left)">
                                      <p:cBhvr>
                                        <p:cTn id="16"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6555242" y="8743270"/>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771" y="199650"/>
            <a:ext cx="1828800" cy="114300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E0535F22-F1EC-E1FF-AE3D-DF033C45D87C}"/>
              </a:ext>
            </a:extLst>
          </p:cNvPr>
          <p:cNvGrpSpPr/>
          <p:nvPr/>
        </p:nvGrpSpPr>
        <p:grpSpPr>
          <a:xfrm>
            <a:off x="7010400" y="1342650"/>
            <a:ext cx="8534400" cy="7844688"/>
            <a:chOff x="7356140" y="1262359"/>
            <a:chExt cx="8534400" cy="7844688"/>
          </a:xfrm>
        </p:grpSpPr>
        <p:sp>
          <p:nvSpPr>
            <p:cNvPr id="12" name="Freeform 10">
              <a:extLst>
                <a:ext uri="{FF2B5EF4-FFF2-40B4-BE49-F238E27FC236}">
                  <a16:creationId xmlns:a16="http://schemas.microsoft.com/office/drawing/2014/main" id="{594C00CF-0EAB-C58D-AA17-C4ED8382C24A}"/>
                </a:ext>
              </a:extLst>
            </p:cNvPr>
            <p:cNvSpPr/>
            <p:nvPr/>
          </p:nvSpPr>
          <p:spPr>
            <a:xfrm>
              <a:off x="7356140" y="1262359"/>
              <a:ext cx="8534400" cy="7844688"/>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rgbClr val="779DCB"/>
            </a:solidFill>
          </p:spPr>
          <p:txBody>
            <a:bodyPr/>
            <a:lstStyle/>
            <a:p>
              <a:endParaRPr lang="en-US"/>
            </a:p>
          </p:txBody>
        </p:sp>
        <p:grpSp>
          <p:nvGrpSpPr>
            <p:cNvPr id="13" name="Group 12">
              <a:extLst>
                <a:ext uri="{FF2B5EF4-FFF2-40B4-BE49-F238E27FC236}">
                  <a16:creationId xmlns:a16="http://schemas.microsoft.com/office/drawing/2014/main" id="{F39099E7-7DC8-0124-1D5A-A3E336FBABEC}"/>
                </a:ext>
              </a:extLst>
            </p:cNvPr>
            <p:cNvGrpSpPr/>
            <p:nvPr/>
          </p:nvGrpSpPr>
          <p:grpSpPr>
            <a:xfrm>
              <a:off x="8162206" y="1262359"/>
              <a:ext cx="6966334" cy="1232633"/>
              <a:chOff x="7829938" y="978165"/>
              <a:chExt cx="6966334" cy="1232633"/>
            </a:xfrm>
          </p:grpSpPr>
          <p:pic>
            <p:nvPicPr>
              <p:cNvPr id="15" name="Picture 9">
                <a:extLst>
                  <a:ext uri="{FF2B5EF4-FFF2-40B4-BE49-F238E27FC236}">
                    <a16:creationId xmlns:a16="http://schemas.microsoft.com/office/drawing/2014/main" id="{2116259E-51CD-E1FB-F6C8-FEBDB68BF5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29938" y="978165"/>
                <a:ext cx="6966334" cy="1232633"/>
              </a:xfrm>
              <a:prstGeom prst="rect">
                <a:avLst/>
              </a:prstGeom>
            </p:spPr>
          </p:pic>
          <p:sp>
            <p:nvSpPr>
              <p:cNvPr id="16" name="TextBox 15">
                <a:extLst>
                  <a:ext uri="{FF2B5EF4-FFF2-40B4-BE49-F238E27FC236}">
                    <a16:creationId xmlns:a16="http://schemas.microsoft.com/office/drawing/2014/main" id="{F5CF4B87-D877-7DBB-DADA-22154BBE92DC}"/>
                  </a:ext>
                </a:extLst>
              </p:cNvPr>
              <p:cNvSpPr txBox="1"/>
              <p:nvPr/>
            </p:nvSpPr>
            <p:spPr>
              <a:xfrm>
                <a:off x="8200737" y="1163594"/>
                <a:ext cx="6180669" cy="861774"/>
              </a:xfrm>
              <a:prstGeom prst="rect">
                <a:avLst/>
              </a:prstGeom>
              <a:noFill/>
            </p:spPr>
            <p:txBody>
              <a:bodyPr wrap="square">
                <a:spAutoFit/>
              </a:bodyPr>
              <a:lstStyle/>
              <a:p>
                <a:pPr marL="0" marR="0" algn="ctr">
                  <a:spcBef>
                    <a:spcPts val="0"/>
                  </a:spcBef>
                  <a:spcAft>
                    <a:spcPts val="0"/>
                  </a:spcAft>
                </a:pPr>
                <a:r>
                  <a:rPr lang="en-US" sz="5000" b="1"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a:t>
                </a:r>
                <a:r>
                  <a:rPr lang="en-US" sz="5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động tiếp nối</a:t>
                </a:r>
                <a:endParaRPr lang="en-US" sz="50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9041A80F-41EF-6B6B-0B60-D10B7375A4BE}"/>
                </a:ext>
              </a:extLst>
            </p:cNvPr>
            <p:cNvSpPr txBox="1"/>
            <p:nvPr/>
          </p:nvSpPr>
          <p:spPr>
            <a:xfrm>
              <a:off x="8364659" y="3423951"/>
              <a:ext cx="6517360" cy="3850541"/>
            </a:xfrm>
            <a:prstGeom prst="rect">
              <a:avLst/>
            </a:prstGeom>
            <a:noFill/>
          </p:spPr>
          <p:txBody>
            <a:bodyPr wrap="square">
              <a:spAutoFit/>
            </a:bodyPr>
            <a:lstStyle/>
            <a:p>
              <a:pPr algn="just">
                <a:lnSpc>
                  <a:spcPct val="150000"/>
                </a:lnSpc>
              </a:pP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Các </a:t>
              </a:r>
              <a:r>
                <a:rPr lang="en-US" sz="420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sử dụng </a:t>
              </a:r>
              <a:r>
                <a:rPr lang="vi-VN" sz="4200" i="1">
                  <a:solidFill>
                    <a:schemeClr val="bg1"/>
                  </a:solidFill>
                  <a:latin typeface="Arial" panose="020B0604020202020204" pitchFamily="34" charset="0"/>
                  <a:ea typeface="Calibri" panose="020F0502020204030204" pitchFamily="34" charset="0"/>
                  <a:cs typeface="Arial" panose="020B0604020202020204" pitchFamily="34" charset="0"/>
                </a:rPr>
                <a:t>Cẩm nang điều chỉnh cảm xúc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đã làm để thực hành điều chỉnh cảm xúc hằng ngày.</a:t>
              </a:r>
              <a:endParaRPr lang="en-US" sz="4200" i="1" dirty="0">
                <a:solidFill>
                  <a:schemeClr val="bg1"/>
                </a:solidFill>
                <a:latin typeface="Arial" panose="020B0604020202020204" pitchFamily="34" charset="0"/>
                <a:cs typeface="Arial" panose="020B0604020202020204" pitchFamily="34" charset="0"/>
              </a:endParaRPr>
            </a:p>
          </p:txBody>
        </p:sp>
      </p:grpSp>
      <p:pic>
        <p:nvPicPr>
          <p:cNvPr id="19" name="Picture 9">
            <a:extLst>
              <a:ext uri="{FF2B5EF4-FFF2-40B4-BE49-F238E27FC236}">
                <a16:creationId xmlns:a16="http://schemas.microsoft.com/office/drawing/2014/main" id="{F220B789-BC1A-B4BD-F9BF-F4E3A4CA73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71671" y="4114800"/>
            <a:ext cx="5493258" cy="6172200"/>
          </a:xfrm>
          <a:prstGeom prst="rect">
            <a:avLst/>
          </a:prstGeom>
        </p:spPr>
      </p:pic>
    </p:spTree>
    <p:extLst>
      <p:ext uri="{BB962C8B-B14F-4D97-AF65-F5344CB8AC3E}">
        <p14:creationId xmlns:p14="http://schemas.microsoft.com/office/powerpoint/2010/main" val="3765272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228600" y="8842506"/>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11599BCA-5979-8E6D-40A4-4AB0C688B0D5}"/>
              </a:ext>
            </a:extLst>
          </p:cNvPr>
          <p:cNvGrpSpPr/>
          <p:nvPr/>
        </p:nvGrpSpPr>
        <p:grpSpPr>
          <a:xfrm>
            <a:off x="6096000" y="745697"/>
            <a:ext cx="11734800" cy="2878237"/>
            <a:chOff x="5410200" y="1526258"/>
            <a:chExt cx="11734800" cy="2878237"/>
          </a:xfrm>
        </p:grpSpPr>
        <p:grpSp>
          <p:nvGrpSpPr>
            <p:cNvPr id="10" name="Group 9">
              <a:extLst>
                <a:ext uri="{FF2B5EF4-FFF2-40B4-BE49-F238E27FC236}">
                  <a16:creationId xmlns:a16="http://schemas.microsoft.com/office/drawing/2014/main" id="{438FC63A-35D0-8CF8-525E-37E5961443B9}"/>
                </a:ext>
              </a:extLst>
            </p:cNvPr>
            <p:cNvGrpSpPr/>
            <p:nvPr/>
          </p:nvGrpSpPr>
          <p:grpSpPr>
            <a:xfrm>
              <a:off x="5410200" y="1526258"/>
              <a:ext cx="11734800" cy="2878237"/>
              <a:chOff x="5410200" y="1526258"/>
              <a:chExt cx="11734800" cy="2878237"/>
            </a:xfrm>
          </p:grpSpPr>
          <p:grpSp>
            <p:nvGrpSpPr>
              <p:cNvPr id="12" name="Group 11">
                <a:extLst>
                  <a:ext uri="{FF2B5EF4-FFF2-40B4-BE49-F238E27FC236}">
                    <a16:creationId xmlns:a16="http://schemas.microsoft.com/office/drawing/2014/main" id="{AC16BA34-807B-800D-4F47-051076E142DA}"/>
                  </a:ext>
                </a:extLst>
              </p:cNvPr>
              <p:cNvGrpSpPr/>
              <p:nvPr/>
            </p:nvGrpSpPr>
            <p:grpSpPr>
              <a:xfrm>
                <a:off x="5410200" y="1943100"/>
                <a:ext cx="11734800" cy="2461395"/>
                <a:chOff x="2308980" y="2663413"/>
                <a:chExt cx="13670039" cy="2480087"/>
              </a:xfrm>
            </p:grpSpPr>
            <p:sp>
              <p:nvSpPr>
                <p:cNvPr id="14" name="Freeform 7">
                  <a:extLst>
                    <a:ext uri="{FF2B5EF4-FFF2-40B4-BE49-F238E27FC236}">
                      <a16:creationId xmlns:a16="http://schemas.microsoft.com/office/drawing/2014/main" id="{125B3B51-3998-FC92-2E91-8B2AA93EC0E7}"/>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15" name="Freeform 10">
                  <a:extLst>
                    <a:ext uri="{FF2B5EF4-FFF2-40B4-BE49-F238E27FC236}">
                      <a16:creationId xmlns:a16="http://schemas.microsoft.com/office/drawing/2014/main" id="{2A9B3AFF-2864-BC70-BAC9-3A0F88FFDBE9}"/>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13" name="Freeform 12">
                <a:extLst>
                  <a:ext uri="{FF2B5EF4-FFF2-40B4-BE49-F238E27FC236}">
                    <a16:creationId xmlns:a16="http://schemas.microsoft.com/office/drawing/2014/main" id="{AA7751E3-E395-F9E1-5DF9-C2971DD179B8}"/>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92950934-41D3-97AB-639A-A44678BEC954}"/>
                </a:ext>
              </a:extLst>
            </p:cNvPr>
            <p:cNvSpPr txBox="1"/>
            <p:nvPr/>
          </p:nvSpPr>
          <p:spPr>
            <a:xfrm>
              <a:off x="6801733" y="2566572"/>
              <a:ext cx="8876062" cy="707886"/>
            </a:xfrm>
            <a:prstGeom prst="rect">
              <a:avLst/>
            </a:prstGeom>
            <a:noFill/>
          </p:spPr>
          <p:txBody>
            <a:bodyPr wrap="square">
              <a:spAutoFit/>
            </a:bodyPr>
            <a:lstStyle/>
            <a:p>
              <a:pPr marR="0" algn="ctr">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807D6159-3B1B-3C5D-4E9C-BBDBA7888F00}"/>
              </a:ext>
            </a:extLst>
          </p:cNvPr>
          <p:cNvGrpSpPr/>
          <p:nvPr/>
        </p:nvGrpSpPr>
        <p:grpSpPr>
          <a:xfrm>
            <a:off x="3336851" y="3727713"/>
            <a:ext cx="11734800" cy="2878237"/>
            <a:chOff x="5410200" y="1526258"/>
            <a:chExt cx="11734800" cy="2878237"/>
          </a:xfrm>
        </p:grpSpPr>
        <p:grpSp>
          <p:nvGrpSpPr>
            <p:cNvPr id="17" name="Group 16">
              <a:extLst>
                <a:ext uri="{FF2B5EF4-FFF2-40B4-BE49-F238E27FC236}">
                  <a16:creationId xmlns:a16="http://schemas.microsoft.com/office/drawing/2014/main" id="{ADF308ED-6268-00C0-DCD5-030FBA8427CE}"/>
                </a:ext>
              </a:extLst>
            </p:cNvPr>
            <p:cNvGrpSpPr/>
            <p:nvPr/>
          </p:nvGrpSpPr>
          <p:grpSpPr>
            <a:xfrm>
              <a:off x="5410200" y="1526258"/>
              <a:ext cx="11734800" cy="2878237"/>
              <a:chOff x="5410200" y="1526258"/>
              <a:chExt cx="11734800" cy="2878237"/>
            </a:xfrm>
          </p:grpSpPr>
          <p:grpSp>
            <p:nvGrpSpPr>
              <p:cNvPr id="19" name="Group 18">
                <a:extLst>
                  <a:ext uri="{FF2B5EF4-FFF2-40B4-BE49-F238E27FC236}">
                    <a16:creationId xmlns:a16="http://schemas.microsoft.com/office/drawing/2014/main" id="{067703F9-70DF-010A-C770-268CCC0E222D}"/>
                  </a:ext>
                </a:extLst>
              </p:cNvPr>
              <p:cNvGrpSpPr/>
              <p:nvPr/>
            </p:nvGrpSpPr>
            <p:grpSpPr>
              <a:xfrm>
                <a:off x="5410200" y="1943100"/>
                <a:ext cx="11734800" cy="2461395"/>
                <a:chOff x="2308980" y="2663413"/>
                <a:chExt cx="13670039" cy="2480087"/>
              </a:xfrm>
            </p:grpSpPr>
            <p:sp>
              <p:nvSpPr>
                <p:cNvPr id="21" name="Freeform 7">
                  <a:extLst>
                    <a:ext uri="{FF2B5EF4-FFF2-40B4-BE49-F238E27FC236}">
                      <a16:creationId xmlns:a16="http://schemas.microsoft.com/office/drawing/2014/main" id="{A2B5A556-2D05-1AEC-4376-49D273DEBF51}"/>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22" name="Freeform 10">
                  <a:extLst>
                    <a:ext uri="{FF2B5EF4-FFF2-40B4-BE49-F238E27FC236}">
                      <a16:creationId xmlns:a16="http://schemas.microsoft.com/office/drawing/2014/main" id="{A4D9EC82-264B-040D-35DD-4342BCB7860C}"/>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20" name="Freeform 12">
                <a:extLst>
                  <a:ext uri="{FF2B5EF4-FFF2-40B4-BE49-F238E27FC236}">
                    <a16:creationId xmlns:a16="http://schemas.microsoft.com/office/drawing/2014/main" id="{43A28822-6174-353B-B4D7-8602BD40E077}"/>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8" name="TextBox 17">
              <a:extLst>
                <a:ext uri="{FF2B5EF4-FFF2-40B4-BE49-F238E27FC236}">
                  <a16:creationId xmlns:a16="http://schemas.microsoft.com/office/drawing/2014/main" id="{07C3C55E-6ABD-49A6-7790-E1E612CAC802}"/>
                </a:ext>
              </a:extLst>
            </p:cNvPr>
            <p:cNvSpPr txBox="1"/>
            <p:nvPr/>
          </p:nvSpPr>
          <p:spPr>
            <a:xfrm>
              <a:off x="5828699" y="2534668"/>
              <a:ext cx="10515600"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3" name="Line Callout 1 (Border and Accent Bar) 3">
            <a:extLst>
              <a:ext uri="{FF2B5EF4-FFF2-40B4-BE49-F238E27FC236}">
                <a16:creationId xmlns:a16="http://schemas.microsoft.com/office/drawing/2014/main" id="{6F2C5EBC-A3A6-E1F7-AE93-68642F7858EE}"/>
              </a:ext>
            </a:extLst>
          </p:cNvPr>
          <p:cNvSpPr/>
          <p:nvPr/>
        </p:nvSpPr>
        <p:spPr>
          <a:xfrm>
            <a:off x="152400" y="425290"/>
            <a:ext cx="5295131" cy="29060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448AF197-69EB-3B23-7037-B7A873B3571B}"/>
              </a:ext>
            </a:extLst>
          </p:cNvPr>
          <p:cNvGrpSpPr/>
          <p:nvPr/>
        </p:nvGrpSpPr>
        <p:grpSpPr>
          <a:xfrm>
            <a:off x="5447531" y="7065904"/>
            <a:ext cx="11734800" cy="2736589"/>
            <a:chOff x="5726437" y="6992381"/>
            <a:chExt cx="11734800" cy="2736589"/>
          </a:xfrm>
        </p:grpSpPr>
        <p:grpSp>
          <p:nvGrpSpPr>
            <p:cNvPr id="26" name="Group 25">
              <a:extLst>
                <a:ext uri="{FF2B5EF4-FFF2-40B4-BE49-F238E27FC236}">
                  <a16:creationId xmlns:a16="http://schemas.microsoft.com/office/drawing/2014/main" id="{60495450-DABB-73DA-FBE4-4E779B70A1A4}"/>
                </a:ext>
              </a:extLst>
            </p:cNvPr>
            <p:cNvGrpSpPr/>
            <p:nvPr/>
          </p:nvGrpSpPr>
          <p:grpSpPr>
            <a:xfrm>
              <a:off x="5726437" y="6992381"/>
              <a:ext cx="11734800" cy="2736589"/>
              <a:chOff x="5410200" y="1526258"/>
              <a:chExt cx="11734800" cy="2878237"/>
            </a:xfrm>
          </p:grpSpPr>
          <p:grpSp>
            <p:nvGrpSpPr>
              <p:cNvPr id="28" name="Group 27">
                <a:extLst>
                  <a:ext uri="{FF2B5EF4-FFF2-40B4-BE49-F238E27FC236}">
                    <a16:creationId xmlns:a16="http://schemas.microsoft.com/office/drawing/2014/main" id="{47BE0D28-377E-3026-A93F-24D707C1CDAF}"/>
                  </a:ext>
                </a:extLst>
              </p:cNvPr>
              <p:cNvGrpSpPr/>
              <p:nvPr/>
            </p:nvGrpSpPr>
            <p:grpSpPr>
              <a:xfrm>
                <a:off x="5410200" y="1943100"/>
                <a:ext cx="11734800" cy="2461395"/>
                <a:chOff x="2308980" y="2663413"/>
                <a:chExt cx="13670039" cy="2480087"/>
              </a:xfrm>
            </p:grpSpPr>
            <p:sp>
              <p:nvSpPr>
                <p:cNvPr id="30" name="Freeform 7">
                  <a:extLst>
                    <a:ext uri="{FF2B5EF4-FFF2-40B4-BE49-F238E27FC236}">
                      <a16:creationId xmlns:a16="http://schemas.microsoft.com/office/drawing/2014/main" id="{B8584D21-958E-9F5A-7B4B-22035FD9C467}"/>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31" name="Freeform 10">
                  <a:extLst>
                    <a:ext uri="{FF2B5EF4-FFF2-40B4-BE49-F238E27FC236}">
                      <a16:creationId xmlns:a16="http://schemas.microsoft.com/office/drawing/2014/main" id="{FFD76A6D-C77F-400C-4203-97942249BBD1}"/>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29" name="Freeform 12">
                <a:extLst>
                  <a:ext uri="{FF2B5EF4-FFF2-40B4-BE49-F238E27FC236}">
                    <a16:creationId xmlns:a16="http://schemas.microsoft.com/office/drawing/2014/main" id="{1BB86F9D-2A44-06D8-6426-231DA9907A4C}"/>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7" name="TextBox 26">
              <a:extLst>
                <a:ext uri="{FF2B5EF4-FFF2-40B4-BE49-F238E27FC236}">
                  <a16:creationId xmlns:a16="http://schemas.microsoft.com/office/drawing/2014/main" id="{7FAC4524-42DB-E1E6-ABF6-5E4A0B093038}"/>
                </a:ext>
              </a:extLst>
            </p:cNvPr>
            <p:cNvSpPr txBox="1"/>
            <p:nvPr/>
          </p:nvSpPr>
          <p:spPr>
            <a:xfrm>
              <a:off x="7491136" y="7427562"/>
              <a:ext cx="81341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Tiết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 – Sinh hoạt lớp: Góc nhật kí cảm xúc </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2" name="Freeform 8">
            <a:extLst>
              <a:ext uri="{FF2B5EF4-FFF2-40B4-BE49-F238E27FC236}">
                <a16:creationId xmlns:a16="http://schemas.microsoft.com/office/drawing/2014/main" id="{8702F6B3-B44D-FC2D-223D-1CB81DBA3B83}"/>
              </a:ext>
            </a:extLst>
          </p:cNvPr>
          <p:cNvSpPr/>
          <p:nvPr/>
        </p:nvSpPr>
        <p:spPr>
          <a:xfrm>
            <a:off x="15071651" y="38100"/>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5962024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8126478"/>
            <a:ext cx="1757411" cy="2263645"/>
          </a:xfrm>
          <a:custGeom>
            <a:avLst/>
            <a:gdLst/>
            <a:ahLst/>
            <a:cxnLst/>
            <a:rect l="l" t="t" r="r" b="b"/>
            <a:pathLst>
              <a:path w="1757411" h="2263645">
                <a:moveTo>
                  <a:pt x="0" y="0"/>
                </a:moveTo>
                <a:lnTo>
                  <a:pt x="1757411" y="0"/>
                </a:lnTo>
                <a:lnTo>
                  <a:pt x="1757411" y="2263644"/>
                </a:lnTo>
                <a:lnTo>
                  <a:pt x="0" y="226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227382" y="8776767"/>
            <a:ext cx="2674838" cy="160004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4348452" y="750694"/>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373191" y="-306336"/>
            <a:ext cx="3156963" cy="2787586"/>
            <a:chOff x="0" y="0"/>
            <a:chExt cx="4209284" cy="3716782"/>
          </a:xfrm>
        </p:grpSpPr>
        <p:sp>
          <p:nvSpPr>
            <p:cNvPr id="12" name="Freeform 12"/>
            <p:cNvSpPr/>
            <p:nvPr/>
          </p:nvSpPr>
          <p:spPr>
            <a:xfrm rot="-2092003">
              <a:off x="157284" y="651272"/>
              <a:ext cx="2719449" cy="1404224"/>
            </a:xfrm>
            <a:custGeom>
              <a:avLst/>
              <a:gdLst/>
              <a:ahLst/>
              <a:cxnLst/>
              <a:rect l="l" t="t" r="r" b="b"/>
              <a:pathLst>
                <a:path w="2719449" h="1404224">
                  <a:moveTo>
                    <a:pt x="0" y="0"/>
                  </a:moveTo>
                  <a:lnTo>
                    <a:pt x="2719449" y="0"/>
                  </a:lnTo>
                  <a:lnTo>
                    <a:pt x="2719449" y="1404225"/>
                  </a:lnTo>
                  <a:lnTo>
                    <a:pt x="0" y="1404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415334" y="2352836"/>
              <a:ext cx="1351443" cy="1363945"/>
            </a:xfrm>
            <a:custGeom>
              <a:avLst/>
              <a:gdLst/>
              <a:ahLst/>
              <a:cxnLst/>
              <a:rect l="l" t="t" r="r" b="b"/>
              <a:pathLst>
                <a:path w="1351443" h="1363945">
                  <a:moveTo>
                    <a:pt x="0" y="0"/>
                  </a:moveTo>
                  <a:lnTo>
                    <a:pt x="1351443" y="0"/>
                  </a:lnTo>
                  <a:lnTo>
                    <a:pt x="1351443" y="1363946"/>
                  </a:lnTo>
                  <a:lnTo>
                    <a:pt x="0" y="1363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1672741">
              <a:off x="2617373" y="512864"/>
              <a:ext cx="1351443" cy="1363945"/>
            </a:xfrm>
            <a:custGeom>
              <a:avLst/>
              <a:gdLst/>
              <a:ahLst/>
              <a:cxnLst/>
              <a:rect l="l" t="t" r="r" b="b"/>
              <a:pathLst>
                <a:path w="1351443" h="1363945">
                  <a:moveTo>
                    <a:pt x="0" y="0"/>
                  </a:moveTo>
                  <a:lnTo>
                    <a:pt x="1351443" y="0"/>
                  </a:lnTo>
                  <a:lnTo>
                    <a:pt x="1351443" y="1363946"/>
                  </a:lnTo>
                  <a:lnTo>
                    <a:pt x="0" y="1363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7" name="TextBox 16">
            <a:extLst>
              <a:ext uri="{FF2B5EF4-FFF2-40B4-BE49-F238E27FC236}">
                <a16:creationId xmlns:a16="http://schemas.microsoft.com/office/drawing/2014/main" id="{7469A913-11E3-598B-13CC-EC9FD2DEFCF7}"/>
              </a:ext>
            </a:extLst>
          </p:cNvPr>
          <p:cNvSpPr txBox="1"/>
          <p:nvPr/>
        </p:nvSpPr>
        <p:spPr>
          <a:xfrm>
            <a:off x="1559802" y="3428252"/>
            <a:ext cx="15168395" cy="3378554"/>
          </a:xfrm>
          <a:prstGeom prst="rect">
            <a:avLst/>
          </a:prstGeom>
        </p:spPr>
        <p:txBody>
          <a:bodyPr wrap="square" lIns="0" tIns="0" rIns="0" bIns="0" rtlCol="0" anchor="t">
            <a:spAutoFit/>
          </a:bodyPr>
          <a:lstStyle/>
          <a:p>
            <a:pPr algn="ctr">
              <a:lnSpc>
                <a:spcPct val="150000"/>
              </a:lnSpc>
            </a:pPr>
            <a:r>
              <a:rPr lang="en-US" sz="7800" b="1">
                <a:solidFill>
                  <a:schemeClr val="accent2">
                    <a:lumMod val="50000"/>
                  </a:schemeClr>
                </a:solidFill>
                <a:latin typeface="Arial" panose="020B0604020202020204" pitchFamily="34" charset="0"/>
                <a:cs typeface="Arial" panose="020B0604020202020204" pitchFamily="34" charset="0"/>
              </a:rPr>
              <a:t>CẢM ƠN CÁC EM ĐÃ CHÚ Ý LẮNG NGHE BÀI HỌC!</a:t>
            </a:r>
            <a:endParaRPr lang="en-US" sz="7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428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3" name="Freeform 3"/>
          <p:cNvSpPr/>
          <p:nvPr/>
        </p:nvSpPr>
        <p:spPr>
          <a:xfrm>
            <a:off x="-30480" y="4991100"/>
            <a:ext cx="18364200" cy="5295900"/>
          </a:xfrm>
          <a:custGeom>
            <a:avLst/>
            <a:gdLst/>
            <a:ahLst/>
            <a:cxnLst/>
            <a:rect l="l" t="t" r="r" b="b"/>
            <a:pathLst>
              <a:path w="3731164" h="1748249">
                <a:moveTo>
                  <a:pt x="27871" y="0"/>
                </a:moveTo>
                <a:lnTo>
                  <a:pt x="3703293" y="0"/>
                </a:lnTo>
                <a:cubicBezTo>
                  <a:pt x="3710685" y="0"/>
                  <a:pt x="3717774" y="2936"/>
                  <a:pt x="3723001" y="8163"/>
                </a:cubicBezTo>
                <a:cubicBezTo>
                  <a:pt x="3728228" y="13390"/>
                  <a:pt x="3731164" y="20479"/>
                  <a:pt x="3731164" y="27871"/>
                </a:cubicBezTo>
                <a:lnTo>
                  <a:pt x="3731164" y="1720378"/>
                </a:lnTo>
                <a:cubicBezTo>
                  <a:pt x="3731164" y="1727770"/>
                  <a:pt x="3728228" y="1734859"/>
                  <a:pt x="3723001" y="1740086"/>
                </a:cubicBezTo>
                <a:cubicBezTo>
                  <a:pt x="3717774" y="1745313"/>
                  <a:pt x="3710685" y="1748249"/>
                  <a:pt x="3703293" y="1748249"/>
                </a:cubicBezTo>
                <a:lnTo>
                  <a:pt x="27871" y="1748249"/>
                </a:lnTo>
                <a:cubicBezTo>
                  <a:pt x="20479" y="1748249"/>
                  <a:pt x="13390" y="1745313"/>
                  <a:pt x="8163" y="1740086"/>
                </a:cubicBezTo>
                <a:cubicBezTo>
                  <a:pt x="2936" y="1734859"/>
                  <a:pt x="0" y="1727770"/>
                  <a:pt x="0" y="1720378"/>
                </a:cubicBezTo>
                <a:lnTo>
                  <a:pt x="0" y="27871"/>
                </a:lnTo>
                <a:cubicBezTo>
                  <a:pt x="0" y="20479"/>
                  <a:pt x="2936" y="13390"/>
                  <a:pt x="8163" y="8163"/>
                </a:cubicBezTo>
                <a:cubicBezTo>
                  <a:pt x="13390" y="2936"/>
                  <a:pt x="20479" y="0"/>
                  <a:pt x="27871" y="0"/>
                </a:cubicBezTo>
                <a:close/>
              </a:path>
            </a:pathLst>
          </a:custGeom>
          <a:solidFill>
            <a:srgbClr val="FFFFFF"/>
          </a:solidFill>
        </p:spPr>
        <p:txBody>
          <a:bodyPr/>
          <a:lstStyle/>
          <a:p>
            <a:endParaRPr lang="en-US"/>
          </a:p>
        </p:txBody>
      </p:sp>
      <p:sp>
        <p:nvSpPr>
          <p:cNvPr id="5" name="Freeform 5"/>
          <p:cNvSpPr/>
          <p:nvPr/>
        </p:nvSpPr>
        <p:spPr>
          <a:xfrm>
            <a:off x="17048590" y="0"/>
            <a:ext cx="1483306" cy="1330001"/>
          </a:xfrm>
          <a:custGeom>
            <a:avLst/>
            <a:gdLst/>
            <a:ahLst/>
            <a:cxnLst/>
            <a:rect l="l" t="t" r="r" b="b"/>
            <a:pathLst>
              <a:path w="1732758" h="1543730">
                <a:moveTo>
                  <a:pt x="0" y="0"/>
                </a:moveTo>
                <a:lnTo>
                  <a:pt x="1732759" y="0"/>
                </a:lnTo>
                <a:lnTo>
                  <a:pt x="1732759"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023440" y="9241206"/>
            <a:ext cx="1310280" cy="1038174"/>
          </a:xfrm>
          <a:custGeom>
            <a:avLst/>
            <a:gdLst/>
            <a:ahLst/>
            <a:cxnLst/>
            <a:rect l="l" t="t" r="r" b="b"/>
            <a:pathLst>
              <a:path w="2674838" h="1600040">
                <a:moveTo>
                  <a:pt x="0" y="0"/>
                </a:moveTo>
                <a:lnTo>
                  <a:pt x="2674839" y="0"/>
                </a:lnTo>
                <a:lnTo>
                  <a:pt x="2674839" y="1600040"/>
                </a:lnTo>
                <a:lnTo>
                  <a:pt x="0" y="1600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672741">
            <a:off x="-125928" y="91975"/>
            <a:ext cx="1485705" cy="1499449"/>
          </a:xfrm>
          <a:custGeom>
            <a:avLst/>
            <a:gdLst/>
            <a:ahLst/>
            <a:cxnLst/>
            <a:rect l="l" t="t" r="r" b="b"/>
            <a:pathLst>
              <a:path w="1485705" h="1499449">
                <a:moveTo>
                  <a:pt x="0" y="0"/>
                </a:moveTo>
                <a:lnTo>
                  <a:pt x="1485704" y="0"/>
                </a:lnTo>
                <a:lnTo>
                  <a:pt x="1485704" y="1499449"/>
                </a:lnTo>
                <a:lnTo>
                  <a:pt x="0" y="1499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5AA793E9-EB50-082D-89EC-3A006B62EF62}"/>
              </a:ext>
            </a:extLst>
          </p:cNvPr>
          <p:cNvSpPr txBox="1"/>
          <p:nvPr/>
        </p:nvSpPr>
        <p:spPr>
          <a:xfrm>
            <a:off x="370300" y="846886"/>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2</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NIỀM TỰ HÀO CỦA EM</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0C141012-0C47-3B7A-077D-02A5C1071A50}"/>
              </a:ext>
            </a:extLst>
          </p:cNvPr>
          <p:cNvSpPr txBox="1"/>
          <p:nvPr/>
        </p:nvSpPr>
        <p:spPr>
          <a:xfrm>
            <a:off x="391958" y="5905417"/>
            <a:ext cx="17504081" cy="3124381"/>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8. 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Cảm xúc của em – Hoạt </a:t>
            </a: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động 3,4</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16722682" y="-2867"/>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00BE28B2-8F89-E02A-38AD-717BB0F92BDB}"/>
              </a:ext>
            </a:extLst>
          </p:cNvPr>
          <p:cNvGrpSpPr/>
          <p:nvPr/>
        </p:nvGrpSpPr>
        <p:grpSpPr>
          <a:xfrm>
            <a:off x="-1981200" y="583082"/>
            <a:ext cx="13182602" cy="2065745"/>
            <a:chOff x="3467284" y="286730"/>
            <a:chExt cx="13182602" cy="2065745"/>
          </a:xfrm>
        </p:grpSpPr>
        <p:grpSp>
          <p:nvGrpSpPr>
            <p:cNvPr id="4" name="Group 18">
              <a:extLst>
                <a:ext uri="{FF2B5EF4-FFF2-40B4-BE49-F238E27FC236}">
                  <a16:creationId xmlns:a16="http://schemas.microsoft.com/office/drawing/2014/main" id="{1CC04F1C-A728-C6F3-94EF-378B2A2E9A53}"/>
                </a:ext>
              </a:extLst>
            </p:cNvPr>
            <p:cNvGrpSpPr/>
            <p:nvPr/>
          </p:nvGrpSpPr>
          <p:grpSpPr>
            <a:xfrm>
              <a:off x="3467284" y="286730"/>
              <a:ext cx="13182602" cy="2065745"/>
              <a:chOff x="0" y="-38100"/>
              <a:chExt cx="3597622" cy="615614"/>
            </a:xfrm>
          </p:grpSpPr>
          <p:sp>
            <p:nvSpPr>
              <p:cNvPr id="7" name="Freeform 19">
                <a:extLst>
                  <a:ext uri="{FF2B5EF4-FFF2-40B4-BE49-F238E27FC236}">
                    <a16:creationId xmlns:a16="http://schemas.microsoft.com/office/drawing/2014/main" id="{B9190199-A64D-77F7-D917-FDD067289AA5}"/>
                  </a:ext>
                </a:extLst>
              </p:cNvPr>
              <p:cNvSpPr/>
              <p:nvPr/>
            </p:nvSpPr>
            <p:spPr>
              <a:xfrm>
                <a:off x="203200" y="-326"/>
                <a:ext cx="3394422" cy="57784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9" name="TextBox 20">
                <a:extLst>
                  <a:ext uri="{FF2B5EF4-FFF2-40B4-BE49-F238E27FC236}">
                    <a16:creationId xmlns:a16="http://schemas.microsoft.com/office/drawing/2014/main" id="{FFF88578-934A-9803-3C7B-E70C23773D4B}"/>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5">
              <a:extLst>
                <a:ext uri="{FF2B5EF4-FFF2-40B4-BE49-F238E27FC236}">
                  <a16:creationId xmlns:a16="http://schemas.microsoft.com/office/drawing/2014/main" id="{569DE038-1B15-7BEF-6593-1393300ADC8B}"/>
                </a:ext>
              </a:extLst>
            </p:cNvPr>
            <p:cNvSpPr txBox="1"/>
            <p:nvPr/>
          </p:nvSpPr>
          <p:spPr>
            <a:xfrm>
              <a:off x="5546602" y="875147"/>
              <a:ext cx="9807881"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NỘI DUNG BÀI HỌC</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B0573A7E-466A-9C03-C6E2-C44DA8A07E90}"/>
              </a:ext>
            </a:extLst>
          </p:cNvPr>
          <p:cNvGrpSpPr/>
          <p:nvPr/>
        </p:nvGrpSpPr>
        <p:grpSpPr>
          <a:xfrm>
            <a:off x="1362889" y="3569139"/>
            <a:ext cx="7239000" cy="5575141"/>
            <a:chOff x="1311714" y="3445192"/>
            <a:chExt cx="7239000" cy="5575141"/>
          </a:xfrm>
        </p:grpSpPr>
        <p:grpSp>
          <p:nvGrpSpPr>
            <p:cNvPr id="11" name="Group 8">
              <a:extLst>
                <a:ext uri="{FF2B5EF4-FFF2-40B4-BE49-F238E27FC236}">
                  <a16:creationId xmlns:a16="http://schemas.microsoft.com/office/drawing/2014/main" id="{2C1BDC4C-EA32-9182-6D0B-F1ED3B4E4838}"/>
                </a:ext>
              </a:extLst>
            </p:cNvPr>
            <p:cNvGrpSpPr/>
            <p:nvPr/>
          </p:nvGrpSpPr>
          <p:grpSpPr>
            <a:xfrm>
              <a:off x="1371601" y="3445192"/>
              <a:ext cx="7179113" cy="5575141"/>
              <a:chOff x="-350311" y="-95250"/>
              <a:chExt cx="2171821" cy="1686588"/>
            </a:xfrm>
          </p:grpSpPr>
          <p:sp>
            <p:nvSpPr>
              <p:cNvPr id="16" name="Freeform 9">
                <a:extLst>
                  <a:ext uri="{FF2B5EF4-FFF2-40B4-BE49-F238E27FC236}">
                    <a16:creationId xmlns:a16="http://schemas.microsoft.com/office/drawing/2014/main" id="{BE180B67-6DCB-890D-43F3-A46F9985E859}"/>
                  </a:ext>
                </a:extLst>
              </p:cNvPr>
              <p:cNvSpPr/>
              <p:nvPr/>
            </p:nvSpPr>
            <p:spPr>
              <a:xfrm>
                <a:off x="-350311" y="0"/>
                <a:ext cx="2171821" cy="1591338"/>
              </a:xfrm>
              <a:custGeom>
                <a:avLst/>
                <a:gdLst/>
                <a:ahLst/>
                <a:cxnLst/>
                <a:rect l="l" t="t" r="r" b="b"/>
                <a:pathLst>
                  <a:path w="1504394" h="1571721">
                    <a:moveTo>
                      <a:pt x="0" y="0"/>
                    </a:moveTo>
                    <a:lnTo>
                      <a:pt x="1504394" y="0"/>
                    </a:lnTo>
                    <a:lnTo>
                      <a:pt x="1504394" y="1571721"/>
                    </a:lnTo>
                    <a:lnTo>
                      <a:pt x="0" y="1571721"/>
                    </a:lnTo>
                    <a:close/>
                  </a:path>
                </a:pathLst>
              </a:custGeom>
              <a:solidFill>
                <a:srgbClr val="FFF1C5"/>
              </a:solidFill>
            </p:spPr>
            <p:txBody>
              <a:bodyPr/>
              <a:lstStyle/>
              <a:p>
                <a:endParaRPr lang="en-US"/>
              </a:p>
            </p:txBody>
          </p:sp>
          <p:sp>
            <p:nvSpPr>
              <p:cNvPr id="17" name="TextBox 10">
                <a:extLst>
                  <a:ext uri="{FF2B5EF4-FFF2-40B4-BE49-F238E27FC236}">
                    <a16:creationId xmlns:a16="http://schemas.microsoft.com/office/drawing/2014/main" id="{FBF883EB-69EF-59B8-BC4E-5629017B292D}"/>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2" name="Group 11">
              <a:extLst>
                <a:ext uri="{FF2B5EF4-FFF2-40B4-BE49-F238E27FC236}">
                  <a16:creationId xmlns:a16="http://schemas.microsoft.com/office/drawing/2014/main" id="{3138082F-6587-B236-1CC1-5F411F056EE7}"/>
                </a:ext>
              </a:extLst>
            </p:cNvPr>
            <p:cNvGrpSpPr/>
            <p:nvPr/>
          </p:nvGrpSpPr>
          <p:grpSpPr>
            <a:xfrm>
              <a:off x="1311714" y="3564942"/>
              <a:ext cx="2561251" cy="1258215"/>
              <a:chOff x="6593834" y="4041090"/>
              <a:chExt cx="2561251" cy="1258215"/>
            </a:xfrm>
          </p:grpSpPr>
          <p:sp>
            <p:nvSpPr>
              <p:cNvPr id="14" name="Freeform 11">
                <a:extLst>
                  <a:ext uri="{FF2B5EF4-FFF2-40B4-BE49-F238E27FC236}">
                    <a16:creationId xmlns:a16="http://schemas.microsoft.com/office/drawing/2014/main" id="{45548E9F-6D26-6DD0-1326-63C12890A9CE}"/>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5" name="TextBox 16">
                <a:extLst>
                  <a:ext uri="{FF2B5EF4-FFF2-40B4-BE49-F238E27FC236}">
                    <a16:creationId xmlns:a16="http://schemas.microsoft.com/office/drawing/2014/main" id="{1E2936CC-D682-145E-38C5-23DD4B4AB32D}"/>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01</a:t>
                </a:r>
              </a:p>
            </p:txBody>
          </p:sp>
        </p:grpSp>
        <p:sp>
          <p:nvSpPr>
            <p:cNvPr id="13" name="TextBox 12">
              <a:extLst>
                <a:ext uri="{FF2B5EF4-FFF2-40B4-BE49-F238E27FC236}">
                  <a16:creationId xmlns:a16="http://schemas.microsoft.com/office/drawing/2014/main" id="{E8001724-8DCD-FDFE-B68B-0BCE2B4B0DD4}"/>
                </a:ext>
              </a:extLst>
            </p:cNvPr>
            <p:cNvSpPr txBox="1"/>
            <p:nvPr/>
          </p:nvSpPr>
          <p:spPr>
            <a:xfrm>
              <a:off x="1892440" y="5281533"/>
              <a:ext cx="6137434" cy="2881045"/>
            </a:xfrm>
            <a:prstGeom prst="rect">
              <a:avLst/>
            </a:prstGeom>
            <a:noFill/>
          </p:spPr>
          <p:txBody>
            <a:bodyPr wrap="square">
              <a:spAutoFit/>
            </a:bodyPr>
            <a:lstStyle/>
            <a:p>
              <a:pPr marR="0" algn="ctr">
                <a:lnSpc>
                  <a:spcPct val="150000"/>
                </a:lnSpc>
                <a:spcBef>
                  <a:spcPts val="0"/>
                </a:spcBef>
                <a:spcAft>
                  <a:spcPts val="0"/>
                </a:spcAft>
              </a:pP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Hoạt động 3</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Nhận diện và điều chỉnh cảm xúc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8" name="Freeform 8"/>
          <p:cNvSpPr/>
          <p:nvPr/>
        </p:nvSpPr>
        <p:spPr>
          <a:xfrm>
            <a:off x="45681" y="9605945"/>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grpSp>
        <p:nvGrpSpPr>
          <p:cNvPr id="2" name="Group 1">
            <a:extLst>
              <a:ext uri="{FF2B5EF4-FFF2-40B4-BE49-F238E27FC236}">
                <a16:creationId xmlns:a16="http://schemas.microsoft.com/office/drawing/2014/main" id="{73D729DE-4D36-0BE3-CA7A-2DF1388171C9}"/>
              </a:ext>
            </a:extLst>
          </p:cNvPr>
          <p:cNvGrpSpPr/>
          <p:nvPr/>
        </p:nvGrpSpPr>
        <p:grpSpPr>
          <a:xfrm>
            <a:off x="9448558" y="3569139"/>
            <a:ext cx="7239000" cy="5575141"/>
            <a:chOff x="1311714" y="3445192"/>
            <a:chExt cx="7239000" cy="5575141"/>
          </a:xfrm>
        </p:grpSpPr>
        <p:grpSp>
          <p:nvGrpSpPr>
            <p:cNvPr id="34" name="Group 8">
              <a:extLst>
                <a:ext uri="{FF2B5EF4-FFF2-40B4-BE49-F238E27FC236}">
                  <a16:creationId xmlns:a16="http://schemas.microsoft.com/office/drawing/2014/main" id="{96C66E2B-0D7A-F1AE-D36B-64DAF19962C1}"/>
                </a:ext>
              </a:extLst>
            </p:cNvPr>
            <p:cNvGrpSpPr/>
            <p:nvPr/>
          </p:nvGrpSpPr>
          <p:grpSpPr>
            <a:xfrm>
              <a:off x="1371601" y="3445192"/>
              <a:ext cx="7179113" cy="5575141"/>
              <a:chOff x="-350311" y="-95250"/>
              <a:chExt cx="2171821" cy="1686588"/>
            </a:xfrm>
          </p:grpSpPr>
          <p:sp>
            <p:nvSpPr>
              <p:cNvPr id="39" name="Freeform 9">
                <a:extLst>
                  <a:ext uri="{FF2B5EF4-FFF2-40B4-BE49-F238E27FC236}">
                    <a16:creationId xmlns:a16="http://schemas.microsoft.com/office/drawing/2014/main" id="{723F06AF-03AA-D2BC-2F42-AC021A514747}"/>
                  </a:ext>
                </a:extLst>
              </p:cNvPr>
              <p:cNvSpPr/>
              <p:nvPr/>
            </p:nvSpPr>
            <p:spPr>
              <a:xfrm>
                <a:off x="-350311" y="0"/>
                <a:ext cx="2171821" cy="1591338"/>
              </a:xfrm>
              <a:custGeom>
                <a:avLst/>
                <a:gdLst/>
                <a:ahLst/>
                <a:cxnLst/>
                <a:rect l="l" t="t" r="r" b="b"/>
                <a:pathLst>
                  <a:path w="1504394" h="1571721">
                    <a:moveTo>
                      <a:pt x="0" y="0"/>
                    </a:moveTo>
                    <a:lnTo>
                      <a:pt x="1504394" y="0"/>
                    </a:lnTo>
                    <a:lnTo>
                      <a:pt x="1504394" y="1571721"/>
                    </a:lnTo>
                    <a:lnTo>
                      <a:pt x="0" y="1571721"/>
                    </a:lnTo>
                    <a:close/>
                  </a:path>
                </a:pathLst>
              </a:custGeom>
              <a:solidFill>
                <a:schemeClr val="accent5">
                  <a:lumMod val="20000"/>
                  <a:lumOff val="80000"/>
                </a:schemeClr>
              </a:solidFill>
            </p:spPr>
            <p:txBody>
              <a:bodyPr/>
              <a:lstStyle/>
              <a:p>
                <a:endParaRPr lang="en-US"/>
              </a:p>
            </p:txBody>
          </p:sp>
          <p:sp>
            <p:nvSpPr>
              <p:cNvPr id="40" name="TextBox 10">
                <a:extLst>
                  <a:ext uri="{FF2B5EF4-FFF2-40B4-BE49-F238E27FC236}">
                    <a16:creationId xmlns:a16="http://schemas.microsoft.com/office/drawing/2014/main" id="{F7395CE3-3FF4-F51B-91BE-3519A496F354}"/>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35" name="Group 34">
              <a:extLst>
                <a:ext uri="{FF2B5EF4-FFF2-40B4-BE49-F238E27FC236}">
                  <a16:creationId xmlns:a16="http://schemas.microsoft.com/office/drawing/2014/main" id="{5B88B2A4-D7F3-B49F-AC1E-A3668981CAD4}"/>
                </a:ext>
              </a:extLst>
            </p:cNvPr>
            <p:cNvGrpSpPr/>
            <p:nvPr/>
          </p:nvGrpSpPr>
          <p:grpSpPr>
            <a:xfrm>
              <a:off x="1311714" y="3564942"/>
              <a:ext cx="2561251" cy="1258215"/>
              <a:chOff x="6593834" y="4041090"/>
              <a:chExt cx="2561251" cy="1258215"/>
            </a:xfrm>
          </p:grpSpPr>
          <p:sp>
            <p:nvSpPr>
              <p:cNvPr id="37" name="Freeform 11">
                <a:extLst>
                  <a:ext uri="{FF2B5EF4-FFF2-40B4-BE49-F238E27FC236}">
                    <a16:creationId xmlns:a16="http://schemas.microsoft.com/office/drawing/2014/main" id="{2E526965-41E0-9F0B-5968-A60E1FD746FF}"/>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38" name="TextBox 16">
                <a:extLst>
                  <a:ext uri="{FF2B5EF4-FFF2-40B4-BE49-F238E27FC236}">
                    <a16:creationId xmlns:a16="http://schemas.microsoft.com/office/drawing/2014/main" id="{AEDF004E-05E1-5297-197A-B9F238C979E6}"/>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01</a:t>
                </a:r>
              </a:p>
            </p:txBody>
          </p:sp>
        </p:grpSp>
        <p:sp>
          <p:nvSpPr>
            <p:cNvPr id="36" name="TextBox 35">
              <a:extLst>
                <a:ext uri="{FF2B5EF4-FFF2-40B4-BE49-F238E27FC236}">
                  <a16:creationId xmlns:a16="http://schemas.microsoft.com/office/drawing/2014/main" id="{D8A00522-401F-3EA7-35BA-3A9104DC45DD}"/>
                </a:ext>
              </a:extLst>
            </p:cNvPr>
            <p:cNvSpPr txBox="1"/>
            <p:nvPr/>
          </p:nvSpPr>
          <p:spPr>
            <a:xfrm>
              <a:off x="1592544" y="5281533"/>
              <a:ext cx="6867803" cy="2881045"/>
            </a:xfrm>
            <a:prstGeom prst="rect">
              <a:avLst/>
            </a:prstGeom>
            <a:noFill/>
          </p:spPr>
          <p:txBody>
            <a:bodyPr wrap="square">
              <a:spAutoFit/>
            </a:bodyPr>
            <a:lstStyle/>
            <a:p>
              <a:pPr marR="0" algn="ctr">
                <a:lnSpc>
                  <a:spcPct val="150000"/>
                </a:lnSpc>
                <a:spcBef>
                  <a:spcPts val="0"/>
                </a:spcBef>
                <a:spcAft>
                  <a:spcPts val="0"/>
                </a:spcAft>
              </a:pP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Hoạt động 4</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Làm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Cẩm nang điều chỉnh cảm xúc</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0256542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52670"/>
            <a:ext cx="16230600" cy="790563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rot="542268">
            <a:off x="15843146" y="637574"/>
            <a:ext cx="1958771" cy="1737964"/>
          </a:xfrm>
          <a:custGeom>
            <a:avLst/>
            <a:gdLst/>
            <a:ahLst/>
            <a:cxnLst/>
            <a:rect l="l" t="t" r="r" b="b"/>
            <a:pathLst>
              <a:path w="1958771" h="1737964">
                <a:moveTo>
                  <a:pt x="0" y="0"/>
                </a:moveTo>
                <a:lnTo>
                  <a:pt x="1958771" y="0"/>
                </a:lnTo>
                <a:lnTo>
                  <a:pt x="1958771" y="1737964"/>
                </a:lnTo>
                <a:lnTo>
                  <a:pt x="0" y="173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836381">
            <a:off x="571280" y="7068928"/>
            <a:ext cx="1810768" cy="2141769"/>
          </a:xfrm>
          <a:custGeom>
            <a:avLst/>
            <a:gdLst/>
            <a:ahLst/>
            <a:cxnLst/>
            <a:rect l="l" t="t" r="r" b="b"/>
            <a:pathLst>
              <a:path w="1810768" h="2141769">
                <a:moveTo>
                  <a:pt x="0" y="0"/>
                </a:moveTo>
                <a:lnTo>
                  <a:pt x="1810768" y="0"/>
                </a:lnTo>
                <a:lnTo>
                  <a:pt x="1810768" y="2141769"/>
                </a:lnTo>
                <a:lnTo>
                  <a:pt x="0" y="214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339967" y="1028700"/>
            <a:ext cx="1130413" cy="955713"/>
          </a:xfrm>
          <a:custGeom>
            <a:avLst/>
            <a:gdLst/>
            <a:ahLst/>
            <a:cxnLst/>
            <a:rect l="l" t="t" r="r" b="b"/>
            <a:pathLst>
              <a:path w="1130413" h="955713">
                <a:moveTo>
                  <a:pt x="0" y="0"/>
                </a:moveTo>
                <a:lnTo>
                  <a:pt x="1130413" y="0"/>
                </a:lnTo>
                <a:lnTo>
                  <a:pt x="1130413" y="955712"/>
                </a:lnTo>
                <a:lnTo>
                  <a:pt x="0" y="955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2339929">
            <a:off x="16300211" y="8565548"/>
            <a:ext cx="1130413" cy="955713"/>
          </a:xfrm>
          <a:custGeom>
            <a:avLst/>
            <a:gdLst/>
            <a:ahLst/>
            <a:cxnLst/>
            <a:rect l="l" t="t" r="r" b="b"/>
            <a:pathLst>
              <a:path w="1130413" h="955713">
                <a:moveTo>
                  <a:pt x="0" y="0"/>
                </a:moveTo>
                <a:lnTo>
                  <a:pt x="1130412" y="0"/>
                </a:lnTo>
                <a:lnTo>
                  <a:pt x="1130412" y="955713"/>
                </a:lnTo>
                <a:lnTo>
                  <a:pt x="0" y="9557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a:extLst>
              <a:ext uri="{FF2B5EF4-FFF2-40B4-BE49-F238E27FC236}">
                <a16:creationId xmlns:a16="http://schemas.microsoft.com/office/drawing/2014/main" id="{28D6F52C-9C58-7F5B-15B6-EEC2FE509B43}"/>
              </a:ext>
            </a:extLst>
          </p:cNvPr>
          <p:cNvSpPr txBox="1"/>
          <p:nvPr/>
        </p:nvSpPr>
        <p:spPr>
          <a:xfrm>
            <a:off x="2289846" y="3702726"/>
            <a:ext cx="13708308" cy="2945422"/>
          </a:xfrm>
          <a:prstGeom prst="rect">
            <a:avLst/>
          </a:prstGeom>
        </p:spPr>
        <p:txBody>
          <a:bodyPr wrap="square" lIns="0" tIns="0" rIns="0" bIns="0" rtlCol="0" anchor="t">
            <a:spAutoFit/>
          </a:bodyPr>
          <a:lstStyle/>
          <a:p>
            <a:pPr algn="ctr">
              <a:lnSpc>
                <a:spcPct val="150000"/>
              </a:lnSpc>
            </a:pPr>
            <a:r>
              <a:rPr lang="vi-VN"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3</a:t>
            </a:r>
            <a:r>
              <a:rPr lang="vi-VN"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68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NHẬN DIỆN VÀ ĐIỀU CHỈNH CẢM XÚC </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5" name="Freeform 5"/>
          <p:cNvSpPr/>
          <p:nvPr/>
        </p:nvSpPr>
        <p:spPr>
          <a:xfrm>
            <a:off x="-457200" y="0"/>
            <a:ext cx="1416729" cy="1157351"/>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484518" y="9600642"/>
            <a:ext cx="2788242" cy="693978"/>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6"/>
            <a:stretch>
              <a:fillRect/>
            </a:stretch>
          </a:blipFill>
        </p:spPr>
        <p:txBody>
          <a:bodyPr/>
          <a:lstStyle/>
          <a:p>
            <a:endParaRPr lang="en-US"/>
          </a:p>
        </p:txBody>
      </p:sp>
      <p:sp>
        <p:nvSpPr>
          <p:cNvPr id="3" name="Freeform 6">
            <a:extLst>
              <a:ext uri="{FF2B5EF4-FFF2-40B4-BE49-F238E27FC236}">
                <a16:creationId xmlns:a16="http://schemas.microsoft.com/office/drawing/2014/main" id="{76F05167-1B73-59E7-55AF-9261F6F3ABA8}"/>
              </a:ext>
            </a:extLst>
          </p:cNvPr>
          <p:cNvSpPr/>
          <p:nvPr/>
        </p:nvSpPr>
        <p:spPr>
          <a:xfrm flipH="1">
            <a:off x="16761152" y="-42034"/>
            <a:ext cx="1655737" cy="1199385"/>
          </a:xfrm>
          <a:custGeom>
            <a:avLst/>
            <a:gdLst/>
            <a:ahLst/>
            <a:cxnLst/>
            <a:rect l="l" t="t" r="r" b="b"/>
            <a:pathLst>
              <a:path w="2451641" h="1869376">
                <a:moveTo>
                  <a:pt x="2451641" y="0"/>
                </a:moveTo>
                <a:lnTo>
                  <a:pt x="0" y="0"/>
                </a:lnTo>
                <a:lnTo>
                  <a:pt x="0" y="1869376"/>
                </a:lnTo>
                <a:lnTo>
                  <a:pt x="2451641" y="1869376"/>
                </a:lnTo>
                <a:lnTo>
                  <a:pt x="245164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643355B2-F175-9899-83AA-850D20CF1E24}"/>
              </a:ext>
            </a:extLst>
          </p:cNvPr>
          <p:cNvGrpSpPr/>
          <p:nvPr/>
        </p:nvGrpSpPr>
        <p:grpSpPr>
          <a:xfrm>
            <a:off x="216309" y="1687776"/>
            <a:ext cx="9230835" cy="7624517"/>
            <a:chOff x="962016" y="4040692"/>
            <a:chExt cx="9230835" cy="7624517"/>
          </a:xfrm>
        </p:grpSpPr>
        <p:sp>
          <p:nvSpPr>
            <p:cNvPr id="7" name="TextBox 6">
              <a:extLst>
                <a:ext uri="{FF2B5EF4-FFF2-40B4-BE49-F238E27FC236}">
                  <a16:creationId xmlns:a16="http://schemas.microsoft.com/office/drawing/2014/main" id="{A16B68B7-8F2F-3020-CC8D-50B13C34F4B3}"/>
                </a:ext>
              </a:extLst>
            </p:cNvPr>
            <p:cNvSpPr txBox="1"/>
            <p:nvPr/>
          </p:nvSpPr>
          <p:spPr>
            <a:xfrm>
              <a:off x="1494940" y="5223637"/>
              <a:ext cx="8697911" cy="6441572"/>
            </a:xfrm>
            <a:prstGeom prst="rect">
              <a:avLst/>
            </a:prstGeom>
            <a:solidFill>
              <a:schemeClr val="accent5">
                <a:lumMod val="20000"/>
                <a:lumOff val="80000"/>
              </a:schemeClr>
            </a:solidFill>
            <a:ln>
              <a:noFill/>
            </a:ln>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Bạn Cò đã làm gì khiến bạn Bờm tức giận? </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Cảm xúc của bạn Bờm là tích cực hay tiêu cực? </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Mẹ đã hướng dẫn cách nào để bạn Bờm kiềm chế cơn tức giận của mình?</a:t>
              </a:r>
              <a:endParaRPr lang="en-US" sz="4000"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BC7EC59F-44B9-2D0F-D724-165C67187D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62016" y="4040692"/>
              <a:ext cx="1547378" cy="1427456"/>
            </a:xfrm>
            <a:prstGeom prst="rect">
              <a:avLst/>
            </a:prstGeom>
          </p:spPr>
        </p:pic>
      </p:grpSp>
      <p:pic>
        <p:nvPicPr>
          <p:cNvPr id="10" name="Kỹ năng kiềm chế sự nóng giận( Bài 5 - Khoá 3)">
            <a:hlinkClick r:id="" action="ppaction://media"/>
            <a:extLst>
              <a:ext uri="{FF2B5EF4-FFF2-40B4-BE49-F238E27FC236}">
                <a16:creationId xmlns:a16="http://schemas.microsoft.com/office/drawing/2014/main" id="{6B1463FD-0BA2-4526-534D-5E4193FD822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980068" y="3910955"/>
            <a:ext cx="7608955" cy="4280037"/>
          </a:xfrm>
          <a:prstGeom prst="rect">
            <a:avLst/>
          </a:prstGeom>
        </p:spPr>
      </p:pic>
      <p:grpSp>
        <p:nvGrpSpPr>
          <p:cNvPr id="11" name="Group 10">
            <a:extLst>
              <a:ext uri="{FF2B5EF4-FFF2-40B4-BE49-F238E27FC236}">
                <a16:creationId xmlns:a16="http://schemas.microsoft.com/office/drawing/2014/main" id="{228250BC-963C-BFCB-F7DA-0A90E461D8F4}"/>
              </a:ext>
            </a:extLst>
          </p:cNvPr>
          <p:cNvGrpSpPr/>
          <p:nvPr/>
        </p:nvGrpSpPr>
        <p:grpSpPr>
          <a:xfrm>
            <a:off x="3532880" y="-19173"/>
            <a:ext cx="12022865" cy="1991047"/>
            <a:chOff x="3532880" y="-19173"/>
            <a:chExt cx="12022865" cy="1991047"/>
          </a:xfrm>
        </p:grpSpPr>
        <p:sp>
          <p:nvSpPr>
            <p:cNvPr id="12" name="Freeform 3">
              <a:extLst>
                <a:ext uri="{FF2B5EF4-FFF2-40B4-BE49-F238E27FC236}">
                  <a16:creationId xmlns:a16="http://schemas.microsoft.com/office/drawing/2014/main" id="{AF3588B3-7B66-1003-DF1B-AA40431FC662}"/>
                </a:ext>
              </a:extLst>
            </p:cNvPr>
            <p:cNvSpPr/>
            <p:nvPr/>
          </p:nvSpPr>
          <p:spPr>
            <a:xfrm>
              <a:off x="3593621" y="-19173"/>
              <a:ext cx="11901384" cy="1991047"/>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2">
                <a:duotone>
                  <a:schemeClr val="accent6">
                    <a:shade val="45000"/>
                    <a:satMod val="135000"/>
                  </a:schemeClr>
                  <a:prstClr val="white"/>
                </a:duotone>
                <a:extLst>
                  <a:ext uri="{96DAC541-7B7A-43D3-8B79-37D633B846F1}">
                    <asvg:svgBlip xmlns:asvg="http://schemas.microsoft.com/office/drawing/2016/SVG/main" r:embed="rId13"/>
                  </a:ext>
                </a:extLst>
              </a:blip>
              <a:stretch>
                <a:fillRect t="-34305" b="-32863"/>
              </a:stretch>
            </a:blipFill>
          </p:spPr>
          <p:txBody>
            <a:bodyPr/>
            <a:lstStyle/>
            <a:p>
              <a:endParaRPr lang="en-US"/>
            </a:p>
          </p:txBody>
        </p:sp>
        <p:sp>
          <p:nvSpPr>
            <p:cNvPr id="13" name="Rectangle 12">
              <a:extLst>
                <a:ext uri="{FF2B5EF4-FFF2-40B4-BE49-F238E27FC236}">
                  <a16:creationId xmlns:a16="http://schemas.microsoft.com/office/drawing/2014/main" id="{8C6C1994-CF59-83E9-8999-0F3E332F7744}"/>
                </a:ext>
              </a:extLst>
            </p:cNvPr>
            <p:cNvSpPr/>
            <p:nvPr/>
          </p:nvSpPr>
          <p:spPr>
            <a:xfrm>
              <a:off x="3532880" y="560853"/>
              <a:ext cx="12022865" cy="769441"/>
            </a:xfrm>
            <a:prstGeom prst="rect">
              <a:avLst/>
            </a:prstGeom>
          </p:spPr>
          <p:txBody>
            <a:bodyPr wrap="square">
              <a:spAutoFit/>
            </a:bodyPr>
            <a:lstStyle/>
            <a:p>
              <a:pPr algn="ctr">
                <a:spcBef>
                  <a:spcPts val="300"/>
                </a:spcBef>
                <a:spcAft>
                  <a:spcPts val="300"/>
                </a:spcAft>
              </a:pP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Xem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đoạn</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video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sau</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và</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trả</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lời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câu</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hỏi</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37"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7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10" name="Freeform 10"/>
          <p:cNvSpPr/>
          <p:nvPr/>
        </p:nvSpPr>
        <p:spPr>
          <a:xfrm>
            <a:off x="-43543" y="9579403"/>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2"/>
            <a:stretch>
              <a:fillRect/>
            </a:stretch>
          </a:blipFill>
        </p:spPr>
        <p:txBody>
          <a:bodyPr/>
          <a:lstStyle/>
          <a:p>
            <a:endParaRPr lang="en-US"/>
          </a:p>
        </p:txBody>
      </p:sp>
      <p:sp>
        <p:nvSpPr>
          <p:cNvPr id="3" name="Freeform 6">
            <a:extLst>
              <a:ext uri="{FF2B5EF4-FFF2-40B4-BE49-F238E27FC236}">
                <a16:creationId xmlns:a16="http://schemas.microsoft.com/office/drawing/2014/main" id="{2D1BE70E-21B9-5358-EC4A-C05E22744CA7}"/>
              </a:ext>
            </a:extLst>
          </p:cNvPr>
          <p:cNvSpPr/>
          <p:nvPr/>
        </p:nvSpPr>
        <p:spPr>
          <a:xfrm>
            <a:off x="590916" y="2342861"/>
            <a:ext cx="17173632" cy="6959188"/>
          </a:xfrm>
          <a:custGeom>
            <a:avLst/>
            <a:gdLst/>
            <a:ahLst/>
            <a:cxnLst/>
            <a:rect l="l" t="t" r="r" b="b"/>
            <a:pathLst>
              <a:path w="15013220" h="6361849">
                <a:moveTo>
                  <a:pt x="0" y="0"/>
                </a:moveTo>
                <a:lnTo>
                  <a:pt x="15013221" y="0"/>
                </a:lnTo>
                <a:lnTo>
                  <a:pt x="15013221" y="6361849"/>
                </a:lnTo>
                <a:lnTo>
                  <a:pt x="0" y="6361849"/>
                </a:lnTo>
                <a:lnTo>
                  <a:pt x="0" y="0"/>
                </a:lnTo>
                <a:close/>
              </a:path>
            </a:pathLst>
          </a:custGeom>
          <a:blipFill>
            <a:blip r:embed="rId3">
              <a:alphaModFix amt="73000"/>
              <a:extLst>
                <a:ext uri="{96DAC541-7B7A-43D3-8B79-37D633B846F1}">
                  <asvg:svgBlip xmlns:asvg="http://schemas.microsoft.com/office/drawing/2016/SVG/main" r:embed="rId4"/>
                </a:ext>
              </a:extLst>
            </a:blip>
            <a:stretch>
              <a:fillRect l="-4946" t="-21487" r="-5005" b="-52359"/>
            </a:stretch>
          </a:blipFill>
        </p:spPr>
        <p:txBody>
          <a:bodyPr/>
          <a:lstStyle/>
          <a:p>
            <a:endParaRPr lang="en-US"/>
          </a:p>
        </p:txBody>
      </p:sp>
      <p:grpSp>
        <p:nvGrpSpPr>
          <p:cNvPr id="8" name="Group 7">
            <a:extLst>
              <a:ext uri="{FF2B5EF4-FFF2-40B4-BE49-F238E27FC236}">
                <a16:creationId xmlns:a16="http://schemas.microsoft.com/office/drawing/2014/main" id="{49D8D6EB-59DD-F620-1061-BED0D506AF0B}"/>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58703BAB-D7FF-6EB9-0866-DEF5ECC14178}"/>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232020C-27BF-F9D8-309E-4746C1CAA508}"/>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416EA964-AD36-EC2D-D47A-56A23FDC8F58}"/>
              </a:ext>
            </a:extLst>
          </p:cNvPr>
          <p:cNvGrpSpPr/>
          <p:nvPr/>
        </p:nvGrpSpPr>
        <p:grpSpPr>
          <a:xfrm>
            <a:off x="2030910" y="2966093"/>
            <a:ext cx="6534816" cy="5246539"/>
            <a:chOff x="2151983" y="2963199"/>
            <a:chExt cx="6534816" cy="5246539"/>
          </a:xfrm>
        </p:grpSpPr>
        <p:grpSp>
          <p:nvGrpSpPr>
            <p:cNvPr id="16" name="Group 7">
              <a:extLst>
                <a:ext uri="{FF2B5EF4-FFF2-40B4-BE49-F238E27FC236}">
                  <a16:creationId xmlns:a16="http://schemas.microsoft.com/office/drawing/2014/main" id="{1F7D24A6-F3FB-323C-A17D-61CE3C789177}"/>
                </a:ext>
              </a:extLst>
            </p:cNvPr>
            <p:cNvGrpSpPr/>
            <p:nvPr/>
          </p:nvGrpSpPr>
          <p:grpSpPr>
            <a:xfrm>
              <a:off x="2151983" y="2963199"/>
              <a:ext cx="6534816" cy="5246539"/>
              <a:chOff x="0" y="-81421"/>
              <a:chExt cx="8713087" cy="6995387"/>
            </a:xfrm>
          </p:grpSpPr>
          <p:grpSp>
            <p:nvGrpSpPr>
              <p:cNvPr id="18" name="Group 8">
                <a:extLst>
                  <a:ext uri="{FF2B5EF4-FFF2-40B4-BE49-F238E27FC236}">
                    <a16:creationId xmlns:a16="http://schemas.microsoft.com/office/drawing/2014/main" id="{E18C4556-A75B-2944-EBB1-6D16065D0E76}"/>
                  </a:ext>
                </a:extLst>
              </p:cNvPr>
              <p:cNvGrpSpPr/>
              <p:nvPr/>
            </p:nvGrpSpPr>
            <p:grpSpPr>
              <a:xfrm>
                <a:off x="0" y="478181"/>
                <a:ext cx="8713087" cy="6435785"/>
                <a:chOff x="0" y="-88333"/>
                <a:chExt cx="1721104" cy="1271266"/>
              </a:xfrm>
            </p:grpSpPr>
            <p:sp>
              <p:nvSpPr>
                <p:cNvPr id="26" name="Freeform 9">
                  <a:extLst>
                    <a:ext uri="{FF2B5EF4-FFF2-40B4-BE49-F238E27FC236}">
                      <a16:creationId xmlns:a16="http://schemas.microsoft.com/office/drawing/2014/main" id="{759F8D92-0964-0AE6-0410-9C5409E13FE0}"/>
                    </a:ext>
                  </a:extLst>
                </p:cNvPr>
                <p:cNvSpPr/>
                <p:nvPr/>
              </p:nvSpPr>
              <p:spPr>
                <a:xfrm>
                  <a:off x="0" y="-88333"/>
                  <a:ext cx="1721104"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27" name="TextBox 10">
                  <a:extLst>
                    <a:ext uri="{FF2B5EF4-FFF2-40B4-BE49-F238E27FC236}">
                      <a16:creationId xmlns:a16="http://schemas.microsoft.com/office/drawing/2014/main" id="{0E3258C2-260E-971A-1778-9AEF80BA107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23" name="Group 11">
                <a:extLst>
                  <a:ext uri="{FF2B5EF4-FFF2-40B4-BE49-F238E27FC236}">
                    <a16:creationId xmlns:a16="http://schemas.microsoft.com/office/drawing/2014/main" id="{1DC31C0E-5472-A4A2-4BCF-D836CE2B64F1}"/>
                  </a:ext>
                </a:extLst>
              </p:cNvPr>
              <p:cNvGrpSpPr/>
              <p:nvPr/>
            </p:nvGrpSpPr>
            <p:grpSpPr>
              <a:xfrm>
                <a:off x="2015032" y="-81421"/>
                <a:ext cx="4398913" cy="4196229"/>
                <a:chOff x="0" y="-16083"/>
                <a:chExt cx="868921" cy="828883"/>
              </a:xfrm>
            </p:grpSpPr>
            <p:sp>
              <p:nvSpPr>
                <p:cNvPr id="24" name="Freeform 12">
                  <a:extLst>
                    <a:ext uri="{FF2B5EF4-FFF2-40B4-BE49-F238E27FC236}">
                      <a16:creationId xmlns:a16="http://schemas.microsoft.com/office/drawing/2014/main" id="{D545E358-5A74-5FBC-1B8E-F15626ED0F50}"/>
                    </a:ext>
                  </a:extLst>
                </p:cNvPr>
                <p:cNvSpPr/>
                <p:nvPr/>
              </p:nvSpPr>
              <p:spPr>
                <a:xfrm>
                  <a:off x="56121" y="-1608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25" name="TextBox 13">
                  <a:extLst>
                    <a:ext uri="{FF2B5EF4-FFF2-40B4-BE49-F238E27FC236}">
                      <a16:creationId xmlns:a16="http://schemas.microsoft.com/office/drawing/2014/main" id="{86DF395D-E501-5745-885B-7FA288852C8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17" name="TextBox 16">
              <a:extLst>
                <a:ext uri="{FF2B5EF4-FFF2-40B4-BE49-F238E27FC236}">
                  <a16:creationId xmlns:a16="http://schemas.microsoft.com/office/drawing/2014/main" id="{250680CC-6A92-276E-9FBE-26C653C98BA3}"/>
                </a:ext>
              </a:extLst>
            </p:cNvPr>
            <p:cNvSpPr txBox="1"/>
            <p:nvPr/>
          </p:nvSpPr>
          <p:spPr>
            <a:xfrm>
              <a:off x="2595333" y="4009836"/>
              <a:ext cx="5368724" cy="367158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Bạn Cò hù làm bạn Bờm giật mình và hỏng bức tranh mà Bờm đang vẽ</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096600A6-1F78-4977-C814-A87BB334FFD8}"/>
              </a:ext>
            </a:extLst>
          </p:cNvPr>
          <p:cNvGrpSpPr/>
          <p:nvPr/>
        </p:nvGrpSpPr>
        <p:grpSpPr>
          <a:xfrm>
            <a:off x="9723011" y="2979748"/>
            <a:ext cx="6534816" cy="5246539"/>
            <a:chOff x="2151983" y="2963199"/>
            <a:chExt cx="6534816" cy="5246539"/>
          </a:xfrm>
        </p:grpSpPr>
        <p:grpSp>
          <p:nvGrpSpPr>
            <p:cNvPr id="29" name="Group 7">
              <a:extLst>
                <a:ext uri="{FF2B5EF4-FFF2-40B4-BE49-F238E27FC236}">
                  <a16:creationId xmlns:a16="http://schemas.microsoft.com/office/drawing/2014/main" id="{AEA46D80-3389-B99C-DB79-040490FBF6E4}"/>
                </a:ext>
              </a:extLst>
            </p:cNvPr>
            <p:cNvGrpSpPr/>
            <p:nvPr/>
          </p:nvGrpSpPr>
          <p:grpSpPr>
            <a:xfrm>
              <a:off x="2151983" y="2963199"/>
              <a:ext cx="6534816" cy="5246539"/>
              <a:chOff x="0" y="-81421"/>
              <a:chExt cx="8713087" cy="6995387"/>
            </a:xfrm>
          </p:grpSpPr>
          <p:grpSp>
            <p:nvGrpSpPr>
              <p:cNvPr id="31" name="Group 8">
                <a:extLst>
                  <a:ext uri="{FF2B5EF4-FFF2-40B4-BE49-F238E27FC236}">
                    <a16:creationId xmlns:a16="http://schemas.microsoft.com/office/drawing/2014/main" id="{D1606AA6-9798-1FAA-2653-4507ED657D73}"/>
                  </a:ext>
                </a:extLst>
              </p:cNvPr>
              <p:cNvGrpSpPr/>
              <p:nvPr/>
            </p:nvGrpSpPr>
            <p:grpSpPr>
              <a:xfrm>
                <a:off x="0" y="478181"/>
                <a:ext cx="8713087" cy="6435785"/>
                <a:chOff x="0" y="-88333"/>
                <a:chExt cx="1721104" cy="1271266"/>
              </a:xfrm>
            </p:grpSpPr>
            <p:sp>
              <p:nvSpPr>
                <p:cNvPr id="35" name="Freeform 9">
                  <a:extLst>
                    <a:ext uri="{FF2B5EF4-FFF2-40B4-BE49-F238E27FC236}">
                      <a16:creationId xmlns:a16="http://schemas.microsoft.com/office/drawing/2014/main" id="{2D738805-291B-9994-AF55-4CC53CD830C6}"/>
                    </a:ext>
                  </a:extLst>
                </p:cNvPr>
                <p:cNvSpPr/>
                <p:nvPr/>
              </p:nvSpPr>
              <p:spPr>
                <a:xfrm>
                  <a:off x="0" y="-88333"/>
                  <a:ext cx="1721104"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36" name="TextBox 10">
                  <a:extLst>
                    <a:ext uri="{FF2B5EF4-FFF2-40B4-BE49-F238E27FC236}">
                      <a16:creationId xmlns:a16="http://schemas.microsoft.com/office/drawing/2014/main" id="{6B632951-06CE-00AB-C106-CB70236B8E3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32" name="Group 11">
                <a:extLst>
                  <a:ext uri="{FF2B5EF4-FFF2-40B4-BE49-F238E27FC236}">
                    <a16:creationId xmlns:a16="http://schemas.microsoft.com/office/drawing/2014/main" id="{BA66B8F6-7B0A-CBB8-3ED5-DB06B016A7F4}"/>
                  </a:ext>
                </a:extLst>
              </p:cNvPr>
              <p:cNvGrpSpPr/>
              <p:nvPr/>
            </p:nvGrpSpPr>
            <p:grpSpPr>
              <a:xfrm>
                <a:off x="2015032" y="-81421"/>
                <a:ext cx="4398913" cy="4196229"/>
                <a:chOff x="0" y="-16083"/>
                <a:chExt cx="868921" cy="828883"/>
              </a:xfrm>
            </p:grpSpPr>
            <p:sp>
              <p:nvSpPr>
                <p:cNvPr id="33" name="Freeform 12">
                  <a:extLst>
                    <a:ext uri="{FF2B5EF4-FFF2-40B4-BE49-F238E27FC236}">
                      <a16:creationId xmlns:a16="http://schemas.microsoft.com/office/drawing/2014/main" id="{DF05D343-86E4-2F28-72E2-3009F99D8555}"/>
                    </a:ext>
                  </a:extLst>
                </p:cNvPr>
                <p:cNvSpPr/>
                <p:nvPr/>
              </p:nvSpPr>
              <p:spPr>
                <a:xfrm>
                  <a:off x="56121" y="-1608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34" name="TextBox 13">
                  <a:extLst>
                    <a:ext uri="{FF2B5EF4-FFF2-40B4-BE49-F238E27FC236}">
                      <a16:creationId xmlns:a16="http://schemas.microsoft.com/office/drawing/2014/main" id="{F9F8CD3D-E7E4-6EC8-6088-9B3D02A64C7B}"/>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30" name="TextBox 29">
              <a:extLst>
                <a:ext uri="{FF2B5EF4-FFF2-40B4-BE49-F238E27FC236}">
                  <a16:creationId xmlns:a16="http://schemas.microsoft.com/office/drawing/2014/main" id="{C526B20F-A3B2-03E6-D71C-1A044316E666}"/>
                </a:ext>
              </a:extLst>
            </p:cNvPr>
            <p:cNvSpPr txBox="1"/>
            <p:nvPr/>
          </p:nvSpPr>
          <p:spPr>
            <a:xfrm>
              <a:off x="2648941" y="4793882"/>
              <a:ext cx="5702135" cy="1824923"/>
            </a:xfrm>
            <a:prstGeom prst="rect">
              <a:avLst/>
            </a:prstGeom>
            <a:noFill/>
          </p:spPr>
          <p:txBody>
            <a:bodyPr wrap="square">
              <a:spAutoFit/>
            </a:bodyP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Cảm xúc của bạn Bờm là cảm xúc tiêu cực.</a:t>
              </a:r>
              <a:endParaRPr lang="en-US" sz="4000" dirty="0">
                <a:latin typeface="Arial" panose="020B0604020202020204" pitchFamily="34" charset="0"/>
                <a:cs typeface="Arial" panose="020B0604020202020204" pitchFamily="34" charset="0"/>
              </a:endParaRPr>
            </a:p>
          </p:txBody>
        </p:sp>
      </p:grpSp>
      <p:pic>
        <p:nvPicPr>
          <p:cNvPr id="37" name="Picture 36">
            <a:extLst>
              <a:ext uri="{FF2B5EF4-FFF2-40B4-BE49-F238E27FC236}">
                <a16:creationId xmlns:a16="http://schemas.microsoft.com/office/drawing/2014/main" id="{B19A747E-2A02-0F4C-A185-3653D341B8A6}"/>
              </a:ext>
            </a:extLst>
          </p:cNvPr>
          <p:cNvPicPr>
            <a:picLocks noChangeAspect="1"/>
          </p:cNvPicPr>
          <p:nvPr/>
        </p:nvPicPr>
        <p:blipFill>
          <a:blip r:embed="rId5"/>
          <a:stretch>
            <a:fillRect/>
          </a:stretch>
        </p:blipFill>
        <p:spPr>
          <a:xfrm>
            <a:off x="7288284" y="6498940"/>
            <a:ext cx="3900107" cy="3264374"/>
          </a:xfrm>
          <a:prstGeom prst="rect">
            <a:avLst/>
          </a:prstGeom>
        </p:spPr>
      </p:pic>
      <p:pic>
        <p:nvPicPr>
          <p:cNvPr id="38" name="Picture 37" descr="Icon&#10;&#10;Description automatically generated">
            <a:extLst>
              <a:ext uri="{FF2B5EF4-FFF2-40B4-BE49-F238E27FC236}">
                <a16:creationId xmlns:a16="http://schemas.microsoft.com/office/drawing/2014/main" id="{2F3FF8B7-06DF-346C-2B06-AF7334DA6C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33" y="1233066"/>
            <a:ext cx="1973069" cy="1973069"/>
          </a:xfrm>
          <a:prstGeom prst="rect">
            <a:avLst/>
          </a:prstGeom>
        </p:spPr>
      </p:pic>
      <p:sp>
        <p:nvSpPr>
          <p:cNvPr id="5" name="Freeform 5"/>
          <p:cNvSpPr/>
          <p:nvPr/>
        </p:nvSpPr>
        <p:spPr>
          <a:xfrm>
            <a:off x="16842491" y="1636427"/>
            <a:ext cx="1260518" cy="1388057"/>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ADE"/>
        </a:solidFill>
        <a:effectLst/>
      </p:bgPr>
    </p:bg>
    <p:spTree>
      <p:nvGrpSpPr>
        <p:cNvPr id="1" name=""/>
        <p:cNvGrpSpPr/>
        <p:nvPr/>
      </p:nvGrpSpPr>
      <p:grpSpPr>
        <a:xfrm>
          <a:off x="0" y="0"/>
          <a:ext cx="0" cy="0"/>
          <a:chOff x="0" y="0"/>
          <a:chExt cx="0" cy="0"/>
        </a:xfrm>
      </p:grpSpPr>
      <p:sp>
        <p:nvSpPr>
          <p:cNvPr id="10" name="Freeform 10"/>
          <p:cNvSpPr/>
          <p:nvPr/>
        </p:nvSpPr>
        <p:spPr>
          <a:xfrm>
            <a:off x="-43543" y="9579403"/>
            <a:ext cx="3216349" cy="707597"/>
          </a:xfrm>
          <a:custGeom>
            <a:avLst/>
            <a:gdLst/>
            <a:ahLst/>
            <a:cxnLst/>
            <a:rect l="l" t="t" r="r" b="b"/>
            <a:pathLst>
              <a:path w="3216349" h="707597">
                <a:moveTo>
                  <a:pt x="0" y="0"/>
                </a:moveTo>
                <a:lnTo>
                  <a:pt x="3216349" y="0"/>
                </a:lnTo>
                <a:lnTo>
                  <a:pt x="3216349" y="707597"/>
                </a:lnTo>
                <a:lnTo>
                  <a:pt x="0" y="707597"/>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id="{49D8D6EB-59DD-F620-1061-BED0D506AF0B}"/>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58703BAB-D7FF-6EB9-0866-DEF5ECC14178}"/>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232020C-27BF-F9D8-309E-4746C1CAA508}"/>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2" name="Freeform 6">
            <a:extLst>
              <a:ext uri="{FF2B5EF4-FFF2-40B4-BE49-F238E27FC236}">
                <a16:creationId xmlns:a16="http://schemas.microsoft.com/office/drawing/2014/main" id="{8F52AD19-FD79-F0E3-D56E-8E9B7593A540}"/>
              </a:ext>
            </a:extLst>
          </p:cNvPr>
          <p:cNvSpPr/>
          <p:nvPr/>
        </p:nvSpPr>
        <p:spPr>
          <a:xfrm>
            <a:off x="590916" y="2342861"/>
            <a:ext cx="17173632" cy="6959188"/>
          </a:xfrm>
          <a:custGeom>
            <a:avLst/>
            <a:gdLst/>
            <a:ahLst/>
            <a:cxnLst/>
            <a:rect l="l" t="t" r="r" b="b"/>
            <a:pathLst>
              <a:path w="15013220" h="6361849">
                <a:moveTo>
                  <a:pt x="0" y="0"/>
                </a:moveTo>
                <a:lnTo>
                  <a:pt x="15013221" y="0"/>
                </a:lnTo>
                <a:lnTo>
                  <a:pt x="15013221" y="6361849"/>
                </a:lnTo>
                <a:lnTo>
                  <a:pt x="0" y="6361849"/>
                </a:lnTo>
                <a:lnTo>
                  <a:pt x="0" y="0"/>
                </a:lnTo>
                <a:close/>
              </a:path>
            </a:pathLst>
          </a:custGeom>
          <a:blipFill>
            <a:blip r:embed="rId3">
              <a:alphaModFix amt="73000"/>
              <a:extLst>
                <a:ext uri="{96DAC541-7B7A-43D3-8B79-37D633B846F1}">
                  <asvg:svgBlip xmlns:asvg="http://schemas.microsoft.com/office/drawing/2016/SVG/main" r:embed="rId4"/>
                </a:ext>
              </a:extLst>
            </a:blip>
            <a:stretch>
              <a:fillRect l="-4946" t="-21487" r="-5005" b="-52359"/>
            </a:stretch>
          </a:blipFill>
        </p:spPr>
        <p:txBody>
          <a:bodyPr/>
          <a:lstStyle/>
          <a:p>
            <a:endParaRPr lang="en-US"/>
          </a:p>
        </p:txBody>
      </p:sp>
      <p:sp>
        <p:nvSpPr>
          <p:cNvPr id="4" name="TextBox 3">
            <a:extLst>
              <a:ext uri="{FF2B5EF4-FFF2-40B4-BE49-F238E27FC236}">
                <a16:creationId xmlns:a16="http://schemas.microsoft.com/office/drawing/2014/main" id="{C6BB6B2E-0EF1-B8FB-AAC7-D72CDFDFDD9F}"/>
              </a:ext>
            </a:extLst>
          </p:cNvPr>
          <p:cNvSpPr txBox="1"/>
          <p:nvPr/>
        </p:nvSpPr>
        <p:spPr>
          <a:xfrm>
            <a:off x="1709232" y="2953166"/>
            <a:ext cx="8123926" cy="5518242"/>
          </a:xfrm>
          <a:prstGeom prst="rect">
            <a:avLst/>
          </a:prstGeom>
          <a:noFill/>
        </p:spPr>
        <p:txBody>
          <a:bodyPr wrap="square">
            <a:spAutoFit/>
          </a:bodyPr>
          <a:lstStyle/>
          <a:p>
            <a:pPr marR="0" algn="ctr">
              <a:lnSpc>
                <a:spcPct val="150000"/>
              </a:lnSpc>
              <a:spcBef>
                <a:spcPts val="0"/>
              </a:spcBef>
              <a:spcAft>
                <a:spcPts val="0"/>
              </a:spcAft>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Mẹ khuyên bạn bờm kiềm chế cơn tức giận bằng cách:</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Hít thở sâu.</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Uống một cốc nước mát.</a:t>
            </a:r>
          </a:p>
          <a:p>
            <a:pPr marL="571500" marR="0" indent="-571500" algn="just">
              <a:lnSpc>
                <a:spcPct val="150000"/>
              </a:lnSpc>
              <a:spcBef>
                <a:spcPts val="0"/>
              </a:spcBef>
              <a:spcAft>
                <a:spcPts val="0"/>
              </a:spcAft>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Kiềm chế cơn tức giận, bỏ qua lỗi lầm của bạn.</a:t>
            </a:r>
          </a:p>
        </p:txBody>
      </p:sp>
      <p:grpSp>
        <p:nvGrpSpPr>
          <p:cNvPr id="6" name="Group 5">
            <a:extLst>
              <a:ext uri="{FF2B5EF4-FFF2-40B4-BE49-F238E27FC236}">
                <a16:creationId xmlns:a16="http://schemas.microsoft.com/office/drawing/2014/main" id="{89ADFB0E-9E7B-4128-E7ED-F5BB005D2784}"/>
              </a:ext>
            </a:extLst>
          </p:cNvPr>
          <p:cNvGrpSpPr/>
          <p:nvPr/>
        </p:nvGrpSpPr>
        <p:grpSpPr>
          <a:xfrm>
            <a:off x="13988878" y="3204308"/>
            <a:ext cx="3903128" cy="3036533"/>
            <a:chOff x="4499194" y="3407807"/>
            <a:chExt cx="3903128" cy="3036533"/>
          </a:xfrm>
        </p:grpSpPr>
        <p:pic>
          <p:nvPicPr>
            <p:cNvPr id="7" name="Picture 6" descr="A picture containing doll, toy, clipart&#10;&#10;Description automatically generated">
              <a:extLst>
                <a:ext uri="{FF2B5EF4-FFF2-40B4-BE49-F238E27FC236}">
                  <a16:creationId xmlns:a16="http://schemas.microsoft.com/office/drawing/2014/main" id="{B2DEEDFB-62CC-BB32-C2FE-56265FC54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05938">
              <a:off x="4499194" y="3407807"/>
              <a:ext cx="3036533" cy="3036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49265D7-22AD-DBBB-1D4D-181C513964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86939">
              <a:off x="7389616" y="3620566"/>
              <a:ext cx="1012706" cy="988721"/>
            </a:xfrm>
            <a:prstGeom prst="rect">
              <a:avLst/>
            </a:prstGeom>
          </p:spPr>
        </p:pic>
      </p:grpSp>
      <p:grpSp>
        <p:nvGrpSpPr>
          <p:cNvPr id="13" name="Group 12">
            <a:extLst>
              <a:ext uri="{FF2B5EF4-FFF2-40B4-BE49-F238E27FC236}">
                <a16:creationId xmlns:a16="http://schemas.microsoft.com/office/drawing/2014/main" id="{28F56F13-CBFC-119A-E944-1780475FCD7F}"/>
              </a:ext>
            </a:extLst>
          </p:cNvPr>
          <p:cNvGrpSpPr/>
          <p:nvPr/>
        </p:nvGrpSpPr>
        <p:grpSpPr>
          <a:xfrm>
            <a:off x="9937498" y="2767560"/>
            <a:ext cx="3595222" cy="3188120"/>
            <a:chOff x="9937498" y="2767560"/>
            <a:chExt cx="3595222" cy="3188120"/>
          </a:xfrm>
        </p:grpSpPr>
        <p:pic>
          <p:nvPicPr>
            <p:cNvPr id="14" name="Picture 2" descr="Nói Thêm Về Phương Pháp Thở Bụng - Thiền - THƯ VIỆN HOA SEN">
              <a:extLst>
                <a:ext uri="{FF2B5EF4-FFF2-40B4-BE49-F238E27FC236}">
                  <a16:creationId xmlns:a16="http://schemas.microsoft.com/office/drawing/2014/main" id="{811941A2-8ECE-9905-FEFD-EC2F4B205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5350" y="3055814"/>
              <a:ext cx="2917370" cy="28998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42A22ABA-D2F3-BE1F-7F05-D5FE8892F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342">
              <a:off x="9937498" y="2767560"/>
              <a:ext cx="1012706" cy="988721"/>
            </a:xfrm>
            <a:prstGeom prst="rect">
              <a:avLst/>
            </a:prstGeom>
          </p:spPr>
        </p:pic>
      </p:grpSp>
      <p:grpSp>
        <p:nvGrpSpPr>
          <p:cNvPr id="20" name="Group 19">
            <a:extLst>
              <a:ext uri="{FF2B5EF4-FFF2-40B4-BE49-F238E27FC236}">
                <a16:creationId xmlns:a16="http://schemas.microsoft.com/office/drawing/2014/main" id="{A7629659-9431-BF87-7A21-58D415ABE64A}"/>
              </a:ext>
            </a:extLst>
          </p:cNvPr>
          <p:cNvGrpSpPr/>
          <p:nvPr/>
        </p:nvGrpSpPr>
        <p:grpSpPr>
          <a:xfrm>
            <a:off x="12441386" y="5337558"/>
            <a:ext cx="4220453" cy="2807859"/>
            <a:chOff x="2816836" y="5535553"/>
            <a:chExt cx="4220453" cy="2807859"/>
          </a:xfrm>
        </p:grpSpPr>
        <p:pic>
          <p:nvPicPr>
            <p:cNvPr id="21" name="Picture 20" descr="A picture containing diagram&#10;&#10;Description automatically generated">
              <a:extLst>
                <a:ext uri="{FF2B5EF4-FFF2-40B4-BE49-F238E27FC236}">
                  <a16:creationId xmlns:a16="http://schemas.microsoft.com/office/drawing/2014/main" id="{071DD5BB-92E1-B115-7D1D-6AFDF6D022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6836" y="5947916"/>
              <a:ext cx="3832794" cy="2395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82EE0A0F-3EC7-8E07-C647-70BA50DF89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174">
              <a:off x="6024583" y="5535553"/>
              <a:ext cx="1012706" cy="988721"/>
            </a:xfrm>
            <a:prstGeom prst="rect">
              <a:avLst/>
            </a:prstGeom>
          </p:spPr>
        </p:pic>
      </p:grpSp>
      <p:sp>
        <p:nvSpPr>
          <p:cNvPr id="5" name="Freeform 5"/>
          <p:cNvSpPr/>
          <p:nvPr/>
        </p:nvSpPr>
        <p:spPr>
          <a:xfrm>
            <a:off x="16842491" y="1636427"/>
            <a:ext cx="1260518" cy="1388057"/>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8" name="Picture 37" descr="Icon&#10;&#10;Description automatically generated">
            <a:extLst>
              <a:ext uri="{FF2B5EF4-FFF2-40B4-BE49-F238E27FC236}">
                <a16:creationId xmlns:a16="http://schemas.microsoft.com/office/drawing/2014/main" id="{2F3FF8B7-06DF-346C-2B06-AF7334DA6C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233" y="1233066"/>
            <a:ext cx="1973069" cy="1973069"/>
          </a:xfrm>
          <a:prstGeom prst="rect">
            <a:avLst/>
          </a:prstGeom>
        </p:spPr>
      </p:pic>
    </p:spTree>
    <p:extLst>
      <p:ext uri="{BB962C8B-B14F-4D97-AF65-F5344CB8AC3E}">
        <p14:creationId xmlns:p14="http://schemas.microsoft.com/office/powerpoint/2010/main" val="32899485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right)">
                                      <p:cBhvr>
                                        <p:cTn id="12" dur="500"/>
                                        <p:tgtEl>
                                          <p:spTgt spid="4">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right)">
                                      <p:cBhvr>
                                        <p:cTn id="20" dur="500"/>
                                        <p:tgtEl>
                                          <p:spTgt spid="4">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right)">
                                      <p:cBhvr>
                                        <p:cTn id="28" dur="500"/>
                                        <p:tgtEl>
                                          <p:spTgt spid="4">
                                            <p:txEl>
                                              <p:pRg st="3" end="3"/>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1201</Words>
  <PresentationFormat>Custom</PresentationFormat>
  <Paragraphs>97</Paragraphs>
  <Slides>33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Wingdings</vt:lpstr>
      <vt:lpstr>Arial</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2023-07-24T04:34:29Z</dcterms:modified>
  <dc:identifier>DAFnGTYsc9U</dc:identifier>
</cp:coreProperties>
</file>