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6"/>
  </p:notesMasterIdLst>
  <p:sldIdLst>
    <p:sldId id="354" r:id="rId4"/>
    <p:sldId id="35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65" d="100"/>
          <a:sy n="65" d="100"/>
        </p:scale>
        <p:origin x="8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9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0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774" y="61232"/>
            <a:ext cx="5832784" cy="581035"/>
          </a:xfrm>
        </p:spPr>
        <p:txBody>
          <a:bodyPr>
            <a:normAutofit fontScale="90000"/>
          </a:bodyPr>
          <a:lstStyle/>
          <a:p>
            <a:r>
              <a:rPr lang="en-US"/>
              <a:t>ĐÒN BẨY VÀ ỨNG DỤNG</a:t>
            </a:r>
            <a:endParaRPr lang="en-US" dirty="0"/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30F75B0-EFA6-47AC-A86C-636711842691}"/>
              </a:ext>
            </a:extLst>
          </p:cNvPr>
          <p:cNvGrpSpPr/>
          <p:nvPr/>
        </p:nvGrpSpPr>
        <p:grpSpPr>
          <a:xfrm>
            <a:off x="6622327" y="4141697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E8787FE8-6251-459A-8F8A-DEF2499F76B4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B2054200-A436-4C5E-9C5C-FDB345D545BE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7A3E35A4-864E-4038-885F-779426E123E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bg1"/>
                    </a:solidFill>
                  </a:rPr>
                  <a:t>Cấu tạo</a:t>
                </a: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3E7D7B48-3074-4586-828A-0EFE293829D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7BB5D1E7-8AC4-49F1-A7E8-17CB39BBC797}"/>
              </a:ext>
            </a:extLst>
          </p:cNvPr>
          <p:cNvGrpSpPr/>
          <p:nvPr/>
        </p:nvGrpSpPr>
        <p:grpSpPr>
          <a:xfrm>
            <a:off x="8159168" y="3493865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78425E43-D8FD-499A-81A4-75DC10E4D1B2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D68BBF6D-166B-4824-8B71-EAF07ADFC6A9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B0E04D16-7C05-4503-9570-79ED1487AEE8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Điểm tựa O</a:t>
                </a:r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F54DE75D-B9FE-4AC3-A3FB-B6C1C79F790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D13C74B5-0CA8-4B82-85B2-E8F44861E0AF}"/>
              </a:ext>
            </a:extLst>
          </p:cNvPr>
          <p:cNvGrpSpPr/>
          <p:nvPr/>
        </p:nvGrpSpPr>
        <p:grpSpPr>
          <a:xfrm>
            <a:off x="8159168" y="4789529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983432D5-895E-4819-98F0-59015DF8191F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CB03E8DC-850F-4F5D-9F41-B999F1F44974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29325666-EB9A-419E-A79A-EC3564DBB57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Cây gậy thẳng</a:t>
                </a: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34EBA6FC-F669-453A-A2DB-3C6F2F1AF17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926CE4C3-9F86-4992-B957-0D6EC7365049}"/>
              </a:ext>
            </a:extLst>
          </p:cNvPr>
          <p:cNvGrpSpPr/>
          <p:nvPr/>
        </p:nvGrpSpPr>
        <p:grpSpPr>
          <a:xfrm>
            <a:off x="1420837" y="905724"/>
            <a:ext cx="2514679" cy="551054"/>
            <a:chOff x="5310548" y="2023976"/>
            <a:chExt cx="3197073" cy="551054"/>
          </a:xfrm>
        </p:grpSpPr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08018F2B-4F89-4CC8-9AFA-190CF000B36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0E928485-996B-40E4-A3E1-6A0E833B498E}"/>
                </a:ext>
              </a:extLst>
            </p:cNvPr>
            <p:cNvGrpSpPr/>
            <p:nvPr/>
          </p:nvGrpSpPr>
          <p:grpSpPr>
            <a:xfrm>
              <a:off x="5310548" y="2023976"/>
              <a:ext cx="3197073" cy="551054"/>
              <a:chOff x="5294219" y="3617002"/>
              <a:chExt cx="3197073" cy="551054"/>
            </a:xfrm>
            <a:effectLst/>
          </p:grpSpPr>
          <p:sp>
            <p:nvSpPr>
              <p:cNvPr id="199" name="Rectangle 198">
                <a:extLst>
                  <a:ext uri="{FF2B5EF4-FFF2-40B4-BE49-F238E27FC236}">
                    <a16:creationId xmlns:a16="http://schemas.microsoft.com/office/drawing/2014/main" id="{C7C7E6D8-BD4E-465A-8298-ACC0EC643964}"/>
                  </a:ext>
                </a:extLst>
              </p:cNvPr>
              <p:cNvSpPr/>
              <p:nvPr/>
            </p:nvSpPr>
            <p:spPr>
              <a:xfrm>
                <a:off x="5294219" y="3617002"/>
                <a:ext cx="3197073" cy="55105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Đòn bẩy loại 1: Điểm tựa O nằm giữa O</a:t>
                </a:r>
                <a:r>
                  <a:rPr lang="en-US" baseline="-25000" noProof="1">
                    <a:solidFill>
                      <a:schemeClr val="tx1"/>
                    </a:solidFill>
                  </a:rPr>
                  <a:t>1</a:t>
                </a:r>
                <a:r>
                  <a:rPr lang="en-US" noProof="1">
                    <a:solidFill>
                      <a:schemeClr val="tx1"/>
                    </a:solidFill>
                  </a:rPr>
                  <a:t>, O</a:t>
                </a:r>
                <a:r>
                  <a:rPr lang="en-US" baseline="-25000" noProof="1">
                    <a:solidFill>
                      <a:schemeClr val="tx1"/>
                    </a:solidFill>
                  </a:rPr>
                  <a:t>2</a:t>
                </a:r>
                <a:r>
                  <a:rPr lang="en-US" noProof="1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200" name="Rectangle 199">
                <a:extLst>
                  <a:ext uri="{FF2B5EF4-FFF2-40B4-BE49-F238E27FC236}">
                    <a16:creationId xmlns:a16="http://schemas.microsoft.com/office/drawing/2014/main" id="{C8E089DE-36F1-4071-847C-506E13F51B7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A1EE2728-9CB4-469A-B6AF-45C88C8E566B}"/>
              </a:ext>
            </a:extLst>
          </p:cNvPr>
          <p:cNvGrpSpPr/>
          <p:nvPr/>
        </p:nvGrpSpPr>
        <p:grpSpPr>
          <a:xfrm>
            <a:off x="1914487" y="4789651"/>
            <a:ext cx="2021029" cy="551054"/>
            <a:chOff x="5938157" y="2023976"/>
            <a:chExt cx="2569464" cy="551054"/>
          </a:xfrm>
        </p:grpSpPr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9F8ABA5A-0FA1-49CA-A58B-A1051E661E51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01CFCBF2-7F68-4E9F-9C53-78D5792DADC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C7D7EC61-7E40-4072-A4B1-1BF9FB0AE2A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Xương trong cơ thể người ...</a:t>
                </a: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FBB88835-81A5-47CC-9D64-60C1B07EC5A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AF23F4D0-0F5D-42D0-94EE-6209E466D173}"/>
              </a:ext>
            </a:extLst>
          </p:cNvPr>
          <p:cNvGrpSpPr/>
          <p:nvPr/>
        </p:nvGrpSpPr>
        <p:grpSpPr>
          <a:xfrm>
            <a:off x="1914487" y="3493865"/>
            <a:ext cx="2021029" cy="551054"/>
            <a:chOff x="5938157" y="2023976"/>
            <a:chExt cx="2569464" cy="551054"/>
          </a:xfrm>
        </p:grpSpPr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E71A7FBF-97DA-491F-8768-97794265691D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2330E0A5-EA3B-4A10-AB59-2C9C14417231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209" name="Rectangle 208">
                <a:extLst>
                  <a:ext uri="{FF2B5EF4-FFF2-40B4-BE49-F238E27FC236}">
                    <a16:creationId xmlns:a16="http://schemas.microsoft.com/office/drawing/2014/main" id="{BFEE821B-5551-4862-8522-6EB9C207AB14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Bơm nước bằng tay</a:t>
                </a:r>
              </a:p>
            </p:txBody>
          </p:sp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99C4E802-F4AD-45C7-97B6-F18DA80A2E6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953F79F3-7D85-4ECE-A500-F39B0DDE8801}"/>
              </a:ext>
            </a:extLst>
          </p:cNvPr>
          <p:cNvGrpSpPr/>
          <p:nvPr/>
        </p:nvGrpSpPr>
        <p:grpSpPr>
          <a:xfrm>
            <a:off x="3499986" y="4141063"/>
            <a:ext cx="2021029" cy="551054"/>
            <a:chOff x="5938157" y="2023976"/>
            <a:chExt cx="2569464" cy="551054"/>
          </a:xfrm>
        </p:grpSpPr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B43BAC60-07C4-4DFB-AEB2-BD1CAF78C53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13" name="Group 212">
              <a:extLst>
                <a:ext uri="{FF2B5EF4-FFF2-40B4-BE49-F238E27FC236}">
                  <a16:creationId xmlns:a16="http://schemas.microsoft.com/office/drawing/2014/main" id="{E2EEF8AF-A647-451B-93C1-E356B4E8FA7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214" name="Rectangle 213">
                <a:extLst>
                  <a:ext uri="{FF2B5EF4-FFF2-40B4-BE49-F238E27FC236}">
                    <a16:creationId xmlns:a16="http://schemas.microsoft.com/office/drawing/2014/main" id="{001D4989-8354-41E3-B660-E01821EFE4F4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Ứng dụng</a:t>
                </a:r>
              </a:p>
            </p:txBody>
          </p:sp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A24F0E45-538B-4AC9-9801-722EE0101A2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C20432F7-127E-4176-8C9D-8C90AD7EF3DD}"/>
              </a:ext>
            </a:extLst>
          </p:cNvPr>
          <p:cNvGrpSpPr/>
          <p:nvPr/>
        </p:nvGrpSpPr>
        <p:grpSpPr>
          <a:xfrm>
            <a:off x="8291806" y="902537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37F29C1D-A638-43D8-82F7-AF70C4185831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90011996-9969-4AAC-A68F-248CDAC59A50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19" name="Rectangle 218">
                <a:extLst>
                  <a:ext uri="{FF2B5EF4-FFF2-40B4-BE49-F238E27FC236}">
                    <a16:creationId xmlns:a16="http://schemas.microsoft.com/office/drawing/2014/main" id="{EE2B698F-6C9C-4536-9648-059A076CAE2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Đổi hướng tác dụng của lực</a:t>
                </a:r>
              </a:p>
            </p:txBody>
          </p:sp>
          <p:sp>
            <p:nvSpPr>
              <p:cNvPr id="220" name="Rectangle 219">
                <a:extLst>
                  <a:ext uri="{FF2B5EF4-FFF2-40B4-BE49-F238E27FC236}">
                    <a16:creationId xmlns:a16="http://schemas.microsoft.com/office/drawing/2014/main" id="{A4A94F76-3C2B-4F25-BA97-7D4A8145E137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C19BE752-A756-4CE1-B9B0-FD24CEDFBF40}"/>
              </a:ext>
            </a:extLst>
          </p:cNvPr>
          <p:cNvGrpSpPr/>
          <p:nvPr/>
        </p:nvGrpSpPr>
        <p:grpSpPr>
          <a:xfrm>
            <a:off x="3499986" y="1546759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B539016A-5AC9-49BB-87D2-67CA7DDA5F7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23" name="Group 222">
              <a:extLst>
                <a:ext uri="{FF2B5EF4-FFF2-40B4-BE49-F238E27FC236}">
                  <a16:creationId xmlns:a16="http://schemas.microsoft.com/office/drawing/2014/main" id="{CA68F3EB-D13E-4EDF-B359-FE703DCBE24B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B9876016-16B6-47E7-9CB2-9141C750809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Phân loại</a:t>
                </a:r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4F0D6347-71DF-48EE-BA24-4B2DE362A350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EF0B4193-8737-4381-9CF4-7F5DFCC24E82}"/>
              </a:ext>
            </a:extLst>
          </p:cNvPr>
          <p:cNvGrpSpPr/>
          <p:nvPr/>
        </p:nvGrpSpPr>
        <p:grpSpPr>
          <a:xfrm>
            <a:off x="1280161" y="2198201"/>
            <a:ext cx="2655356" cy="551054"/>
            <a:chOff x="5131698" y="2023976"/>
            <a:chExt cx="3375925" cy="551054"/>
          </a:xfrm>
          <a:solidFill>
            <a:schemeClr val="accent2"/>
          </a:solidFill>
        </p:grpSpPr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03BA8F76-6CD9-45CF-A24B-0CE1ACB2932A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C1BCBD6F-7A9D-4F72-9F63-D8ACD92E5196}"/>
                </a:ext>
              </a:extLst>
            </p:cNvPr>
            <p:cNvGrpSpPr/>
            <p:nvPr/>
          </p:nvGrpSpPr>
          <p:grpSpPr>
            <a:xfrm>
              <a:off x="5131698" y="2023976"/>
              <a:ext cx="3375925" cy="551054"/>
              <a:chOff x="5115369" y="3617002"/>
              <a:chExt cx="3375925" cy="551054"/>
            </a:xfrm>
            <a:grpFill/>
            <a:effectLst/>
          </p:grpSpPr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54A40C64-4233-4966-9E01-3E9E85C5D6CC}"/>
                  </a:ext>
                </a:extLst>
              </p:cNvPr>
              <p:cNvSpPr/>
              <p:nvPr/>
            </p:nvSpPr>
            <p:spPr>
              <a:xfrm>
                <a:off x="5115369" y="3617002"/>
                <a:ext cx="3375925" cy="55105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Đòn bẩy loại 2: Điểm tựa O nằm ngoài O</a:t>
                </a:r>
                <a:r>
                  <a:rPr lang="en-US" baseline="-25000" noProof="1">
                    <a:solidFill>
                      <a:schemeClr val="tx1"/>
                    </a:solidFill>
                  </a:rPr>
                  <a:t>1</a:t>
                </a:r>
                <a:r>
                  <a:rPr lang="en-US" noProof="1">
                    <a:solidFill>
                      <a:schemeClr val="tx1"/>
                    </a:solidFill>
                  </a:rPr>
                  <a:t>, O</a:t>
                </a:r>
                <a:r>
                  <a:rPr lang="en-US" baseline="-25000" noProof="1">
                    <a:solidFill>
                      <a:schemeClr val="tx1"/>
                    </a:solidFill>
                  </a:rPr>
                  <a:t>2</a:t>
                </a:r>
                <a:endParaRPr lang="en-US" noProof="1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Rectangle 229">
                <a:extLst>
                  <a:ext uri="{FF2B5EF4-FFF2-40B4-BE49-F238E27FC236}">
                    <a16:creationId xmlns:a16="http://schemas.microsoft.com/office/drawing/2014/main" id="{739F89EF-A1DD-4498-8089-41B4B947B3A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7641CCD5-EAAB-4232-AFDF-75061C832EEF}"/>
              </a:ext>
            </a:extLst>
          </p:cNvPr>
          <p:cNvGrpSpPr/>
          <p:nvPr/>
        </p:nvGrpSpPr>
        <p:grpSpPr>
          <a:xfrm>
            <a:off x="6670984" y="1550369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FC3BEC38-C9BE-402A-928C-53C9C8E1311E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38" name="Group 237">
              <a:extLst>
                <a:ext uri="{FF2B5EF4-FFF2-40B4-BE49-F238E27FC236}">
                  <a16:creationId xmlns:a16="http://schemas.microsoft.com/office/drawing/2014/main" id="{9814718D-EBB7-42DD-82BC-5731EBEE0A7D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28646221-B6CD-482D-9227-0F8C79255BD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Tác dụng</a:t>
                </a:r>
              </a:p>
            </p:txBody>
          </p:sp>
          <p:sp>
            <p:nvSpPr>
              <p:cNvPr id="240" name="Rectangle 239">
                <a:extLst>
                  <a:ext uri="{FF2B5EF4-FFF2-40B4-BE49-F238E27FC236}">
                    <a16:creationId xmlns:a16="http://schemas.microsoft.com/office/drawing/2014/main" id="{0AAF3B0A-DC58-41BA-BC2F-9330594F512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A51F20F1-0CDE-4C6F-9226-F12292DB30DE}"/>
              </a:ext>
            </a:extLst>
          </p:cNvPr>
          <p:cNvGrpSpPr/>
          <p:nvPr/>
        </p:nvGrpSpPr>
        <p:grpSpPr>
          <a:xfrm>
            <a:off x="8256483" y="2198201"/>
            <a:ext cx="3097317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71466DF5-29E7-4450-BF6E-0CFD685E2476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119B07F9-87CE-4A1B-B36F-5351B2045F4F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833319B4-3A65-4EF4-9373-313887DBC23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Làm cho lực nâng vật lên nhỏ hơn trọng lượng của vật</a:t>
                </a:r>
              </a:p>
            </p:txBody>
          </p:sp>
          <p:sp>
            <p:nvSpPr>
              <p:cNvPr id="250" name="Rectangle 249">
                <a:extLst>
                  <a:ext uri="{FF2B5EF4-FFF2-40B4-BE49-F238E27FC236}">
                    <a16:creationId xmlns:a16="http://schemas.microsoft.com/office/drawing/2014/main" id="{C8FB84DA-C388-4E58-A6F4-96D6BD22963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A2774AEF-B9EB-472B-95DF-9B0078605672}"/>
              </a:ext>
            </a:extLst>
          </p:cNvPr>
          <p:cNvGrpSpPr/>
          <p:nvPr/>
        </p:nvGrpSpPr>
        <p:grpSpPr>
          <a:xfrm>
            <a:off x="5085486" y="2643645"/>
            <a:ext cx="2021029" cy="948610"/>
            <a:chOff x="5938157" y="1624953"/>
            <a:chExt cx="2569464" cy="948610"/>
          </a:xfrm>
        </p:grpSpPr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DD968C6E-E336-464E-8B46-B103A520A870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cap="all" noProof="1"/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6C2FBAF8-19E1-4015-B8B4-1778DF24E7D7}"/>
                </a:ext>
              </a:extLst>
            </p:cNvPr>
            <p:cNvGrpSpPr/>
            <p:nvPr/>
          </p:nvGrpSpPr>
          <p:grpSpPr>
            <a:xfrm>
              <a:off x="5938157" y="1624953"/>
              <a:ext cx="2569464" cy="948610"/>
              <a:chOff x="5921828" y="3217979"/>
              <a:chExt cx="2569464" cy="948610"/>
            </a:xfrm>
            <a:effectLst/>
          </p:grpSpPr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9F6DABB4-60A2-46DC-9F66-382B29C24783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2569464" cy="94861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cap="all" noProof="1">
                    <a:solidFill>
                      <a:schemeClr val="tx1"/>
                    </a:solidFill>
                  </a:rPr>
                  <a:t>Đòn bẩy</a:t>
                </a:r>
              </a:p>
            </p:txBody>
          </p:sp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id="{8BE43649-A2F9-4268-8E52-7E8BEDA0B0FA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740664" cy="948610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cap="all" noProof="1"/>
              </a:p>
            </p:txBody>
          </p:sp>
        </p:grpSp>
      </p:grpSp>
      <p:cxnSp>
        <p:nvCxnSpPr>
          <p:cNvPr id="256" name="Connector: Curved 255">
            <a:extLst>
              <a:ext uri="{FF2B5EF4-FFF2-40B4-BE49-F238E27FC236}">
                <a16:creationId xmlns:a16="http://schemas.microsoft.com/office/drawing/2014/main" id="{A1BD7A2A-58E3-4DAA-BE99-80E722CA087C}"/>
              </a:ext>
            </a:extLst>
          </p:cNvPr>
          <p:cNvCxnSpPr>
            <a:cxnSpLocks/>
            <a:stCxn id="254" idx="2"/>
            <a:endCxn id="214" idx="3"/>
          </p:cNvCxnSpPr>
          <p:nvPr/>
        </p:nvCxnSpPr>
        <p:spPr>
          <a:xfrm rot="5400000">
            <a:off x="5396341" y="3716929"/>
            <a:ext cx="824335" cy="57498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ctor: Curved 256">
            <a:extLst>
              <a:ext uri="{FF2B5EF4-FFF2-40B4-BE49-F238E27FC236}">
                <a16:creationId xmlns:a16="http://schemas.microsoft.com/office/drawing/2014/main" id="{E974C77B-B0F8-4D67-811E-E4F45826E108}"/>
              </a:ext>
            </a:extLst>
          </p:cNvPr>
          <p:cNvCxnSpPr>
            <a:cxnSpLocks/>
            <a:stCxn id="254" idx="2"/>
            <a:endCxn id="180" idx="1"/>
          </p:cNvCxnSpPr>
          <p:nvPr/>
        </p:nvCxnSpPr>
        <p:spPr>
          <a:xfrm rot="16200000" flipH="1">
            <a:off x="5946680" y="3741576"/>
            <a:ext cx="824969" cy="52632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ctor: Curved 257">
            <a:extLst>
              <a:ext uri="{FF2B5EF4-FFF2-40B4-BE49-F238E27FC236}">
                <a16:creationId xmlns:a16="http://schemas.microsoft.com/office/drawing/2014/main" id="{1AAD8B87-D12B-478B-AF62-26B3E4CE473D}"/>
              </a:ext>
            </a:extLst>
          </p:cNvPr>
          <p:cNvCxnSpPr>
            <a:cxnSpLocks/>
            <a:stCxn id="254" idx="0"/>
            <a:endCxn id="224" idx="3"/>
          </p:cNvCxnSpPr>
          <p:nvPr/>
        </p:nvCxnSpPr>
        <p:spPr>
          <a:xfrm rot="16200000" flipV="1">
            <a:off x="5397829" y="1945473"/>
            <a:ext cx="821359" cy="57498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ctor: Curved 258">
            <a:extLst>
              <a:ext uri="{FF2B5EF4-FFF2-40B4-BE49-F238E27FC236}">
                <a16:creationId xmlns:a16="http://schemas.microsoft.com/office/drawing/2014/main" id="{5BC28790-E711-4905-AEF5-A8A316DC6AE2}"/>
              </a:ext>
            </a:extLst>
          </p:cNvPr>
          <p:cNvCxnSpPr>
            <a:cxnSpLocks/>
            <a:stCxn id="254" idx="0"/>
            <a:endCxn id="240" idx="1"/>
          </p:cNvCxnSpPr>
          <p:nvPr/>
        </p:nvCxnSpPr>
        <p:spPr>
          <a:xfrm rot="5400000" flipH="1" flipV="1">
            <a:off x="5974618" y="1947280"/>
            <a:ext cx="817749" cy="574983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or: Curved 259">
            <a:extLst>
              <a:ext uri="{FF2B5EF4-FFF2-40B4-BE49-F238E27FC236}">
                <a16:creationId xmlns:a16="http://schemas.microsoft.com/office/drawing/2014/main" id="{36B86F44-7C9C-4B06-92D3-9BDA3F420D83}"/>
              </a:ext>
            </a:extLst>
          </p:cNvPr>
          <p:cNvCxnSpPr>
            <a:cxnSpLocks/>
            <a:stCxn id="224" idx="0"/>
            <a:endCxn id="199" idx="3"/>
          </p:cNvCxnSpPr>
          <p:nvPr/>
        </p:nvCxnSpPr>
        <p:spPr>
          <a:xfrm rot="16200000" flipV="1">
            <a:off x="4040255" y="1076512"/>
            <a:ext cx="365508" cy="57498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: Curved 260">
            <a:extLst>
              <a:ext uri="{FF2B5EF4-FFF2-40B4-BE49-F238E27FC236}">
                <a16:creationId xmlns:a16="http://schemas.microsoft.com/office/drawing/2014/main" id="{C1E5EAB7-3946-48D9-A816-F0200A10E23C}"/>
              </a:ext>
            </a:extLst>
          </p:cNvPr>
          <p:cNvCxnSpPr>
            <a:cxnSpLocks/>
            <a:stCxn id="224" idx="2"/>
            <a:endCxn id="229" idx="3"/>
          </p:cNvCxnSpPr>
          <p:nvPr/>
        </p:nvCxnSpPr>
        <p:spPr>
          <a:xfrm rot="5400000">
            <a:off x="4035052" y="1998278"/>
            <a:ext cx="375915" cy="5749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ctor: Curved 262">
            <a:extLst>
              <a:ext uri="{FF2B5EF4-FFF2-40B4-BE49-F238E27FC236}">
                <a16:creationId xmlns:a16="http://schemas.microsoft.com/office/drawing/2014/main" id="{B157F198-72EE-437F-A9AE-53061648FFAB}"/>
              </a:ext>
            </a:extLst>
          </p:cNvPr>
          <p:cNvCxnSpPr>
            <a:cxnSpLocks/>
            <a:stCxn id="214" idx="0"/>
            <a:endCxn id="209" idx="3"/>
          </p:cNvCxnSpPr>
          <p:nvPr/>
        </p:nvCxnSpPr>
        <p:spPr>
          <a:xfrm rot="16200000" flipV="1">
            <a:off x="4037174" y="3667735"/>
            <a:ext cx="371671" cy="57498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ctor: Curved 263">
            <a:extLst>
              <a:ext uri="{FF2B5EF4-FFF2-40B4-BE49-F238E27FC236}">
                <a16:creationId xmlns:a16="http://schemas.microsoft.com/office/drawing/2014/main" id="{0588B239-2D0A-4B94-B6BA-6672D970BEB7}"/>
              </a:ext>
            </a:extLst>
          </p:cNvPr>
          <p:cNvCxnSpPr>
            <a:cxnSpLocks/>
            <a:stCxn id="214" idx="2"/>
            <a:endCxn id="204" idx="3"/>
          </p:cNvCxnSpPr>
          <p:nvPr/>
        </p:nvCxnSpPr>
        <p:spPr>
          <a:xfrm rot="5400000">
            <a:off x="4036479" y="4591155"/>
            <a:ext cx="373061" cy="57498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ctor: Curved 264">
            <a:extLst>
              <a:ext uri="{FF2B5EF4-FFF2-40B4-BE49-F238E27FC236}">
                <a16:creationId xmlns:a16="http://schemas.microsoft.com/office/drawing/2014/main" id="{5B6760E6-78DB-442D-82F9-453279FCFE4A}"/>
              </a:ext>
            </a:extLst>
          </p:cNvPr>
          <p:cNvCxnSpPr>
            <a:cxnSpLocks/>
            <a:stCxn id="239" idx="0"/>
            <a:endCxn id="220" idx="1"/>
          </p:cNvCxnSpPr>
          <p:nvPr/>
        </p:nvCxnSpPr>
        <p:spPr>
          <a:xfrm rot="5400000" flipH="1" flipV="1">
            <a:off x="7800500" y="1059064"/>
            <a:ext cx="372305" cy="610307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ctor: Curved 265">
            <a:extLst>
              <a:ext uri="{FF2B5EF4-FFF2-40B4-BE49-F238E27FC236}">
                <a16:creationId xmlns:a16="http://schemas.microsoft.com/office/drawing/2014/main" id="{1EE27B9D-318E-42D0-AF25-432CFAE5968A}"/>
              </a:ext>
            </a:extLst>
          </p:cNvPr>
          <p:cNvCxnSpPr>
            <a:cxnSpLocks/>
            <a:stCxn id="239" idx="2"/>
            <a:endCxn id="250" idx="1"/>
          </p:cNvCxnSpPr>
          <p:nvPr/>
        </p:nvCxnSpPr>
        <p:spPr>
          <a:xfrm rot="16200000" flipH="1">
            <a:off x="7782839" y="2000083"/>
            <a:ext cx="372305" cy="5749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ctor: Curved 266">
            <a:extLst>
              <a:ext uri="{FF2B5EF4-FFF2-40B4-BE49-F238E27FC236}">
                <a16:creationId xmlns:a16="http://schemas.microsoft.com/office/drawing/2014/main" id="{2E729525-0CE3-41F3-9D14-9BE1EC0C6242}"/>
              </a:ext>
            </a:extLst>
          </p:cNvPr>
          <p:cNvCxnSpPr>
            <a:cxnSpLocks/>
            <a:stCxn id="179" idx="0"/>
            <a:endCxn id="185" idx="1"/>
          </p:cNvCxnSpPr>
          <p:nvPr/>
        </p:nvCxnSpPr>
        <p:spPr>
          <a:xfrm rot="5400000" flipH="1" flipV="1">
            <a:off x="7709853" y="3692382"/>
            <a:ext cx="372305" cy="52632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ctor: Curved 267">
            <a:extLst>
              <a:ext uri="{FF2B5EF4-FFF2-40B4-BE49-F238E27FC236}">
                <a16:creationId xmlns:a16="http://schemas.microsoft.com/office/drawing/2014/main" id="{B75C134A-A122-4365-B015-B0C22289CC70}"/>
              </a:ext>
            </a:extLst>
          </p:cNvPr>
          <p:cNvCxnSpPr>
            <a:cxnSpLocks/>
            <a:stCxn id="179" idx="2"/>
            <a:endCxn id="190" idx="1"/>
          </p:cNvCxnSpPr>
          <p:nvPr/>
        </p:nvCxnSpPr>
        <p:spPr>
          <a:xfrm rot="16200000" flipH="1">
            <a:off x="7709853" y="4615740"/>
            <a:ext cx="372305" cy="52632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ED702249-397C-423A-A615-CA28ECFD4D89}"/>
              </a:ext>
            </a:extLst>
          </p:cNvPr>
          <p:cNvGrpSpPr/>
          <p:nvPr/>
        </p:nvGrpSpPr>
        <p:grpSpPr>
          <a:xfrm>
            <a:off x="4643764" y="5276077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B078D019-CAF5-4014-B077-8C606BE3D42F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8A5493A-B391-4F0A-A5A8-B70B201F75DF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72" name="Rectangle 271">
                <a:extLst>
                  <a:ext uri="{FF2B5EF4-FFF2-40B4-BE49-F238E27FC236}">
                    <a16:creationId xmlns:a16="http://schemas.microsoft.com/office/drawing/2014/main" id="{B90B9585-FFD5-4B66-8DE3-4F52938272A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Kéo cắt giấy ...</a:t>
                </a:r>
              </a:p>
            </p:txBody>
          </p:sp>
          <p:sp>
            <p:nvSpPr>
              <p:cNvPr id="273" name="Rectangle 272">
                <a:extLst>
                  <a:ext uri="{FF2B5EF4-FFF2-40B4-BE49-F238E27FC236}">
                    <a16:creationId xmlns:a16="http://schemas.microsoft.com/office/drawing/2014/main" id="{E29C8DD1-41CB-4C50-B552-2B2AEBFFBDE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cxnSp>
        <p:nvCxnSpPr>
          <p:cNvPr id="276" name="Connector: Curved 275">
            <a:extLst>
              <a:ext uri="{FF2B5EF4-FFF2-40B4-BE49-F238E27FC236}">
                <a16:creationId xmlns:a16="http://schemas.microsoft.com/office/drawing/2014/main" id="{EA3A4DE1-C8EE-4C6C-B912-BA0CD6BCDAAE}"/>
              </a:ext>
            </a:extLst>
          </p:cNvPr>
          <p:cNvCxnSpPr>
            <a:cxnSpLocks/>
          </p:cNvCxnSpPr>
          <p:nvPr/>
        </p:nvCxnSpPr>
        <p:spPr>
          <a:xfrm>
            <a:off x="4656732" y="4692117"/>
            <a:ext cx="684769" cy="55375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657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Map – Slide Template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D25FE04-FCE7-448D-8E77-C2B89F27BABC}"/>
              </a:ext>
            </a:extLst>
          </p:cNvPr>
          <p:cNvGrpSpPr/>
          <p:nvPr/>
        </p:nvGrpSpPr>
        <p:grpSpPr>
          <a:xfrm>
            <a:off x="6622327" y="4141697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5550447-F00C-42D9-9941-9727C142D06E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C29DC730-FE34-4928-926D-C4E5E46030B3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CD38ACDF-B989-4A44-8665-B22C9C117CA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bg1"/>
                    </a:solidFill>
                  </a:rPr>
                  <a:t>Lorem Ipsum</a:t>
                </a:r>
              </a:p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bg1"/>
                    </a:solidFill>
                  </a:rPr>
                  <a:t>Dolor Sit Amet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EA55C839-5C28-4593-BFE2-FF2D1888D79A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4EE49B6-ADFB-4808-9F88-265967B79E47}"/>
              </a:ext>
            </a:extLst>
          </p:cNvPr>
          <p:cNvGrpSpPr/>
          <p:nvPr/>
        </p:nvGrpSpPr>
        <p:grpSpPr>
          <a:xfrm>
            <a:off x="8159168" y="3493865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312ED0D-7D7A-45D4-8490-2928F20AD2CB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B3FA191-55B4-4A31-B84F-EE9B0CF196E6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C63F401-521D-4C12-B7C0-B29AF3A9710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BCF6300-8F0F-4075-A87F-06EC19299EDB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D9780EE-092C-448F-A16C-15E66C3CA378}"/>
              </a:ext>
            </a:extLst>
          </p:cNvPr>
          <p:cNvGrpSpPr/>
          <p:nvPr/>
        </p:nvGrpSpPr>
        <p:grpSpPr>
          <a:xfrm>
            <a:off x="8159168" y="4789529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CAB0252-A730-4C1D-9AFA-9EB879E54AE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5BFF92F-9457-4966-B2E2-65A690137A16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C9A88A6E-CFA6-49E7-8C5C-7A38CE7D3D53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4A04D7B-3F46-4EFF-97DA-036BA28C3E17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5B60A0B-0B4A-4EF1-9769-51AF8C8F5D4B}"/>
              </a:ext>
            </a:extLst>
          </p:cNvPr>
          <p:cNvGrpSpPr/>
          <p:nvPr/>
        </p:nvGrpSpPr>
        <p:grpSpPr>
          <a:xfrm>
            <a:off x="9696011" y="5437358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FED74E8-61C1-4ED0-AE74-774D7D2E435D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0151C8E9-B6AF-4BD9-83DF-CFCF613F4E5B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0110502-32EE-4BEF-AF57-639F67A4B1E9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56988782-FD6D-4D4E-8F7E-EDC8BB0C590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3434308-7116-4E24-88CC-996D7B3B3FA7}"/>
              </a:ext>
            </a:extLst>
          </p:cNvPr>
          <p:cNvGrpSpPr/>
          <p:nvPr/>
        </p:nvGrpSpPr>
        <p:grpSpPr>
          <a:xfrm>
            <a:off x="1914487" y="905724"/>
            <a:ext cx="2021029" cy="551054"/>
            <a:chOff x="5938157" y="2023976"/>
            <a:chExt cx="2569464" cy="551054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1BF66667-B826-49D6-B32D-B799080686CF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8F487AE2-32D4-4153-A83E-6C75787856A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FC11A916-8EC7-4534-9FC6-855EE914A6F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B456282B-7EBC-4B44-B66B-A9CD2498D7D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1B1CA96-0EBC-4F0D-8DEA-68F3E24A134B}"/>
              </a:ext>
            </a:extLst>
          </p:cNvPr>
          <p:cNvGrpSpPr/>
          <p:nvPr/>
        </p:nvGrpSpPr>
        <p:grpSpPr>
          <a:xfrm>
            <a:off x="1914487" y="4789651"/>
            <a:ext cx="2021029" cy="551054"/>
            <a:chOff x="5938157" y="2023976"/>
            <a:chExt cx="2569464" cy="551054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9D647F19-79D4-4E03-8EBA-E76B7A76D4A3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8FF34D0-A98A-4251-A0C4-37B9BC1D0430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E5DDEB41-A06F-4995-8C81-52F177DFA23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A04D78C2-F252-4F15-B46D-E1E332B53CA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961F180-0B67-408A-B336-76C660EAAB5E}"/>
              </a:ext>
            </a:extLst>
          </p:cNvPr>
          <p:cNvGrpSpPr/>
          <p:nvPr/>
        </p:nvGrpSpPr>
        <p:grpSpPr>
          <a:xfrm>
            <a:off x="1914487" y="3493865"/>
            <a:ext cx="2021029" cy="551054"/>
            <a:chOff x="5938157" y="2023976"/>
            <a:chExt cx="2569464" cy="551054"/>
          </a:xfrm>
        </p:grpSpPr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CD75B2F2-F8B7-442B-A60A-3D17BCA7D1CC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C753B5A5-31C6-471B-A7F5-C340F98DEC89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AE2B5657-90A9-4CF6-B1E9-B7F7FC61325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04CF4939-3849-4075-8C9C-6623E996330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BB7DA70-709D-4202-BC23-71AC8D0EE69A}"/>
              </a:ext>
            </a:extLst>
          </p:cNvPr>
          <p:cNvGrpSpPr/>
          <p:nvPr/>
        </p:nvGrpSpPr>
        <p:grpSpPr>
          <a:xfrm>
            <a:off x="3499986" y="4141063"/>
            <a:ext cx="2021029" cy="551054"/>
            <a:chOff x="5938157" y="2023976"/>
            <a:chExt cx="2569464" cy="551054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ED7FBCC8-3374-46FB-AA7F-223387B8417D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F69E6D31-D297-486B-B4C4-61CAF3A99CFF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effectLst/>
          </p:grpSpPr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147C901E-DB5D-44C0-911C-3DE89F15165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Dolor Sit Amet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B8B677F3-427C-443E-AECC-E4106FA3C40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B152DC5-AB52-47BC-A3FD-8AEAD766E066}"/>
              </a:ext>
            </a:extLst>
          </p:cNvPr>
          <p:cNvGrpSpPr/>
          <p:nvPr/>
        </p:nvGrpSpPr>
        <p:grpSpPr>
          <a:xfrm>
            <a:off x="8291806" y="902537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75DC408-4FE4-4C72-BEA9-D357BD867CF9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A2316E3B-CD1E-4D6A-842B-01E7B1EB655C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61A919F4-37FF-4164-BD17-0F97FA133DF6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9160E90F-F5E6-443A-B86D-CBB538E3BFB5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9B323E8-8DA7-4A47-A463-22CE1F9720F5}"/>
              </a:ext>
            </a:extLst>
          </p:cNvPr>
          <p:cNvGrpSpPr/>
          <p:nvPr/>
        </p:nvGrpSpPr>
        <p:grpSpPr>
          <a:xfrm>
            <a:off x="3499986" y="1546759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8AE436B-745F-46BB-8956-CA8D6CDCF7D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89920125-06B4-4EA6-A833-8C7CA4D36BF6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D5211CC-2484-4040-B2CE-239D29FD200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Dolor Sit Amet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F5E0D5D-8FF5-4618-BF1F-CA7FC9F8740E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E0D1C61-A638-4F65-AE85-21A5BF446CBD}"/>
              </a:ext>
            </a:extLst>
          </p:cNvPr>
          <p:cNvGrpSpPr/>
          <p:nvPr/>
        </p:nvGrpSpPr>
        <p:grpSpPr>
          <a:xfrm>
            <a:off x="1914487" y="2198201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FBCEF66-EAE2-4CC2-95A9-4B2974BC0EC5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8D4F1A0-B723-4187-ACDD-0759FFC905A7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FBD4F2C-F7B6-43AD-AE8A-46D504D0ED34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EF1963B2-ECE4-4403-BD4D-794A6C2E4297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4A4FC6A-6E34-459A-B9DA-48A6BA6D590E}"/>
              </a:ext>
            </a:extLst>
          </p:cNvPr>
          <p:cNvGrpSpPr/>
          <p:nvPr/>
        </p:nvGrpSpPr>
        <p:grpSpPr>
          <a:xfrm>
            <a:off x="328988" y="2846033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5381DB2-BFE6-4907-ACC2-DB318DC0AA1C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CAB3547A-8D46-4361-BBC9-429F1A931D28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0CE9361-4F87-4DA5-8826-E0EB8D343BBC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6DA234B-D8B4-4EB1-8931-F3381FD684AB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76245D5-81E8-45C2-B602-A0777D082886}"/>
              </a:ext>
            </a:extLst>
          </p:cNvPr>
          <p:cNvGrpSpPr/>
          <p:nvPr/>
        </p:nvGrpSpPr>
        <p:grpSpPr>
          <a:xfrm>
            <a:off x="6670984" y="1550369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57611FD-F556-465F-A0FF-DB1A05DC5080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6D02D2A-6488-42EC-978D-04FC6BD8965B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2AF04DEE-57BD-4668-B437-EB2B00D3B6AB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  <a:p>
                <a:pPr algn="ctr">
                  <a:lnSpc>
                    <a:spcPts val="1600"/>
                  </a:lnSpc>
                </a:pPr>
                <a:r>
                  <a:rPr lang="en-US" noProof="1">
                    <a:solidFill>
                      <a:schemeClr val="tx1"/>
                    </a:solidFill>
                  </a:rPr>
                  <a:t>Dolor Sit Amet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A00F661F-D19A-4215-A1B2-D5230A6662C2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403B9CC-2E88-49FE-8BB8-A7B543D1402F}"/>
              </a:ext>
            </a:extLst>
          </p:cNvPr>
          <p:cNvGrpSpPr/>
          <p:nvPr/>
        </p:nvGrpSpPr>
        <p:grpSpPr>
          <a:xfrm>
            <a:off x="9696010" y="4141697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59082BD-D208-4AEB-A51C-64793ADF5A9C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326F86D-0F38-4200-A451-75BD5A225793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E0D204D3-C377-4253-8945-AF0F42F001DB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3B0DCE96-396A-47F2-970C-2878B8BCFC7D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AAEA1749-C114-4E40-872F-1DE32D9CD48E}"/>
              </a:ext>
            </a:extLst>
          </p:cNvPr>
          <p:cNvGrpSpPr/>
          <p:nvPr/>
        </p:nvGrpSpPr>
        <p:grpSpPr>
          <a:xfrm>
            <a:off x="8256483" y="2198201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BFF24BC-38C3-4E56-AB73-440650FB3002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73F31889-2FD3-498B-95C9-A668E3E3359E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8CC6A2E0-A383-418D-A013-49AA37CCEF5D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77F05746-9922-42E8-B3F1-A21E6A0EE4DD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4E9323EA-C3D8-4DBC-9A0B-BC83438E6BD9}"/>
              </a:ext>
            </a:extLst>
          </p:cNvPr>
          <p:cNvGrpSpPr/>
          <p:nvPr/>
        </p:nvGrpSpPr>
        <p:grpSpPr>
          <a:xfrm>
            <a:off x="5085486" y="2643645"/>
            <a:ext cx="2021029" cy="948610"/>
            <a:chOff x="5938157" y="1624953"/>
            <a:chExt cx="2569464" cy="948610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BAC86490-462B-434F-AA49-36B16EDD547D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cap="all" noProof="1"/>
            </a:p>
          </p:txBody>
        </p: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23B9EE2C-F3F9-4A99-B5E7-D42DCC21772E}"/>
                </a:ext>
              </a:extLst>
            </p:cNvPr>
            <p:cNvGrpSpPr/>
            <p:nvPr/>
          </p:nvGrpSpPr>
          <p:grpSpPr>
            <a:xfrm>
              <a:off x="5938157" y="1624953"/>
              <a:ext cx="2569464" cy="948610"/>
              <a:chOff x="5921828" y="3217979"/>
              <a:chExt cx="2569464" cy="948610"/>
            </a:xfrm>
            <a:effectLst/>
          </p:grpSpPr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3B30C05-A5A4-4548-AE74-6E104921BBEE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2569464" cy="94861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cap="all" noProof="1">
                    <a:solidFill>
                      <a:schemeClr val="tx1"/>
                    </a:solidFill>
                  </a:rPr>
                  <a:t>Lorem Ipsum</a:t>
                </a:r>
              </a:p>
              <a:p>
                <a:pPr algn="ctr"/>
                <a:r>
                  <a:rPr lang="en-US" b="1" cap="all" noProof="1">
                    <a:solidFill>
                      <a:schemeClr val="tx1"/>
                    </a:solidFill>
                  </a:rPr>
                  <a:t>Dolor Sit Amet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AF94300-7290-40B4-8CB2-0E8DA41252D4}"/>
                  </a:ext>
                </a:extLst>
              </p:cNvPr>
              <p:cNvSpPr/>
              <p:nvPr/>
            </p:nvSpPr>
            <p:spPr>
              <a:xfrm>
                <a:off x="5921828" y="3217979"/>
                <a:ext cx="740664" cy="948610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cap="all" noProof="1"/>
              </a:p>
            </p:txBody>
          </p:sp>
        </p:grpSp>
      </p:grp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CD8703B4-791D-41A9-8EC2-A8B68F303593}"/>
              </a:ext>
            </a:extLst>
          </p:cNvPr>
          <p:cNvCxnSpPr>
            <a:cxnSpLocks/>
            <a:stCxn id="113" idx="2"/>
            <a:endCxn id="88" idx="3"/>
          </p:cNvCxnSpPr>
          <p:nvPr/>
        </p:nvCxnSpPr>
        <p:spPr>
          <a:xfrm rot="5400000">
            <a:off x="5396341" y="3716929"/>
            <a:ext cx="824335" cy="574986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9B9B2108-36CF-468D-BB39-726473611490}"/>
              </a:ext>
            </a:extLst>
          </p:cNvPr>
          <p:cNvCxnSpPr>
            <a:cxnSpLocks/>
            <a:stCxn id="113" idx="2"/>
            <a:endCxn id="46" idx="1"/>
          </p:cNvCxnSpPr>
          <p:nvPr/>
        </p:nvCxnSpPr>
        <p:spPr>
          <a:xfrm rot="16200000" flipH="1">
            <a:off x="5946680" y="3741576"/>
            <a:ext cx="824969" cy="526326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24AA5BE0-B71D-41C2-B1C9-7340446A98BB}"/>
              </a:ext>
            </a:extLst>
          </p:cNvPr>
          <p:cNvCxnSpPr>
            <a:cxnSpLocks/>
            <a:stCxn id="113" idx="0"/>
            <a:endCxn id="25" idx="3"/>
          </p:cNvCxnSpPr>
          <p:nvPr/>
        </p:nvCxnSpPr>
        <p:spPr>
          <a:xfrm rot="16200000" flipV="1">
            <a:off x="5397829" y="1945473"/>
            <a:ext cx="821359" cy="574986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8977D60A-B479-4CD8-B25B-D9F59A731F50}"/>
              </a:ext>
            </a:extLst>
          </p:cNvPr>
          <p:cNvCxnSpPr>
            <a:cxnSpLocks/>
            <a:stCxn id="113" idx="0"/>
            <a:endCxn id="41" idx="1"/>
          </p:cNvCxnSpPr>
          <p:nvPr/>
        </p:nvCxnSpPr>
        <p:spPr>
          <a:xfrm rot="5400000" flipH="1" flipV="1">
            <a:off x="5974618" y="1947280"/>
            <a:ext cx="817749" cy="574983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or: Curved 19">
            <a:extLst>
              <a:ext uri="{FF2B5EF4-FFF2-40B4-BE49-F238E27FC236}">
                <a16:creationId xmlns:a16="http://schemas.microsoft.com/office/drawing/2014/main" id="{53E52C3A-B967-4CD6-A936-81FA7689CB8B}"/>
              </a:ext>
            </a:extLst>
          </p:cNvPr>
          <p:cNvCxnSpPr>
            <a:stCxn id="25" idx="0"/>
            <a:endCxn id="73" idx="3"/>
          </p:cNvCxnSpPr>
          <p:nvPr/>
        </p:nvCxnSpPr>
        <p:spPr>
          <a:xfrm rot="16200000" flipV="1">
            <a:off x="4040255" y="1076512"/>
            <a:ext cx="365508" cy="574985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or: Curved 69">
            <a:extLst>
              <a:ext uri="{FF2B5EF4-FFF2-40B4-BE49-F238E27FC236}">
                <a16:creationId xmlns:a16="http://schemas.microsoft.com/office/drawing/2014/main" id="{9E05902C-837A-427D-BC75-539DF0CC2E56}"/>
              </a:ext>
            </a:extLst>
          </p:cNvPr>
          <p:cNvCxnSpPr>
            <a:stCxn id="25" idx="2"/>
            <a:endCxn id="30" idx="3"/>
          </p:cNvCxnSpPr>
          <p:nvPr/>
        </p:nvCxnSpPr>
        <p:spPr>
          <a:xfrm rot="5400000">
            <a:off x="4035052" y="1998278"/>
            <a:ext cx="375915" cy="574985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Curved 71">
            <a:extLst>
              <a:ext uri="{FF2B5EF4-FFF2-40B4-BE49-F238E27FC236}">
                <a16:creationId xmlns:a16="http://schemas.microsoft.com/office/drawing/2014/main" id="{56D8D2CB-7C78-44AA-A445-027A82DB22FC}"/>
              </a:ext>
            </a:extLst>
          </p:cNvPr>
          <p:cNvCxnSpPr>
            <a:stCxn id="30" idx="2"/>
            <a:endCxn id="35" idx="3"/>
          </p:cNvCxnSpPr>
          <p:nvPr/>
        </p:nvCxnSpPr>
        <p:spPr>
          <a:xfrm rot="5400000">
            <a:off x="2451358" y="2647915"/>
            <a:ext cx="372305" cy="574985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: Curved 114">
            <a:extLst>
              <a:ext uri="{FF2B5EF4-FFF2-40B4-BE49-F238E27FC236}">
                <a16:creationId xmlns:a16="http://schemas.microsoft.com/office/drawing/2014/main" id="{C82AEA58-0362-4852-9B5B-C607152A5A9D}"/>
              </a:ext>
            </a:extLst>
          </p:cNvPr>
          <p:cNvCxnSpPr>
            <a:cxnSpLocks/>
            <a:stCxn id="88" idx="0"/>
            <a:endCxn id="83" idx="3"/>
          </p:cNvCxnSpPr>
          <p:nvPr/>
        </p:nvCxnSpPr>
        <p:spPr>
          <a:xfrm rot="16200000" flipV="1">
            <a:off x="4037174" y="3667735"/>
            <a:ext cx="371671" cy="574985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: Curved 115">
            <a:extLst>
              <a:ext uri="{FF2B5EF4-FFF2-40B4-BE49-F238E27FC236}">
                <a16:creationId xmlns:a16="http://schemas.microsoft.com/office/drawing/2014/main" id="{0823F753-7A5E-4827-B207-19199DFC3CB9}"/>
              </a:ext>
            </a:extLst>
          </p:cNvPr>
          <p:cNvCxnSpPr>
            <a:cxnSpLocks/>
            <a:stCxn id="88" idx="2"/>
            <a:endCxn id="78" idx="3"/>
          </p:cNvCxnSpPr>
          <p:nvPr/>
        </p:nvCxnSpPr>
        <p:spPr>
          <a:xfrm rot="5400000">
            <a:off x="4036479" y="4591155"/>
            <a:ext cx="373061" cy="574985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or: Curved 122">
            <a:extLst>
              <a:ext uri="{FF2B5EF4-FFF2-40B4-BE49-F238E27FC236}">
                <a16:creationId xmlns:a16="http://schemas.microsoft.com/office/drawing/2014/main" id="{DDDBB260-3746-43B0-B4FB-BB9E41F4EEA4}"/>
              </a:ext>
            </a:extLst>
          </p:cNvPr>
          <p:cNvCxnSpPr>
            <a:cxnSpLocks/>
            <a:stCxn id="40" idx="0"/>
            <a:endCxn id="94" idx="1"/>
          </p:cNvCxnSpPr>
          <p:nvPr/>
        </p:nvCxnSpPr>
        <p:spPr>
          <a:xfrm rot="5400000" flipH="1" flipV="1">
            <a:off x="7800500" y="1059064"/>
            <a:ext cx="372305" cy="610307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or: Curved 123">
            <a:extLst>
              <a:ext uri="{FF2B5EF4-FFF2-40B4-BE49-F238E27FC236}">
                <a16:creationId xmlns:a16="http://schemas.microsoft.com/office/drawing/2014/main" id="{62807E58-F3E3-4861-9257-5A6F63119F2C}"/>
              </a:ext>
            </a:extLst>
          </p:cNvPr>
          <p:cNvCxnSpPr>
            <a:cxnSpLocks/>
            <a:stCxn id="40" idx="2"/>
            <a:endCxn id="99" idx="1"/>
          </p:cNvCxnSpPr>
          <p:nvPr/>
        </p:nvCxnSpPr>
        <p:spPr>
          <a:xfrm rot="16200000" flipH="1">
            <a:off x="7782839" y="2000083"/>
            <a:ext cx="372305" cy="574984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Curved 128">
            <a:extLst>
              <a:ext uri="{FF2B5EF4-FFF2-40B4-BE49-F238E27FC236}">
                <a16:creationId xmlns:a16="http://schemas.microsoft.com/office/drawing/2014/main" id="{7750EB16-56E6-4ECE-8393-B3EB980D3940}"/>
              </a:ext>
            </a:extLst>
          </p:cNvPr>
          <p:cNvCxnSpPr>
            <a:cxnSpLocks/>
            <a:stCxn id="45" idx="0"/>
            <a:endCxn id="51" idx="1"/>
          </p:cNvCxnSpPr>
          <p:nvPr/>
        </p:nvCxnSpPr>
        <p:spPr>
          <a:xfrm rot="5400000" flipH="1" flipV="1">
            <a:off x="7709853" y="3692382"/>
            <a:ext cx="372305" cy="526326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or: Curved 129">
            <a:extLst>
              <a:ext uri="{FF2B5EF4-FFF2-40B4-BE49-F238E27FC236}">
                <a16:creationId xmlns:a16="http://schemas.microsoft.com/office/drawing/2014/main" id="{0163C158-D7BE-49F2-AE46-4D38B2055265}"/>
              </a:ext>
            </a:extLst>
          </p:cNvPr>
          <p:cNvCxnSpPr>
            <a:cxnSpLocks/>
            <a:stCxn id="45" idx="2"/>
            <a:endCxn id="56" idx="1"/>
          </p:cNvCxnSpPr>
          <p:nvPr/>
        </p:nvCxnSpPr>
        <p:spPr>
          <a:xfrm rot="16200000" flipH="1">
            <a:off x="7709853" y="4615740"/>
            <a:ext cx="372305" cy="526326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D764888A-0C1B-4C5A-A33E-B07C8A5B2DA4}"/>
              </a:ext>
            </a:extLst>
          </p:cNvPr>
          <p:cNvGrpSpPr/>
          <p:nvPr/>
        </p:nvGrpSpPr>
        <p:grpSpPr>
          <a:xfrm>
            <a:off x="328988" y="5437358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35F62DD1-0260-42C3-AB02-371030BD59C0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465F8B88-B220-4C1E-9855-0522324F5AC5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3D6A31EF-797F-4C11-B9CB-79A597AF46CF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FB5BEB65-561C-47D6-8136-31759ACAA393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cxnSp>
        <p:nvCxnSpPr>
          <p:cNvPr id="142" name="Connector: Curved 141">
            <a:extLst>
              <a:ext uri="{FF2B5EF4-FFF2-40B4-BE49-F238E27FC236}">
                <a16:creationId xmlns:a16="http://schemas.microsoft.com/office/drawing/2014/main" id="{5EE1FE5F-D86D-4F20-9658-346A4682044D}"/>
              </a:ext>
            </a:extLst>
          </p:cNvPr>
          <p:cNvCxnSpPr>
            <a:cxnSpLocks/>
            <a:stCxn id="55" idx="2"/>
            <a:endCxn id="66" idx="1"/>
          </p:cNvCxnSpPr>
          <p:nvPr/>
        </p:nvCxnSpPr>
        <p:spPr>
          <a:xfrm rot="16200000" flipH="1">
            <a:off x="9246696" y="5263570"/>
            <a:ext cx="372302" cy="526328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Curved 144">
            <a:extLst>
              <a:ext uri="{FF2B5EF4-FFF2-40B4-BE49-F238E27FC236}">
                <a16:creationId xmlns:a16="http://schemas.microsoft.com/office/drawing/2014/main" id="{03A7FAC4-1023-4CAB-A2F2-FD9A69DF2483}"/>
              </a:ext>
            </a:extLst>
          </p:cNvPr>
          <p:cNvCxnSpPr>
            <a:cxnSpLocks/>
            <a:stCxn id="50" idx="2"/>
            <a:endCxn id="61" idx="1"/>
          </p:cNvCxnSpPr>
          <p:nvPr/>
        </p:nvCxnSpPr>
        <p:spPr>
          <a:xfrm rot="16200000" flipH="1">
            <a:off x="9246694" y="3967907"/>
            <a:ext cx="372305" cy="526327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: Curved 147">
            <a:extLst>
              <a:ext uri="{FF2B5EF4-FFF2-40B4-BE49-F238E27FC236}">
                <a16:creationId xmlns:a16="http://schemas.microsoft.com/office/drawing/2014/main" id="{BEAD7D24-23A4-4E17-956B-3CF0617EB533}"/>
              </a:ext>
            </a:extLst>
          </p:cNvPr>
          <p:cNvCxnSpPr>
            <a:cxnSpLocks/>
            <a:stCxn id="78" idx="2"/>
            <a:endCxn id="140" idx="3"/>
          </p:cNvCxnSpPr>
          <p:nvPr/>
        </p:nvCxnSpPr>
        <p:spPr>
          <a:xfrm rot="5400000">
            <a:off x="2451420" y="5239303"/>
            <a:ext cx="372180" cy="574985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E17D51F9-3D30-4045-B0BD-21585864A930}"/>
              </a:ext>
            </a:extLst>
          </p:cNvPr>
          <p:cNvGrpSpPr/>
          <p:nvPr/>
        </p:nvGrpSpPr>
        <p:grpSpPr>
          <a:xfrm>
            <a:off x="9696010" y="2846033"/>
            <a:ext cx="2021029" cy="551054"/>
            <a:chOff x="5938157" y="2023976"/>
            <a:chExt cx="2569464" cy="551054"/>
          </a:xfrm>
          <a:solidFill>
            <a:schemeClr val="accent2"/>
          </a:solidFill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CDDA7D12-CE7D-4591-AC0B-20EA687C587B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EE7B7255-7C24-45B2-B48D-151DF0085C6E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10B82B28-13B3-4470-BFDC-FC03ABF8FD27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156" name="Rectangle 155">
                <a:extLst>
                  <a:ext uri="{FF2B5EF4-FFF2-40B4-BE49-F238E27FC236}">
                    <a16:creationId xmlns:a16="http://schemas.microsoft.com/office/drawing/2014/main" id="{2E82B7C3-9CCC-48C5-B3F0-1EE44DB56523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cxnSp>
        <p:nvCxnSpPr>
          <p:cNvPr id="157" name="Connector: Curved 156">
            <a:extLst>
              <a:ext uri="{FF2B5EF4-FFF2-40B4-BE49-F238E27FC236}">
                <a16:creationId xmlns:a16="http://schemas.microsoft.com/office/drawing/2014/main" id="{8DABA216-E0BD-488A-A912-DE41FB7C5C02}"/>
              </a:ext>
            </a:extLst>
          </p:cNvPr>
          <p:cNvCxnSpPr>
            <a:cxnSpLocks/>
            <a:stCxn id="50" idx="0"/>
          </p:cNvCxnSpPr>
          <p:nvPr/>
        </p:nvCxnSpPr>
        <p:spPr>
          <a:xfrm rot="5400000" flipH="1" flipV="1">
            <a:off x="9205235" y="3021505"/>
            <a:ext cx="436808" cy="507913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B8481E8D-6BF6-4A43-95EB-D5DC17CE4AC6}"/>
              </a:ext>
            </a:extLst>
          </p:cNvPr>
          <p:cNvGrpSpPr/>
          <p:nvPr/>
        </p:nvGrpSpPr>
        <p:grpSpPr>
          <a:xfrm>
            <a:off x="9677596" y="1541599"/>
            <a:ext cx="2021029" cy="551054"/>
            <a:chOff x="5938157" y="2023976"/>
            <a:chExt cx="2569464" cy="551054"/>
          </a:xfrm>
          <a:solidFill>
            <a:schemeClr val="accent4"/>
          </a:solidFill>
        </p:grpSpPr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1DDE33BC-F74B-4CD2-9C67-8DC3DECBC503}"/>
                </a:ext>
              </a:extLst>
            </p:cNvPr>
            <p:cNvSpPr/>
            <p:nvPr/>
          </p:nvSpPr>
          <p:spPr>
            <a:xfrm rot="360000">
              <a:off x="6707485" y="2300352"/>
              <a:ext cx="1597589" cy="144893"/>
            </a:xfrm>
            <a:prstGeom prst="rect">
              <a:avLst/>
            </a:prstGeom>
            <a:grpFill/>
            <a:ln>
              <a:noFill/>
            </a:ln>
            <a:effectLst>
              <a:outerShdw blurRad="139700" dist="190500" dir="4800000" algn="t" rotWithShape="0">
                <a:prstClr val="black">
                  <a:alpha val="4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1"/>
            </a:p>
          </p:txBody>
        </p: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07A27CFB-3F0C-4B37-81A9-6B5D624CC917}"/>
                </a:ext>
              </a:extLst>
            </p:cNvPr>
            <p:cNvGrpSpPr/>
            <p:nvPr/>
          </p:nvGrpSpPr>
          <p:grpSpPr>
            <a:xfrm>
              <a:off x="5938157" y="2023976"/>
              <a:ext cx="2569464" cy="551054"/>
              <a:chOff x="5921828" y="3617002"/>
              <a:chExt cx="2569464" cy="551054"/>
            </a:xfrm>
            <a:grpFill/>
            <a:effectLst/>
          </p:grpSpPr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61CA0CD-4087-45ED-89A9-8ABC1F11E15F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2569464" cy="55105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/>
              <a:lstStyle/>
              <a:p>
                <a:pPr algn="ctr"/>
                <a:r>
                  <a:rPr lang="en-US" noProof="1">
                    <a:solidFill>
                      <a:schemeClr val="tx1"/>
                    </a:solidFill>
                  </a:rPr>
                  <a:t>Lorem Ipsum</a:t>
                </a: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85B7E66F-6991-49E2-AE15-A7202449FE11}"/>
                  </a:ext>
                </a:extLst>
              </p:cNvPr>
              <p:cNvSpPr/>
              <p:nvPr/>
            </p:nvSpPr>
            <p:spPr>
              <a:xfrm>
                <a:off x="5921828" y="3617002"/>
                <a:ext cx="740664" cy="551054"/>
              </a:xfrm>
              <a:prstGeom prst="rect">
                <a:avLst/>
              </a:prstGeom>
              <a:solidFill>
                <a:schemeClr val="tx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1"/>
              </a:p>
            </p:txBody>
          </p:sp>
        </p:grpSp>
      </p:grpSp>
      <p:cxnSp>
        <p:nvCxnSpPr>
          <p:cNvPr id="165" name="Connector: Curved 164">
            <a:extLst>
              <a:ext uri="{FF2B5EF4-FFF2-40B4-BE49-F238E27FC236}">
                <a16:creationId xmlns:a16="http://schemas.microsoft.com/office/drawing/2014/main" id="{67D7507D-076F-4F67-9248-0FDA1754EA1B}"/>
              </a:ext>
            </a:extLst>
          </p:cNvPr>
          <p:cNvCxnSpPr>
            <a:cxnSpLocks/>
            <a:stCxn id="93" idx="2"/>
            <a:endCxn id="164" idx="1"/>
          </p:cNvCxnSpPr>
          <p:nvPr/>
        </p:nvCxnSpPr>
        <p:spPr>
          <a:xfrm rot="16200000" flipH="1">
            <a:off x="9308191" y="1447720"/>
            <a:ext cx="363535" cy="375275"/>
          </a:xfrm>
          <a:prstGeom prst="curved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840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8504</TotalTime>
  <Words>167</Words>
  <PresentationFormat>Màn hình rộng</PresentationFormat>
  <Paragraphs>44</Paragraphs>
  <Slides>2</Slides>
  <Notes>2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3</vt:i4>
      </vt:variant>
      <vt:variant>
        <vt:lpstr>Tiêu đề Bản chiếu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ĐÒN BẨY VÀ ỨNG DỤNG</vt:lpstr>
      <vt:lpstr>Concept Map – Slide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2014-11-26T05:14:11Z</dcterms:created>
  <dcterms:modified xsi:type="dcterms:W3CDTF">2023-07-21T03:29:33Z</dcterms:modified>
</cp:coreProperties>
</file>