
<file path=[Content_Types].xml><?xml version="1.0" encoding="utf-8"?>
<Types xmlns="http://schemas.openxmlformats.org/package/2006/content-types">
  <Default Extension="png" ContentType="image/png"/>
  <Default Extension="webm" ContentType="vide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91" r:id="rId3"/>
    <p:sldId id="304" r:id="rId4"/>
    <p:sldId id="311" r:id="rId5"/>
    <p:sldId id="312" r:id="rId6"/>
    <p:sldId id="313" r:id="rId7"/>
    <p:sldId id="314" r:id="rId8"/>
    <p:sldId id="318" r:id="rId9"/>
    <p:sldId id="317" r:id="rId10"/>
    <p:sldId id="316" r:id="rId11"/>
    <p:sldId id="310" r:id="rId12"/>
    <p:sldId id="319" r:id="rId13"/>
    <p:sldId id="303" r:id="rId14"/>
    <p:sldId id="286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53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0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smtClean="0">
                <a:latin typeface="HP001 4 hàng" pitchFamily="34" charset="0"/>
              </a:rPr>
              <a:t>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b="1" u="sng" dirty="0" err="1" smtClean="0">
                <a:latin typeface="HP001 4 hàng" pitchFamily="34" charset="0"/>
              </a:rPr>
              <a:t>Tập</a:t>
            </a:r>
            <a:r>
              <a:rPr lang="en-US" b="1" u="sng" dirty="0" smtClean="0">
                <a:latin typeface="HP001 4 hàng" pitchFamily="34" charset="0"/>
              </a:rPr>
              <a:t> </a:t>
            </a:r>
            <a:r>
              <a:rPr lang="en-US" b="1" u="sng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:       </a:t>
            </a:r>
            <a:r>
              <a:rPr lang="en-US" dirty="0" err="1" smtClean="0">
                <a:latin typeface="HP001 4 hàng" pitchFamily="34" charset="0"/>
              </a:rPr>
              <a:t>Chữ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hoa</a:t>
            </a:r>
            <a:r>
              <a:rPr lang="en-US" dirty="0" smtClean="0">
                <a:latin typeface="HP001 4 hàng" pitchFamily="34" charset="0"/>
              </a:rPr>
              <a:t> Đ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Hướng dẫn viết chữa Đ hoa - Instructions for capital letter Đ - 大写字母Đ的说明.web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756" y="1448788"/>
            <a:ext cx="11768447" cy="54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007533" y="2060575"/>
            <a:ext cx="69088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itchFamily="34" charset="0"/>
              </a:rPr>
              <a:t>§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vừa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114551" y="3725863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b) 7 ô li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114551" y="425926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 5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114551" y="3116263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6" name="Picture 10" descr="ho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206500" y="5424489"/>
            <a:ext cx="1092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667001" y="5426076"/>
            <a:ext cx="1039284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4098661" y="5273940"/>
            <a:ext cx="855663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1751" y="1143001"/>
            <a:ext cx="416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grpSp>
        <p:nvGrpSpPr>
          <p:cNvPr id="5130" name="Group 31"/>
          <p:cNvGrpSpPr>
            <a:grpSpLocks/>
          </p:cNvGrpSpPr>
          <p:nvPr/>
        </p:nvGrpSpPr>
        <p:grpSpPr bwMode="auto">
          <a:xfrm>
            <a:off x="6477001" y="1157289"/>
            <a:ext cx="5103284" cy="4721225"/>
            <a:chOff x="4857750" y="1157288"/>
            <a:chExt cx="3827463" cy="4720944"/>
          </a:xfrm>
        </p:grpSpPr>
        <p:grpSp>
          <p:nvGrpSpPr>
            <p:cNvPr id="5131" name="Group 556"/>
            <p:cNvGrpSpPr>
              <a:grpSpLocks/>
            </p:cNvGrpSpPr>
            <p:nvPr/>
          </p:nvGrpSpPr>
          <p:grpSpPr bwMode="auto">
            <a:xfrm>
              <a:off x="4857750" y="1157288"/>
              <a:ext cx="3827463" cy="4549775"/>
              <a:chOff x="5925786" y="1157927"/>
              <a:chExt cx="3827814" cy="4549351"/>
            </a:xfrm>
          </p:grpSpPr>
          <p:pic>
            <p:nvPicPr>
              <p:cNvPr id="5135" name="Picture 8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0" t="46135" r="54736" b="25151"/>
              <a:stretch>
                <a:fillRect/>
              </a:stretch>
            </p:blipFill>
            <p:spPr bwMode="auto">
              <a:xfrm>
                <a:off x="5925786" y="1157927"/>
                <a:ext cx="3827814" cy="4549351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6" name="Arc 803"/>
              <p:cNvSpPr>
                <a:spLocks/>
              </p:cNvSpPr>
              <p:nvPr/>
            </p:nvSpPr>
            <p:spPr bwMode="auto">
              <a:xfrm rot="9932604" flipH="1">
                <a:off x="8461545" y="3559758"/>
                <a:ext cx="513061" cy="951314"/>
              </a:xfrm>
              <a:custGeom>
                <a:avLst/>
                <a:gdLst>
                  <a:gd name="T0" fmla="*/ 2147483647 w 21600"/>
                  <a:gd name="T1" fmla="*/ 0 h 20341"/>
                  <a:gd name="T2" fmla="*/ 2147483647 w 21600"/>
                  <a:gd name="T3" fmla="*/ 2147483647 h 20341"/>
                  <a:gd name="T4" fmla="*/ 0 w 21600"/>
                  <a:gd name="T5" fmla="*/ 2147483647 h 203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41"/>
                  <a:gd name="T11" fmla="*/ 21600 w 21600"/>
                  <a:gd name="T12" fmla="*/ 20341 h 20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41" fill="none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</a:path>
                  <a:path w="21600" h="20341" stroke="0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  <a:lnTo>
                      <a:pt x="0" y="18140"/>
                    </a:lnTo>
                    <a:lnTo>
                      <a:pt x="11726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Text Box 804"/>
              <p:cNvSpPr txBox="1">
                <a:spLocks noChangeArrowheads="1"/>
              </p:cNvSpPr>
              <p:nvPr/>
            </p:nvSpPr>
            <p:spPr bwMode="auto">
              <a:xfrm>
                <a:off x="8031755" y="1854929"/>
                <a:ext cx="368007" cy="523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1</a:t>
                </a:r>
              </a:p>
            </p:txBody>
          </p:sp>
          <p:sp>
            <p:nvSpPr>
              <p:cNvPr id="5138" name="Arc 805"/>
              <p:cNvSpPr>
                <a:spLocks/>
              </p:cNvSpPr>
              <p:nvPr/>
            </p:nvSpPr>
            <p:spPr bwMode="auto">
              <a:xfrm rot="3111005" flipH="1">
                <a:off x="6678552" y="2397193"/>
                <a:ext cx="772354" cy="733329"/>
              </a:xfrm>
              <a:custGeom>
                <a:avLst/>
                <a:gdLst>
                  <a:gd name="T0" fmla="*/ 2147483647 w 35544"/>
                  <a:gd name="T1" fmla="*/ 2147483647 h 21600"/>
                  <a:gd name="T2" fmla="*/ 0 w 35544"/>
                  <a:gd name="T3" fmla="*/ 2147483647 h 21600"/>
                  <a:gd name="T4" fmla="*/ 2147483647 w 355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5544"/>
                  <a:gd name="T10" fmla="*/ 0 h 21600"/>
                  <a:gd name="T11" fmla="*/ 35544 w 355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544" h="21600" fill="none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</a:path>
                  <a:path w="35544" h="21600" stroke="0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  <a:lnTo>
                      <a:pt x="15502" y="0"/>
                    </a:lnTo>
                    <a:lnTo>
                      <a:pt x="35544" y="805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Text Box 806"/>
              <p:cNvSpPr txBox="1">
                <a:spLocks noChangeArrowheads="1"/>
              </p:cNvSpPr>
              <p:nvPr/>
            </p:nvSpPr>
            <p:spPr bwMode="auto">
              <a:xfrm>
                <a:off x="6806855" y="3594294"/>
                <a:ext cx="368007" cy="523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2</a:t>
                </a:r>
              </a:p>
            </p:txBody>
          </p:sp>
        </p:grpSp>
        <p:pic>
          <p:nvPicPr>
            <p:cNvPr id="5132" name="Picture 266" descr="d ho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863" y="1523564"/>
              <a:ext cx="3042481" cy="435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54"/>
            <p:cNvGrpSpPr/>
            <p:nvPr/>
          </p:nvGrpSpPr>
          <p:grpSpPr>
            <a:xfrm>
              <a:off x="6124136" y="3990536"/>
              <a:ext cx="1246390" cy="150704"/>
              <a:chOff x="5105400" y="4192525"/>
              <a:chExt cx="1246390" cy="150704"/>
            </a:xfrm>
            <a:solidFill>
              <a:schemeClr val="tx2"/>
            </a:solidFill>
          </p:grpSpPr>
          <p:sp>
            <p:nvSpPr>
              <p:cNvPr id="16" name="Oval 786"/>
              <p:cNvSpPr>
                <a:spLocks noChangeArrowheads="1"/>
              </p:cNvSpPr>
              <p:nvPr/>
            </p:nvSpPr>
            <p:spPr bwMode="auto">
              <a:xfrm rot="5400000">
                <a:off x="5111088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7" name="Oval 787"/>
              <p:cNvSpPr>
                <a:spLocks noChangeArrowheads="1"/>
              </p:cNvSpPr>
              <p:nvPr/>
            </p:nvSpPr>
            <p:spPr bwMode="auto">
              <a:xfrm rot="5400000">
                <a:off x="520241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" name="Oval 788"/>
              <p:cNvSpPr>
                <a:spLocks noChangeArrowheads="1"/>
              </p:cNvSpPr>
              <p:nvPr/>
            </p:nvSpPr>
            <p:spPr bwMode="auto">
              <a:xfrm rot="5400000">
                <a:off x="529374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Oval 789"/>
              <p:cNvSpPr>
                <a:spLocks noChangeArrowheads="1"/>
              </p:cNvSpPr>
              <p:nvPr/>
            </p:nvSpPr>
            <p:spPr bwMode="auto">
              <a:xfrm rot="5400000">
                <a:off x="538507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" name="Oval 790"/>
              <p:cNvSpPr>
                <a:spLocks noChangeArrowheads="1"/>
              </p:cNvSpPr>
              <p:nvPr/>
            </p:nvSpPr>
            <p:spPr bwMode="auto">
              <a:xfrm rot="5400000">
                <a:off x="546029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Oval 791"/>
              <p:cNvSpPr>
                <a:spLocks noChangeArrowheads="1"/>
              </p:cNvSpPr>
              <p:nvPr/>
            </p:nvSpPr>
            <p:spPr bwMode="auto">
              <a:xfrm rot="5400000">
                <a:off x="555162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Oval 792"/>
              <p:cNvSpPr>
                <a:spLocks noChangeArrowheads="1"/>
              </p:cNvSpPr>
              <p:nvPr/>
            </p:nvSpPr>
            <p:spPr bwMode="auto">
              <a:xfrm rot="5400000">
                <a:off x="564295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Oval 793"/>
              <p:cNvSpPr>
                <a:spLocks noChangeArrowheads="1"/>
              </p:cNvSpPr>
              <p:nvPr/>
            </p:nvSpPr>
            <p:spPr bwMode="auto">
              <a:xfrm rot="5400000">
                <a:off x="5734283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794"/>
              <p:cNvSpPr>
                <a:spLocks noChangeArrowheads="1"/>
              </p:cNvSpPr>
              <p:nvPr/>
            </p:nvSpPr>
            <p:spPr bwMode="auto">
              <a:xfrm rot="5400000">
                <a:off x="582024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Oval 795"/>
              <p:cNvSpPr>
                <a:spLocks noChangeArrowheads="1"/>
              </p:cNvSpPr>
              <p:nvPr/>
            </p:nvSpPr>
            <p:spPr bwMode="auto">
              <a:xfrm rot="5400000">
                <a:off x="591157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Oval 796"/>
              <p:cNvSpPr>
                <a:spLocks noChangeArrowheads="1"/>
              </p:cNvSpPr>
              <p:nvPr/>
            </p:nvSpPr>
            <p:spPr bwMode="auto">
              <a:xfrm rot="5400000">
                <a:off x="600290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7" name="Oval 797"/>
              <p:cNvSpPr>
                <a:spLocks noChangeArrowheads="1"/>
              </p:cNvSpPr>
              <p:nvPr/>
            </p:nvSpPr>
            <p:spPr bwMode="auto">
              <a:xfrm rot="5400000">
                <a:off x="6094232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Oval 809"/>
              <p:cNvSpPr>
                <a:spLocks noChangeArrowheads="1"/>
              </p:cNvSpPr>
              <p:nvPr/>
            </p:nvSpPr>
            <p:spPr bwMode="auto">
              <a:xfrm rot="5400000">
                <a:off x="6201679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5134" name="Line 270"/>
            <p:cNvSpPr>
              <a:spLocks noChangeShapeType="1"/>
            </p:cNvSpPr>
            <p:nvPr/>
          </p:nvSpPr>
          <p:spPr bwMode="auto">
            <a:xfrm>
              <a:off x="6934200" y="2667000"/>
              <a:ext cx="0" cy="8854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22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133600" y="46482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01751" y="1143001"/>
            <a:ext cx="416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87451" y="2043114"/>
            <a:ext cx="69088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itchFamily="34" charset="0"/>
              </a:rPr>
              <a:t>§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cỡ vừa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réng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mấy ô li ?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133600" y="3109913"/>
            <a:ext cx="291465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a) 5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rưỡi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133600" y="3886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51" name="Picture 10" descr="ho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206500" y="5424489"/>
            <a:ext cx="1092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667001" y="5426076"/>
            <a:ext cx="1039284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4098661" y="5273940"/>
            <a:ext cx="855663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4" name="Group 31"/>
          <p:cNvGrpSpPr>
            <a:grpSpLocks/>
          </p:cNvGrpSpPr>
          <p:nvPr/>
        </p:nvGrpSpPr>
        <p:grpSpPr bwMode="auto">
          <a:xfrm>
            <a:off x="6477001" y="1157289"/>
            <a:ext cx="5103284" cy="4721225"/>
            <a:chOff x="4857750" y="1157288"/>
            <a:chExt cx="3827463" cy="4720944"/>
          </a:xfrm>
        </p:grpSpPr>
        <p:grpSp>
          <p:nvGrpSpPr>
            <p:cNvPr id="6155" name="Group 556"/>
            <p:cNvGrpSpPr>
              <a:grpSpLocks/>
            </p:cNvGrpSpPr>
            <p:nvPr/>
          </p:nvGrpSpPr>
          <p:grpSpPr bwMode="auto">
            <a:xfrm>
              <a:off x="4857750" y="1157288"/>
              <a:ext cx="3827463" cy="4549775"/>
              <a:chOff x="5925786" y="1157927"/>
              <a:chExt cx="3827814" cy="4549351"/>
            </a:xfrm>
          </p:grpSpPr>
          <p:pic>
            <p:nvPicPr>
              <p:cNvPr id="6159" name="Picture 8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0" t="46135" r="54736" b="25151"/>
              <a:stretch>
                <a:fillRect/>
              </a:stretch>
            </p:blipFill>
            <p:spPr bwMode="auto">
              <a:xfrm>
                <a:off x="5925786" y="1157927"/>
                <a:ext cx="3827814" cy="4549351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60" name="Arc 803"/>
              <p:cNvSpPr>
                <a:spLocks/>
              </p:cNvSpPr>
              <p:nvPr/>
            </p:nvSpPr>
            <p:spPr bwMode="auto">
              <a:xfrm rot="9932604" flipH="1">
                <a:off x="8461545" y="3559758"/>
                <a:ext cx="513061" cy="951314"/>
              </a:xfrm>
              <a:custGeom>
                <a:avLst/>
                <a:gdLst>
                  <a:gd name="T0" fmla="*/ 2147483647 w 21600"/>
                  <a:gd name="T1" fmla="*/ 0 h 20341"/>
                  <a:gd name="T2" fmla="*/ 2147483647 w 21600"/>
                  <a:gd name="T3" fmla="*/ 2147483647 h 20341"/>
                  <a:gd name="T4" fmla="*/ 0 w 21600"/>
                  <a:gd name="T5" fmla="*/ 2147483647 h 203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41"/>
                  <a:gd name="T11" fmla="*/ 21600 w 21600"/>
                  <a:gd name="T12" fmla="*/ 20341 h 20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41" fill="none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</a:path>
                  <a:path w="21600" h="20341" stroke="0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  <a:lnTo>
                      <a:pt x="0" y="18140"/>
                    </a:lnTo>
                    <a:lnTo>
                      <a:pt x="11726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Text Box 804"/>
              <p:cNvSpPr txBox="1">
                <a:spLocks noChangeArrowheads="1"/>
              </p:cNvSpPr>
              <p:nvPr/>
            </p:nvSpPr>
            <p:spPr bwMode="auto">
              <a:xfrm>
                <a:off x="8031755" y="1854929"/>
                <a:ext cx="368007" cy="523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1</a:t>
                </a:r>
              </a:p>
            </p:txBody>
          </p:sp>
          <p:sp>
            <p:nvSpPr>
              <p:cNvPr id="6162" name="Arc 805"/>
              <p:cNvSpPr>
                <a:spLocks/>
              </p:cNvSpPr>
              <p:nvPr/>
            </p:nvSpPr>
            <p:spPr bwMode="auto">
              <a:xfrm rot="3111005" flipH="1">
                <a:off x="6678552" y="2397193"/>
                <a:ext cx="772354" cy="733329"/>
              </a:xfrm>
              <a:custGeom>
                <a:avLst/>
                <a:gdLst>
                  <a:gd name="T0" fmla="*/ 2147483647 w 35544"/>
                  <a:gd name="T1" fmla="*/ 2147483647 h 21600"/>
                  <a:gd name="T2" fmla="*/ 0 w 35544"/>
                  <a:gd name="T3" fmla="*/ 2147483647 h 21600"/>
                  <a:gd name="T4" fmla="*/ 2147483647 w 355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5544"/>
                  <a:gd name="T10" fmla="*/ 0 h 21600"/>
                  <a:gd name="T11" fmla="*/ 35544 w 355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544" h="21600" fill="none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</a:path>
                  <a:path w="35544" h="21600" stroke="0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  <a:lnTo>
                      <a:pt x="15502" y="0"/>
                    </a:lnTo>
                    <a:lnTo>
                      <a:pt x="35544" y="805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Text Box 806"/>
              <p:cNvSpPr txBox="1">
                <a:spLocks noChangeArrowheads="1"/>
              </p:cNvSpPr>
              <p:nvPr/>
            </p:nvSpPr>
            <p:spPr bwMode="auto">
              <a:xfrm>
                <a:off x="6806855" y="3594294"/>
                <a:ext cx="368007" cy="523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2</a:t>
                </a:r>
              </a:p>
            </p:txBody>
          </p:sp>
        </p:grpSp>
        <p:pic>
          <p:nvPicPr>
            <p:cNvPr id="6156" name="Picture 266" descr="d ho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863" y="1523564"/>
              <a:ext cx="3042481" cy="435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54"/>
            <p:cNvGrpSpPr/>
            <p:nvPr/>
          </p:nvGrpSpPr>
          <p:grpSpPr>
            <a:xfrm>
              <a:off x="6124136" y="3990536"/>
              <a:ext cx="1246390" cy="150704"/>
              <a:chOff x="5105400" y="4192525"/>
              <a:chExt cx="1246390" cy="150704"/>
            </a:xfrm>
            <a:solidFill>
              <a:schemeClr val="tx2"/>
            </a:solidFill>
          </p:grpSpPr>
          <p:sp>
            <p:nvSpPr>
              <p:cNvPr id="13" name="Oval 786"/>
              <p:cNvSpPr>
                <a:spLocks noChangeArrowheads="1"/>
              </p:cNvSpPr>
              <p:nvPr/>
            </p:nvSpPr>
            <p:spPr bwMode="auto">
              <a:xfrm rot="5400000">
                <a:off x="5111088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" name="Oval 787"/>
              <p:cNvSpPr>
                <a:spLocks noChangeArrowheads="1"/>
              </p:cNvSpPr>
              <p:nvPr/>
            </p:nvSpPr>
            <p:spPr bwMode="auto">
              <a:xfrm rot="5400000">
                <a:off x="520241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5" name="Oval 788"/>
              <p:cNvSpPr>
                <a:spLocks noChangeArrowheads="1"/>
              </p:cNvSpPr>
              <p:nvPr/>
            </p:nvSpPr>
            <p:spPr bwMode="auto">
              <a:xfrm rot="5400000">
                <a:off x="529374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" name="Oval 789"/>
              <p:cNvSpPr>
                <a:spLocks noChangeArrowheads="1"/>
              </p:cNvSpPr>
              <p:nvPr/>
            </p:nvSpPr>
            <p:spPr bwMode="auto">
              <a:xfrm rot="5400000">
                <a:off x="538507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" name="Oval 790"/>
              <p:cNvSpPr>
                <a:spLocks noChangeArrowheads="1"/>
              </p:cNvSpPr>
              <p:nvPr/>
            </p:nvSpPr>
            <p:spPr bwMode="auto">
              <a:xfrm rot="5400000">
                <a:off x="546029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" name="Oval 791"/>
              <p:cNvSpPr>
                <a:spLocks noChangeArrowheads="1"/>
              </p:cNvSpPr>
              <p:nvPr/>
            </p:nvSpPr>
            <p:spPr bwMode="auto">
              <a:xfrm rot="5400000">
                <a:off x="555162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Oval 792"/>
              <p:cNvSpPr>
                <a:spLocks noChangeArrowheads="1"/>
              </p:cNvSpPr>
              <p:nvPr/>
            </p:nvSpPr>
            <p:spPr bwMode="auto">
              <a:xfrm rot="5400000">
                <a:off x="564295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" name="Oval 793"/>
              <p:cNvSpPr>
                <a:spLocks noChangeArrowheads="1"/>
              </p:cNvSpPr>
              <p:nvPr/>
            </p:nvSpPr>
            <p:spPr bwMode="auto">
              <a:xfrm rot="5400000">
                <a:off x="5734283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Oval 794"/>
              <p:cNvSpPr>
                <a:spLocks noChangeArrowheads="1"/>
              </p:cNvSpPr>
              <p:nvPr/>
            </p:nvSpPr>
            <p:spPr bwMode="auto">
              <a:xfrm rot="5400000">
                <a:off x="582024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Oval 795"/>
              <p:cNvSpPr>
                <a:spLocks noChangeArrowheads="1"/>
              </p:cNvSpPr>
              <p:nvPr/>
            </p:nvSpPr>
            <p:spPr bwMode="auto">
              <a:xfrm rot="5400000">
                <a:off x="591157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Oval 796"/>
              <p:cNvSpPr>
                <a:spLocks noChangeArrowheads="1"/>
              </p:cNvSpPr>
              <p:nvPr/>
            </p:nvSpPr>
            <p:spPr bwMode="auto">
              <a:xfrm rot="5400000">
                <a:off x="600290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797"/>
              <p:cNvSpPr>
                <a:spLocks noChangeArrowheads="1"/>
              </p:cNvSpPr>
              <p:nvPr/>
            </p:nvSpPr>
            <p:spPr bwMode="auto">
              <a:xfrm rot="5400000">
                <a:off x="6094232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Oval 809"/>
              <p:cNvSpPr>
                <a:spLocks noChangeArrowheads="1"/>
              </p:cNvSpPr>
              <p:nvPr/>
            </p:nvSpPr>
            <p:spPr bwMode="auto">
              <a:xfrm rot="5400000">
                <a:off x="6201679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158" name="Line 270"/>
            <p:cNvSpPr>
              <a:spLocks noChangeShapeType="1"/>
            </p:cNvSpPr>
            <p:nvPr/>
          </p:nvSpPr>
          <p:spPr bwMode="auto">
            <a:xfrm>
              <a:off x="6934200" y="2667000"/>
              <a:ext cx="0" cy="8854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5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6" grpId="0" build="allAtOnce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20800" y="1303338"/>
            <a:ext cx="416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pic>
        <p:nvPicPr>
          <p:cNvPr id="7171" name="Picture 10" descr="ho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104900" y="5424489"/>
            <a:ext cx="1092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65401" y="5426076"/>
            <a:ext cx="1039284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97061" y="5273940"/>
            <a:ext cx="855663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4400" y="2209800"/>
            <a:ext cx="69088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*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Con ch÷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itchFamily="34" charset="0"/>
              </a:rPr>
              <a:t>§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gåm </a:t>
            </a: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mÊy nÐt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625600" y="4038601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625600" y="3429001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2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625600" y="46482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c) 6 ô li</a:t>
            </a:r>
          </a:p>
        </p:txBody>
      </p:sp>
      <p:grpSp>
        <p:nvGrpSpPr>
          <p:cNvPr id="7178" name="Group 264"/>
          <p:cNvGrpSpPr>
            <a:grpSpLocks/>
          </p:cNvGrpSpPr>
          <p:nvPr/>
        </p:nvGrpSpPr>
        <p:grpSpPr bwMode="auto">
          <a:xfrm>
            <a:off x="5916085" y="1500188"/>
            <a:ext cx="5158316" cy="4672012"/>
            <a:chOff x="3216" y="1432"/>
            <a:chExt cx="2004" cy="2120"/>
          </a:xfrm>
        </p:grpSpPr>
        <p:pic>
          <p:nvPicPr>
            <p:cNvPr id="7449" name="Picture 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0" t="46135" r="54736" b="25151"/>
            <a:stretch>
              <a:fillRect/>
            </a:stretch>
          </p:blipFill>
          <p:spPr bwMode="auto">
            <a:xfrm>
              <a:off x="3216" y="1432"/>
              <a:ext cx="2004" cy="206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0" name="Picture 266" descr="d ho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576"/>
              <a:ext cx="1576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806"/>
          <p:cNvSpPr txBox="1">
            <a:spLocks noChangeArrowheads="1"/>
          </p:cNvSpPr>
          <p:nvPr/>
        </p:nvSpPr>
        <p:spPr bwMode="auto">
          <a:xfrm>
            <a:off x="7133167" y="3984626"/>
            <a:ext cx="491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40" name="Arc 267"/>
          <p:cNvSpPr>
            <a:spLocks/>
          </p:cNvSpPr>
          <p:nvPr/>
        </p:nvSpPr>
        <p:spPr bwMode="auto">
          <a:xfrm rot="9932604" flipH="1">
            <a:off x="9315451" y="3930651"/>
            <a:ext cx="687916" cy="957263"/>
          </a:xfrm>
          <a:custGeom>
            <a:avLst/>
            <a:gdLst>
              <a:gd name="T0" fmla="*/ 2147483647 w 21600"/>
              <a:gd name="T1" fmla="*/ 0 h 20341"/>
              <a:gd name="T2" fmla="*/ 2147483647 w 21600"/>
              <a:gd name="T3" fmla="*/ 2147483647 h 20341"/>
              <a:gd name="T4" fmla="*/ 0 w 21600"/>
              <a:gd name="T5" fmla="*/ 2147483647 h 20341"/>
              <a:gd name="T6" fmla="*/ 0 60000 65536"/>
              <a:gd name="T7" fmla="*/ 0 60000 65536"/>
              <a:gd name="T8" fmla="*/ 0 60000 65536"/>
              <a:gd name="T9" fmla="*/ 0 w 21600"/>
              <a:gd name="T10" fmla="*/ 0 h 20341"/>
              <a:gd name="T11" fmla="*/ 21600 w 21600"/>
              <a:gd name="T12" fmla="*/ 20341 h 20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41" fill="none" extrusionOk="0">
                <a:moveTo>
                  <a:pt x="11726" y="-1"/>
                </a:moveTo>
                <a:cubicBezTo>
                  <a:pt x="17882" y="3979"/>
                  <a:pt x="21600" y="10809"/>
                  <a:pt x="21600" y="18140"/>
                </a:cubicBezTo>
                <a:cubicBezTo>
                  <a:pt x="21600" y="18875"/>
                  <a:pt x="21562" y="19609"/>
                  <a:pt x="21487" y="20340"/>
                </a:cubicBezTo>
              </a:path>
              <a:path w="21600" h="20341" stroke="0" extrusionOk="0">
                <a:moveTo>
                  <a:pt x="11726" y="-1"/>
                </a:moveTo>
                <a:cubicBezTo>
                  <a:pt x="17882" y="3979"/>
                  <a:pt x="21600" y="10809"/>
                  <a:pt x="21600" y="18140"/>
                </a:cubicBezTo>
                <a:cubicBezTo>
                  <a:pt x="21600" y="18875"/>
                  <a:pt x="21562" y="19609"/>
                  <a:pt x="21487" y="20340"/>
                </a:cubicBezTo>
                <a:lnTo>
                  <a:pt x="0" y="18140"/>
                </a:lnTo>
                <a:lnTo>
                  <a:pt x="11726" y="-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268"/>
          <p:cNvSpPr txBox="1">
            <a:spLocks noChangeArrowheads="1"/>
          </p:cNvSpPr>
          <p:nvPr/>
        </p:nvSpPr>
        <p:spPr bwMode="auto">
          <a:xfrm>
            <a:off x="8667751" y="2170114"/>
            <a:ext cx="493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42" name="Arc 269"/>
          <p:cNvSpPr>
            <a:spLocks/>
          </p:cNvSpPr>
          <p:nvPr/>
        </p:nvSpPr>
        <p:spPr bwMode="auto">
          <a:xfrm rot="3111005" flipH="1">
            <a:off x="7042945" y="2637633"/>
            <a:ext cx="779463" cy="984249"/>
          </a:xfrm>
          <a:custGeom>
            <a:avLst/>
            <a:gdLst>
              <a:gd name="T0" fmla="*/ 2147483647 w 35544"/>
              <a:gd name="T1" fmla="*/ 2147483647 h 21600"/>
              <a:gd name="T2" fmla="*/ 0 w 35544"/>
              <a:gd name="T3" fmla="*/ 2147483647 h 21600"/>
              <a:gd name="T4" fmla="*/ 2147483647 w 35544"/>
              <a:gd name="T5" fmla="*/ 0 h 21600"/>
              <a:gd name="T6" fmla="*/ 0 60000 65536"/>
              <a:gd name="T7" fmla="*/ 0 60000 65536"/>
              <a:gd name="T8" fmla="*/ 0 60000 65536"/>
              <a:gd name="T9" fmla="*/ 0 w 35544"/>
              <a:gd name="T10" fmla="*/ 0 h 21600"/>
              <a:gd name="T11" fmla="*/ 35544 w 355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44" h="21600" fill="none" extrusionOk="0">
                <a:moveTo>
                  <a:pt x="35544" y="8054"/>
                </a:moveTo>
                <a:cubicBezTo>
                  <a:pt x="32255" y="16237"/>
                  <a:pt x="24321" y="21599"/>
                  <a:pt x="15502" y="21600"/>
                </a:cubicBezTo>
                <a:cubicBezTo>
                  <a:pt x="9660" y="21600"/>
                  <a:pt x="4067" y="19233"/>
                  <a:pt x="-1" y="15041"/>
                </a:cubicBezTo>
              </a:path>
              <a:path w="35544" h="21600" stroke="0" extrusionOk="0">
                <a:moveTo>
                  <a:pt x="35544" y="8054"/>
                </a:moveTo>
                <a:cubicBezTo>
                  <a:pt x="32255" y="16237"/>
                  <a:pt x="24321" y="21599"/>
                  <a:pt x="15502" y="21600"/>
                </a:cubicBezTo>
                <a:cubicBezTo>
                  <a:pt x="9660" y="21600"/>
                  <a:pt x="4067" y="19233"/>
                  <a:pt x="-1" y="15041"/>
                </a:cubicBezTo>
                <a:lnTo>
                  <a:pt x="15502" y="0"/>
                </a:lnTo>
                <a:lnTo>
                  <a:pt x="35544" y="805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70"/>
          <p:cNvSpPr>
            <a:spLocks noChangeShapeType="1"/>
          </p:cNvSpPr>
          <p:nvPr/>
        </p:nvSpPr>
        <p:spPr bwMode="auto">
          <a:xfrm>
            <a:off x="8839200" y="2617789"/>
            <a:ext cx="0" cy="8858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273"/>
          <p:cNvSpPr>
            <a:spLocks noChangeArrowheads="1"/>
          </p:cNvSpPr>
          <p:nvPr/>
        </p:nvSpPr>
        <p:spPr bwMode="auto">
          <a:xfrm>
            <a:off x="8917517" y="1997075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" name="Oval 274"/>
          <p:cNvSpPr>
            <a:spLocks noChangeArrowheads="1"/>
          </p:cNvSpPr>
          <p:nvPr/>
        </p:nvSpPr>
        <p:spPr bwMode="auto">
          <a:xfrm>
            <a:off x="8856134" y="2041526"/>
            <a:ext cx="150284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" name="Oval 275"/>
          <p:cNvSpPr>
            <a:spLocks noChangeArrowheads="1"/>
          </p:cNvSpPr>
          <p:nvPr/>
        </p:nvSpPr>
        <p:spPr bwMode="auto">
          <a:xfrm>
            <a:off x="8794751" y="208438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" name="Oval 276"/>
          <p:cNvSpPr>
            <a:spLocks noChangeArrowheads="1"/>
          </p:cNvSpPr>
          <p:nvPr/>
        </p:nvSpPr>
        <p:spPr bwMode="auto">
          <a:xfrm>
            <a:off x="8748185" y="21351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" name="Oval 277"/>
          <p:cNvSpPr>
            <a:spLocks noChangeArrowheads="1"/>
          </p:cNvSpPr>
          <p:nvPr/>
        </p:nvSpPr>
        <p:spPr bwMode="auto">
          <a:xfrm>
            <a:off x="8710084" y="21844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" name="Oval 278"/>
          <p:cNvSpPr>
            <a:spLocks noChangeArrowheads="1"/>
          </p:cNvSpPr>
          <p:nvPr/>
        </p:nvSpPr>
        <p:spPr bwMode="auto">
          <a:xfrm>
            <a:off x="8669867" y="22352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" name="Oval 279"/>
          <p:cNvSpPr>
            <a:spLocks noChangeArrowheads="1"/>
          </p:cNvSpPr>
          <p:nvPr/>
        </p:nvSpPr>
        <p:spPr bwMode="auto">
          <a:xfrm>
            <a:off x="8633884" y="2282825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" name="Oval 280"/>
          <p:cNvSpPr>
            <a:spLocks noChangeArrowheads="1"/>
          </p:cNvSpPr>
          <p:nvPr/>
        </p:nvSpPr>
        <p:spPr bwMode="auto">
          <a:xfrm>
            <a:off x="8602134" y="23383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" name="Oval 281"/>
          <p:cNvSpPr>
            <a:spLocks noChangeArrowheads="1"/>
          </p:cNvSpPr>
          <p:nvPr/>
        </p:nvSpPr>
        <p:spPr bwMode="auto">
          <a:xfrm>
            <a:off x="8576734" y="23987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" name="Oval 282"/>
          <p:cNvSpPr>
            <a:spLocks noChangeArrowheads="1"/>
          </p:cNvSpPr>
          <p:nvPr/>
        </p:nvSpPr>
        <p:spPr bwMode="auto">
          <a:xfrm>
            <a:off x="8555567" y="24590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" name="Oval 283"/>
          <p:cNvSpPr>
            <a:spLocks noChangeArrowheads="1"/>
          </p:cNvSpPr>
          <p:nvPr/>
        </p:nvSpPr>
        <p:spPr bwMode="auto">
          <a:xfrm>
            <a:off x="8534400" y="252095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" name="Oval 284"/>
          <p:cNvSpPr>
            <a:spLocks noChangeArrowheads="1"/>
          </p:cNvSpPr>
          <p:nvPr/>
        </p:nvSpPr>
        <p:spPr bwMode="auto">
          <a:xfrm>
            <a:off x="8523817" y="25812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8" name="Oval 285"/>
          <p:cNvSpPr>
            <a:spLocks noChangeArrowheads="1"/>
          </p:cNvSpPr>
          <p:nvPr/>
        </p:nvSpPr>
        <p:spPr bwMode="auto">
          <a:xfrm>
            <a:off x="8513234" y="263683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9" name="Oval 286"/>
          <p:cNvSpPr>
            <a:spLocks noChangeArrowheads="1"/>
          </p:cNvSpPr>
          <p:nvPr/>
        </p:nvSpPr>
        <p:spPr bwMode="auto">
          <a:xfrm>
            <a:off x="8500534" y="27003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0" name="Oval 287"/>
          <p:cNvSpPr>
            <a:spLocks noChangeArrowheads="1"/>
          </p:cNvSpPr>
          <p:nvPr/>
        </p:nvSpPr>
        <p:spPr bwMode="auto">
          <a:xfrm>
            <a:off x="8498417" y="2752725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" name="Oval 288"/>
          <p:cNvSpPr>
            <a:spLocks noChangeArrowheads="1"/>
          </p:cNvSpPr>
          <p:nvPr/>
        </p:nvSpPr>
        <p:spPr bwMode="auto">
          <a:xfrm>
            <a:off x="8489951" y="28130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2" name="Oval 289"/>
          <p:cNvSpPr>
            <a:spLocks noChangeArrowheads="1"/>
          </p:cNvSpPr>
          <p:nvPr/>
        </p:nvSpPr>
        <p:spPr bwMode="auto">
          <a:xfrm>
            <a:off x="8487834" y="28702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3" name="Oval 290"/>
          <p:cNvSpPr>
            <a:spLocks noChangeArrowheads="1"/>
          </p:cNvSpPr>
          <p:nvPr/>
        </p:nvSpPr>
        <p:spPr bwMode="auto">
          <a:xfrm>
            <a:off x="8479367" y="29225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4" name="Oval 291"/>
          <p:cNvSpPr>
            <a:spLocks noChangeArrowheads="1"/>
          </p:cNvSpPr>
          <p:nvPr/>
        </p:nvSpPr>
        <p:spPr bwMode="auto">
          <a:xfrm>
            <a:off x="8479367" y="298291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5" name="Oval 292"/>
          <p:cNvSpPr>
            <a:spLocks noChangeArrowheads="1"/>
          </p:cNvSpPr>
          <p:nvPr/>
        </p:nvSpPr>
        <p:spPr bwMode="auto">
          <a:xfrm>
            <a:off x="8479367" y="30416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6" name="Oval 293"/>
          <p:cNvSpPr>
            <a:spLocks noChangeArrowheads="1"/>
          </p:cNvSpPr>
          <p:nvPr/>
        </p:nvSpPr>
        <p:spPr bwMode="auto">
          <a:xfrm>
            <a:off x="8479367" y="3095625"/>
            <a:ext cx="15451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7" name="Oval 294"/>
          <p:cNvSpPr>
            <a:spLocks noChangeArrowheads="1"/>
          </p:cNvSpPr>
          <p:nvPr/>
        </p:nvSpPr>
        <p:spPr bwMode="auto">
          <a:xfrm>
            <a:off x="8479367" y="31623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8" name="Oval 295"/>
          <p:cNvSpPr>
            <a:spLocks noChangeArrowheads="1"/>
          </p:cNvSpPr>
          <p:nvPr/>
        </p:nvSpPr>
        <p:spPr bwMode="auto">
          <a:xfrm>
            <a:off x="8479367" y="32305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9" name="Oval 296"/>
          <p:cNvSpPr>
            <a:spLocks noChangeArrowheads="1"/>
          </p:cNvSpPr>
          <p:nvPr/>
        </p:nvSpPr>
        <p:spPr bwMode="auto">
          <a:xfrm>
            <a:off x="8479367" y="330358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0" name="Oval 297"/>
          <p:cNvSpPr>
            <a:spLocks noChangeArrowheads="1"/>
          </p:cNvSpPr>
          <p:nvPr/>
        </p:nvSpPr>
        <p:spPr bwMode="auto">
          <a:xfrm>
            <a:off x="8479367" y="3371850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" name="Oval 298"/>
          <p:cNvSpPr>
            <a:spLocks noChangeArrowheads="1"/>
          </p:cNvSpPr>
          <p:nvPr/>
        </p:nvSpPr>
        <p:spPr bwMode="auto">
          <a:xfrm>
            <a:off x="8479367" y="3441700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2" name="Oval 299"/>
          <p:cNvSpPr>
            <a:spLocks noChangeArrowheads="1"/>
          </p:cNvSpPr>
          <p:nvPr/>
        </p:nvSpPr>
        <p:spPr bwMode="auto">
          <a:xfrm>
            <a:off x="8479367" y="3509964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3" name="Oval 300"/>
          <p:cNvSpPr>
            <a:spLocks noChangeArrowheads="1"/>
          </p:cNvSpPr>
          <p:nvPr/>
        </p:nvSpPr>
        <p:spPr bwMode="auto">
          <a:xfrm>
            <a:off x="8479367" y="357028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4" name="Oval 301"/>
          <p:cNvSpPr>
            <a:spLocks noChangeArrowheads="1"/>
          </p:cNvSpPr>
          <p:nvPr/>
        </p:nvSpPr>
        <p:spPr bwMode="auto">
          <a:xfrm>
            <a:off x="8479367" y="3625850"/>
            <a:ext cx="15451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5" name="Oval 302"/>
          <p:cNvSpPr>
            <a:spLocks noChangeArrowheads="1"/>
          </p:cNvSpPr>
          <p:nvPr/>
        </p:nvSpPr>
        <p:spPr bwMode="auto">
          <a:xfrm>
            <a:off x="8487834" y="36925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6" name="Oval 303"/>
          <p:cNvSpPr>
            <a:spLocks noChangeArrowheads="1"/>
          </p:cNvSpPr>
          <p:nvPr/>
        </p:nvSpPr>
        <p:spPr bwMode="auto">
          <a:xfrm>
            <a:off x="8487834" y="37544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7" name="Oval 304"/>
          <p:cNvSpPr>
            <a:spLocks noChangeArrowheads="1"/>
          </p:cNvSpPr>
          <p:nvPr/>
        </p:nvSpPr>
        <p:spPr bwMode="auto">
          <a:xfrm>
            <a:off x="8489951" y="3827464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8" name="Oval 305"/>
          <p:cNvSpPr>
            <a:spLocks noChangeArrowheads="1"/>
          </p:cNvSpPr>
          <p:nvPr/>
        </p:nvSpPr>
        <p:spPr bwMode="auto">
          <a:xfrm>
            <a:off x="8489951" y="389572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9" name="Oval 306"/>
          <p:cNvSpPr>
            <a:spLocks noChangeArrowheads="1"/>
          </p:cNvSpPr>
          <p:nvPr/>
        </p:nvSpPr>
        <p:spPr bwMode="auto">
          <a:xfrm>
            <a:off x="8498417" y="3984625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0" name="Oval 307"/>
          <p:cNvSpPr>
            <a:spLocks noChangeArrowheads="1"/>
          </p:cNvSpPr>
          <p:nvPr/>
        </p:nvSpPr>
        <p:spPr bwMode="auto">
          <a:xfrm>
            <a:off x="8498417" y="4062413"/>
            <a:ext cx="150283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1" name="Oval 308"/>
          <p:cNvSpPr>
            <a:spLocks noChangeArrowheads="1"/>
          </p:cNvSpPr>
          <p:nvPr/>
        </p:nvSpPr>
        <p:spPr bwMode="auto">
          <a:xfrm>
            <a:off x="8489951" y="41481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2" name="Oval 309"/>
          <p:cNvSpPr>
            <a:spLocks noChangeArrowheads="1"/>
          </p:cNvSpPr>
          <p:nvPr/>
        </p:nvSpPr>
        <p:spPr bwMode="auto">
          <a:xfrm>
            <a:off x="8489951" y="42227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3" name="Oval 310"/>
          <p:cNvSpPr>
            <a:spLocks noChangeArrowheads="1"/>
          </p:cNvSpPr>
          <p:nvPr/>
        </p:nvSpPr>
        <p:spPr bwMode="auto">
          <a:xfrm>
            <a:off x="8487834" y="42926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4" name="Oval 311"/>
          <p:cNvSpPr>
            <a:spLocks noChangeArrowheads="1"/>
          </p:cNvSpPr>
          <p:nvPr/>
        </p:nvSpPr>
        <p:spPr bwMode="auto">
          <a:xfrm>
            <a:off x="8479367" y="436721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5" name="Oval 312"/>
          <p:cNvSpPr>
            <a:spLocks noChangeArrowheads="1"/>
          </p:cNvSpPr>
          <p:nvPr/>
        </p:nvSpPr>
        <p:spPr bwMode="auto">
          <a:xfrm>
            <a:off x="8479367" y="4446589"/>
            <a:ext cx="1545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6" name="Oval 313"/>
          <p:cNvSpPr>
            <a:spLocks noChangeArrowheads="1"/>
          </p:cNvSpPr>
          <p:nvPr/>
        </p:nvSpPr>
        <p:spPr bwMode="auto">
          <a:xfrm>
            <a:off x="8477251" y="4521200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7" name="Oval 314"/>
          <p:cNvSpPr>
            <a:spLocks noChangeArrowheads="1"/>
          </p:cNvSpPr>
          <p:nvPr/>
        </p:nvSpPr>
        <p:spPr bwMode="auto">
          <a:xfrm>
            <a:off x="8466667" y="4589464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8" name="Oval 315"/>
          <p:cNvSpPr>
            <a:spLocks noChangeArrowheads="1"/>
          </p:cNvSpPr>
          <p:nvPr/>
        </p:nvSpPr>
        <p:spPr bwMode="auto">
          <a:xfrm>
            <a:off x="8456084" y="46720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" name="Oval 316"/>
          <p:cNvSpPr>
            <a:spLocks noChangeArrowheads="1"/>
          </p:cNvSpPr>
          <p:nvPr/>
        </p:nvSpPr>
        <p:spPr bwMode="auto">
          <a:xfrm>
            <a:off x="8437034" y="47593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0" name="Oval 317"/>
          <p:cNvSpPr>
            <a:spLocks noChangeArrowheads="1"/>
          </p:cNvSpPr>
          <p:nvPr/>
        </p:nvSpPr>
        <p:spPr bwMode="auto">
          <a:xfrm>
            <a:off x="8426451" y="4829175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1" name="Oval 318"/>
          <p:cNvSpPr>
            <a:spLocks noChangeArrowheads="1"/>
          </p:cNvSpPr>
          <p:nvPr/>
        </p:nvSpPr>
        <p:spPr bwMode="auto">
          <a:xfrm>
            <a:off x="8409517" y="489108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" name="Oval 319"/>
          <p:cNvSpPr>
            <a:spLocks noChangeArrowheads="1"/>
          </p:cNvSpPr>
          <p:nvPr/>
        </p:nvSpPr>
        <p:spPr bwMode="auto">
          <a:xfrm>
            <a:off x="8386234" y="49672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3" name="Oval 320"/>
          <p:cNvSpPr>
            <a:spLocks noChangeArrowheads="1"/>
          </p:cNvSpPr>
          <p:nvPr/>
        </p:nvSpPr>
        <p:spPr bwMode="auto">
          <a:xfrm>
            <a:off x="8350251" y="50546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4" name="Oval 321"/>
          <p:cNvSpPr>
            <a:spLocks noChangeArrowheads="1"/>
          </p:cNvSpPr>
          <p:nvPr/>
        </p:nvSpPr>
        <p:spPr bwMode="auto">
          <a:xfrm>
            <a:off x="8316384" y="51339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5" name="Oval 322"/>
          <p:cNvSpPr>
            <a:spLocks noChangeArrowheads="1"/>
          </p:cNvSpPr>
          <p:nvPr/>
        </p:nvSpPr>
        <p:spPr bwMode="auto">
          <a:xfrm>
            <a:off x="8290984" y="51927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6" name="Oval 323"/>
          <p:cNvSpPr>
            <a:spLocks noChangeArrowheads="1"/>
          </p:cNvSpPr>
          <p:nvPr/>
        </p:nvSpPr>
        <p:spPr bwMode="auto">
          <a:xfrm>
            <a:off x="8244417" y="525938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7" name="Oval 324"/>
          <p:cNvSpPr>
            <a:spLocks noChangeArrowheads="1"/>
          </p:cNvSpPr>
          <p:nvPr/>
        </p:nvSpPr>
        <p:spPr bwMode="auto">
          <a:xfrm>
            <a:off x="8214784" y="530225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8" name="Oval 325"/>
          <p:cNvSpPr>
            <a:spLocks noChangeArrowheads="1"/>
          </p:cNvSpPr>
          <p:nvPr/>
        </p:nvSpPr>
        <p:spPr bwMode="auto">
          <a:xfrm>
            <a:off x="8172451" y="53625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9" name="Oval 326"/>
          <p:cNvSpPr>
            <a:spLocks noChangeArrowheads="1"/>
          </p:cNvSpPr>
          <p:nvPr/>
        </p:nvSpPr>
        <p:spPr bwMode="auto">
          <a:xfrm>
            <a:off x="8130117" y="54229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0" name="Oval 327"/>
          <p:cNvSpPr>
            <a:spLocks noChangeArrowheads="1"/>
          </p:cNvSpPr>
          <p:nvPr/>
        </p:nvSpPr>
        <p:spPr bwMode="auto">
          <a:xfrm>
            <a:off x="8094134" y="54752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1" name="Oval 328"/>
          <p:cNvSpPr>
            <a:spLocks noChangeArrowheads="1"/>
          </p:cNvSpPr>
          <p:nvPr/>
        </p:nvSpPr>
        <p:spPr bwMode="auto">
          <a:xfrm>
            <a:off x="8043334" y="55260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2" name="Oval 329"/>
          <p:cNvSpPr>
            <a:spLocks noChangeArrowheads="1"/>
          </p:cNvSpPr>
          <p:nvPr/>
        </p:nvSpPr>
        <p:spPr bwMode="auto">
          <a:xfrm>
            <a:off x="7981951" y="558482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3" name="Oval 330"/>
          <p:cNvSpPr>
            <a:spLocks noChangeArrowheads="1"/>
          </p:cNvSpPr>
          <p:nvPr/>
        </p:nvSpPr>
        <p:spPr bwMode="auto">
          <a:xfrm>
            <a:off x="7924800" y="56388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" name="Oval 331"/>
          <p:cNvSpPr>
            <a:spLocks noChangeArrowheads="1"/>
          </p:cNvSpPr>
          <p:nvPr/>
        </p:nvSpPr>
        <p:spPr bwMode="auto">
          <a:xfrm>
            <a:off x="7874001" y="5683250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5" name="Oval 332"/>
          <p:cNvSpPr>
            <a:spLocks noChangeArrowheads="1"/>
          </p:cNvSpPr>
          <p:nvPr/>
        </p:nvSpPr>
        <p:spPr bwMode="auto">
          <a:xfrm>
            <a:off x="7814733" y="572928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6" name="Oval 333"/>
          <p:cNvSpPr>
            <a:spLocks noChangeArrowheads="1"/>
          </p:cNvSpPr>
          <p:nvPr/>
        </p:nvSpPr>
        <p:spPr bwMode="auto">
          <a:xfrm>
            <a:off x="7757584" y="5764213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7" name="Oval 334"/>
          <p:cNvSpPr>
            <a:spLocks noChangeArrowheads="1"/>
          </p:cNvSpPr>
          <p:nvPr/>
        </p:nvSpPr>
        <p:spPr bwMode="auto">
          <a:xfrm>
            <a:off x="7677151" y="57991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8" name="Oval 335"/>
          <p:cNvSpPr>
            <a:spLocks noChangeArrowheads="1"/>
          </p:cNvSpPr>
          <p:nvPr/>
        </p:nvSpPr>
        <p:spPr bwMode="auto">
          <a:xfrm>
            <a:off x="7628467" y="58181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9" name="Oval 336"/>
          <p:cNvSpPr>
            <a:spLocks noChangeArrowheads="1"/>
          </p:cNvSpPr>
          <p:nvPr/>
        </p:nvSpPr>
        <p:spPr bwMode="auto">
          <a:xfrm>
            <a:off x="7573434" y="58499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0" name="Oval 337"/>
          <p:cNvSpPr>
            <a:spLocks noChangeArrowheads="1"/>
          </p:cNvSpPr>
          <p:nvPr/>
        </p:nvSpPr>
        <p:spPr bwMode="auto">
          <a:xfrm>
            <a:off x="7514167" y="5873750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1" name="Oval 338"/>
          <p:cNvSpPr>
            <a:spLocks noChangeArrowheads="1"/>
          </p:cNvSpPr>
          <p:nvPr/>
        </p:nvSpPr>
        <p:spPr bwMode="auto">
          <a:xfrm>
            <a:off x="7442200" y="5899150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" name="Oval 339"/>
          <p:cNvSpPr>
            <a:spLocks noChangeArrowheads="1"/>
          </p:cNvSpPr>
          <p:nvPr/>
        </p:nvSpPr>
        <p:spPr bwMode="auto">
          <a:xfrm>
            <a:off x="7370234" y="59118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3" name="Oval 340"/>
          <p:cNvSpPr>
            <a:spLocks noChangeArrowheads="1"/>
          </p:cNvSpPr>
          <p:nvPr/>
        </p:nvSpPr>
        <p:spPr bwMode="auto">
          <a:xfrm>
            <a:off x="7317317" y="5924550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4" name="Oval 341"/>
          <p:cNvSpPr>
            <a:spLocks noChangeArrowheads="1"/>
          </p:cNvSpPr>
          <p:nvPr/>
        </p:nvSpPr>
        <p:spPr bwMode="auto">
          <a:xfrm>
            <a:off x="7247467" y="59277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5" name="Oval 342"/>
          <p:cNvSpPr>
            <a:spLocks noChangeArrowheads="1"/>
          </p:cNvSpPr>
          <p:nvPr/>
        </p:nvSpPr>
        <p:spPr bwMode="auto">
          <a:xfrm>
            <a:off x="7183967" y="59277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6" name="Oval 343"/>
          <p:cNvSpPr>
            <a:spLocks noChangeArrowheads="1"/>
          </p:cNvSpPr>
          <p:nvPr/>
        </p:nvSpPr>
        <p:spPr bwMode="auto">
          <a:xfrm>
            <a:off x="7118351" y="592772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7" name="Oval 344"/>
          <p:cNvSpPr>
            <a:spLocks noChangeArrowheads="1"/>
          </p:cNvSpPr>
          <p:nvPr/>
        </p:nvSpPr>
        <p:spPr bwMode="auto">
          <a:xfrm>
            <a:off x="7054851" y="59182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8" name="Oval 345"/>
          <p:cNvSpPr>
            <a:spLocks noChangeArrowheads="1"/>
          </p:cNvSpPr>
          <p:nvPr/>
        </p:nvSpPr>
        <p:spPr bwMode="auto">
          <a:xfrm>
            <a:off x="6991351" y="5899150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9" name="Oval 346"/>
          <p:cNvSpPr>
            <a:spLocks noChangeArrowheads="1"/>
          </p:cNvSpPr>
          <p:nvPr/>
        </p:nvSpPr>
        <p:spPr bwMode="auto">
          <a:xfrm>
            <a:off x="6910918" y="58832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0" name="Oval 347"/>
          <p:cNvSpPr>
            <a:spLocks noChangeArrowheads="1"/>
          </p:cNvSpPr>
          <p:nvPr/>
        </p:nvSpPr>
        <p:spPr bwMode="auto">
          <a:xfrm>
            <a:off x="6841067" y="5859464"/>
            <a:ext cx="150284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1" name="Oval 348"/>
          <p:cNvSpPr>
            <a:spLocks noChangeArrowheads="1"/>
          </p:cNvSpPr>
          <p:nvPr/>
        </p:nvSpPr>
        <p:spPr bwMode="auto">
          <a:xfrm>
            <a:off x="6779685" y="5818188"/>
            <a:ext cx="15663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2" name="Oval 349"/>
          <p:cNvSpPr>
            <a:spLocks noChangeArrowheads="1"/>
          </p:cNvSpPr>
          <p:nvPr/>
        </p:nvSpPr>
        <p:spPr bwMode="auto">
          <a:xfrm>
            <a:off x="6739467" y="5776914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3" name="Oval 350"/>
          <p:cNvSpPr>
            <a:spLocks noChangeArrowheads="1"/>
          </p:cNvSpPr>
          <p:nvPr/>
        </p:nvSpPr>
        <p:spPr bwMode="auto">
          <a:xfrm>
            <a:off x="6728884" y="57197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4" name="Oval 351"/>
          <p:cNvSpPr>
            <a:spLocks noChangeArrowheads="1"/>
          </p:cNvSpPr>
          <p:nvPr/>
        </p:nvSpPr>
        <p:spPr bwMode="auto">
          <a:xfrm>
            <a:off x="6754285" y="56546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5" name="Oval 352"/>
          <p:cNvSpPr>
            <a:spLocks noChangeArrowheads="1"/>
          </p:cNvSpPr>
          <p:nvPr/>
        </p:nvSpPr>
        <p:spPr bwMode="auto">
          <a:xfrm>
            <a:off x="6805084" y="5600700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6" name="Oval 353"/>
          <p:cNvSpPr>
            <a:spLocks noChangeArrowheads="1"/>
          </p:cNvSpPr>
          <p:nvPr/>
        </p:nvSpPr>
        <p:spPr bwMode="auto">
          <a:xfrm>
            <a:off x="6862234" y="55705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7" name="Oval 354"/>
          <p:cNvSpPr>
            <a:spLocks noChangeArrowheads="1"/>
          </p:cNvSpPr>
          <p:nvPr/>
        </p:nvSpPr>
        <p:spPr bwMode="auto">
          <a:xfrm>
            <a:off x="6925734" y="55514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8" name="Oval 355"/>
          <p:cNvSpPr>
            <a:spLocks noChangeArrowheads="1"/>
          </p:cNvSpPr>
          <p:nvPr/>
        </p:nvSpPr>
        <p:spPr bwMode="auto">
          <a:xfrm>
            <a:off x="6987117" y="554196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9" name="Oval 356"/>
          <p:cNvSpPr>
            <a:spLocks noChangeArrowheads="1"/>
          </p:cNvSpPr>
          <p:nvPr/>
        </p:nvSpPr>
        <p:spPr bwMode="auto">
          <a:xfrm>
            <a:off x="7054851" y="55356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0" name="Oval 357"/>
          <p:cNvSpPr>
            <a:spLocks noChangeArrowheads="1"/>
          </p:cNvSpPr>
          <p:nvPr/>
        </p:nvSpPr>
        <p:spPr bwMode="auto">
          <a:xfrm>
            <a:off x="7118351" y="5535613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1" name="Oval 358"/>
          <p:cNvSpPr>
            <a:spLocks noChangeArrowheads="1"/>
          </p:cNvSpPr>
          <p:nvPr/>
        </p:nvSpPr>
        <p:spPr bwMode="auto">
          <a:xfrm>
            <a:off x="7190318" y="5545139"/>
            <a:ext cx="154516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2" name="Oval 359"/>
          <p:cNvSpPr>
            <a:spLocks noChangeArrowheads="1"/>
          </p:cNvSpPr>
          <p:nvPr/>
        </p:nvSpPr>
        <p:spPr bwMode="auto">
          <a:xfrm>
            <a:off x="7200900" y="5541964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3" name="Oval 360"/>
          <p:cNvSpPr>
            <a:spLocks noChangeArrowheads="1"/>
          </p:cNvSpPr>
          <p:nvPr/>
        </p:nvSpPr>
        <p:spPr bwMode="auto">
          <a:xfrm>
            <a:off x="7266517" y="555783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4" name="Oval 361"/>
          <p:cNvSpPr>
            <a:spLocks noChangeArrowheads="1"/>
          </p:cNvSpPr>
          <p:nvPr/>
        </p:nvSpPr>
        <p:spPr bwMode="auto">
          <a:xfrm>
            <a:off x="7334251" y="55705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" name="Oval 362"/>
          <p:cNvSpPr>
            <a:spLocks noChangeArrowheads="1"/>
          </p:cNvSpPr>
          <p:nvPr/>
        </p:nvSpPr>
        <p:spPr bwMode="auto">
          <a:xfrm>
            <a:off x="7401984" y="558482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6" name="Oval 363"/>
          <p:cNvSpPr>
            <a:spLocks noChangeArrowheads="1"/>
          </p:cNvSpPr>
          <p:nvPr/>
        </p:nvSpPr>
        <p:spPr bwMode="auto">
          <a:xfrm>
            <a:off x="7469717" y="56038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7" name="Oval 364"/>
          <p:cNvSpPr>
            <a:spLocks noChangeArrowheads="1"/>
          </p:cNvSpPr>
          <p:nvPr/>
        </p:nvSpPr>
        <p:spPr bwMode="auto">
          <a:xfrm>
            <a:off x="7541685" y="56261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8" name="Oval 365"/>
          <p:cNvSpPr>
            <a:spLocks noChangeArrowheads="1"/>
          </p:cNvSpPr>
          <p:nvPr/>
        </p:nvSpPr>
        <p:spPr bwMode="auto">
          <a:xfrm>
            <a:off x="7607301" y="56451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9" name="Oval 366"/>
          <p:cNvSpPr>
            <a:spLocks noChangeArrowheads="1"/>
          </p:cNvSpPr>
          <p:nvPr/>
        </p:nvSpPr>
        <p:spPr bwMode="auto">
          <a:xfrm>
            <a:off x="7655985" y="566102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0" name="Oval 367"/>
          <p:cNvSpPr>
            <a:spLocks noChangeArrowheads="1"/>
          </p:cNvSpPr>
          <p:nvPr/>
        </p:nvSpPr>
        <p:spPr bwMode="auto">
          <a:xfrm>
            <a:off x="7721600" y="568007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1" name="Oval 368"/>
          <p:cNvSpPr>
            <a:spLocks noChangeArrowheads="1"/>
          </p:cNvSpPr>
          <p:nvPr/>
        </p:nvSpPr>
        <p:spPr bwMode="auto">
          <a:xfrm>
            <a:off x="7799917" y="5708650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2" name="Oval 369"/>
          <p:cNvSpPr>
            <a:spLocks noChangeArrowheads="1"/>
          </p:cNvSpPr>
          <p:nvPr/>
        </p:nvSpPr>
        <p:spPr bwMode="auto">
          <a:xfrm>
            <a:off x="7874001" y="573246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3" name="Oval 370"/>
          <p:cNvSpPr>
            <a:spLocks noChangeArrowheads="1"/>
          </p:cNvSpPr>
          <p:nvPr/>
        </p:nvSpPr>
        <p:spPr bwMode="auto">
          <a:xfrm>
            <a:off x="7945967" y="57642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4" name="Oval 371"/>
          <p:cNvSpPr>
            <a:spLocks noChangeArrowheads="1"/>
          </p:cNvSpPr>
          <p:nvPr/>
        </p:nvSpPr>
        <p:spPr bwMode="auto">
          <a:xfrm>
            <a:off x="8013700" y="57832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" name="Oval 372"/>
          <p:cNvSpPr>
            <a:spLocks noChangeArrowheads="1"/>
          </p:cNvSpPr>
          <p:nvPr/>
        </p:nvSpPr>
        <p:spPr bwMode="auto">
          <a:xfrm>
            <a:off x="8085667" y="5811839"/>
            <a:ext cx="154517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" name="Oval 373"/>
          <p:cNvSpPr>
            <a:spLocks noChangeArrowheads="1"/>
          </p:cNvSpPr>
          <p:nvPr/>
        </p:nvSpPr>
        <p:spPr bwMode="auto">
          <a:xfrm>
            <a:off x="8178801" y="5840414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7" name="Oval 374"/>
          <p:cNvSpPr>
            <a:spLocks noChangeArrowheads="1"/>
          </p:cNvSpPr>
          <p:nvPr/>
        </p:nvSpPr>
        <p:spPr bwMode="auto">
          <a:xfrm>
            <a:off x="8250767" y="58642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8" name="Oval 375"/>
          <p:cNvSpPr>
            <a:spLocks noChangeArrowheads="1"/>
          </p:cNvSpPr>
          <p:nvPr/>
        </p:nvSpPr>
        <p:spPr bwMode="auto">
          <a:xfrm>
            <a:off x="8333318" y="5873750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9" name="Oval 376"/>
          <p:cNvSpPr>
            <a:spLocks noChangeArrowheads="1"/>
          </p:cNvSpPr>
          <p:nvPr/>
        </p:nvSpPr>
        <p:spPr bwMode="auto">
          <a:xfrm>
            <a:off x="8420100" y="588327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0" name="Oval 377"/>
          <p:cNvSpPr>
            <a:spLocks noChangeArrowheads="1"/>
          </p:cNvSpPr>
          <p:nvPr/>
        </p:nvSpPr>
        <p:spPr bwMode="auto">
          <a:xfrm>
            <a:off x="8489951" y="5889625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1" name="Oval 378"/>
          <p:cNvSpPr>
            <a:spLocks noChangeArrowheads="1"/>
          </p:cNvSpPr>
          <p:nvPr/>
        </p:nvSpPr>
        <p:spPr bwMode="auto">
          <a:xfrm>
            <a:off x="8576734" y="58928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2" name="Oval 379"/>
          <p:cNvSpPr>
            <a:spLocks noChangeArrowheads="1"/>
          </p:cNvSpPr>
          <p:nvPr/>
        </p:nvSpPr>
        <p:spPr bwMode="auto">
          <a:xfrm>
            <a:off x="8648700" y="58928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3" name="Oval 380"/>
          <p:cNvSpPr>
            <a:spLocks noChangeArrowheads="1"/>
          </p:cNvSpPr>
          <p:nvPr/>
        </p:nvSpPr>
        <p:spPr bwMode="auto">
          <a:xfrm>
            <a:off x="8720667" y="58928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4" name="Oval 381"/>
          <p:cNvSpPr>
            <a:spLocks noChangeArrowheads="1"/>
          </p:cNvSpPr>
          <p:nvPr/>
        </p:nvSpPr>
        <p:spPr bwMode="auto">
          <a:xfrm>
            <a:off x="8803217" y="58928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5" name="Oval 382"/>
          <p:cNvSpPr>
            <a:spLocks noChangeArrowheads="1"/>
          </p:cNvSpPr>
          <p:nvPr/>
        </p:nvSpPr>
        <p:spPr bwMode="auto">
          <a:xfrm>
            <a:off x="8860367" y="58896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6" name="Oval 383"/>
          <p:cNvSpPr>
            <a:spLocks noChangeArrowheads="1"/>
          </p:cNvSpPr>
          <p:nvPr/>
        </p:nvSpPr>
        <p:spPr bwMode="auto">
          <a:xfrm>
            <a:off x="8932333" y="5873750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7" name="Oval 384"/>
          <p:cNvSpPr>
            <a:spLocks noChangeArrowheads="1"/>
          </p:cNvSpPr>
          <p:nvPr/>
        </p:nvSpPr>
        <p:spPr bwMode="auto">
          <a:xfrm>
            <a:off x="8995834" y="5864225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8" name="Oval 385"/>
          <p:cNvSpPr>
            <a:spLocks noChangeArrowheads="1"/>
          </p:cNvSpPr>
          <p:nvPr/>
        </p:nvSpPr>
        <p:spPr bwMode="auto">
          <a:xfrm>
            <a:off x="9078385" y="58435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9" name="Oval 386"/>
          <p:cNvSpPr>
            <a:spLocks noChangeArrowheads="1"/>
          </p:cNvSpPr>
          <p:nvPr/>
        </p:nvSpPr>
        <p:spPr bwMode="auto">
          <a:xfrm>
            <a:off x="9131300" y="58245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0" name="Oval 387"/>
          <p:cNvSpPr>
            <a:spLocks noChangeArrowheads="1"/>
          </p:cNvSpPr>
          <p:nvPr/>
        </p:nvSpPr>
        <p:spPr bwMode="auto">
          <a:xfrm>
            <a:off x="9203267" y="57991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1" name="Oval 388"/>
          <p:cNvSpPr>
            <a:spLocks noChangeArrowheads="1"/>
          </p:cNvSpPr>
          <p:nvPr/>
        </p:nvSpPr>
        <p:spPr bwMode="auto">
          <a:xfrm>
            <a:off x="9268884" y="577373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2" name="Oval 389"/>
          <p:cNvSpPr>
            <a:spLocks noChangeArrowheads="1"/>
          </p:cNvSpPr>
          <p:nvPr/>
        </p:nvSpPr>
        <p:spPr bwMode="auto">
          <a:xfrm>
            <a:off x="9347200" y="5732463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3" name="Oval 390"/>
          <p:cNvSpPr>
            <a:spLocks noChangeArrowheads="1"/>
          </p:cNvSpPr>
          <p:nvPr/>
        </p:nvSpPr>
        <p:spPr bwMode="auto">
          <a:xfrm>
            <a:off x="9393767" y="5708650"/>
            <a:ext cx="1524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4" name="Oval 391"/>
          <p:cNvSpPr>
            <a:spLocks noChangeArrowheads="1"/>
          </p:cNvSpPr>
          <p:nvPr/>
        </p:nvSpPr>
        <p:spPr bwMode="auto">
          <a:xfrm>
            <a:off x="9461500" y="56610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5" name="Oval 392"/>
          <p:cNvSpPr>
            <a:spLocks noChangeArrowheads="1"/>
          </p:cNvSpPr>
          <p:nvPr/>
        </p:nvSpPr>
        <p:spPr bwMode="auto">
          <a:xfrm>
            <a:off x="9522884" y="5613400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" name="Oval 393"/>
          <p:cNvSpPr>
            <a:spLocks noChangeArrowheads="1"/>
          </p:cNvSpPr>
          <p:nvPr/>
        </p:nvSpPr>
        <p:spPr bwMode="auto">
          <a:xfrm>
            <a:off x="9580034" y="55705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7" name="Oval 394"/>
          <p:cNvSpPr>
            <a:spLocks noChangeArrowheads="1"/>
          </p:cNvSpPr>
          <p:nvPr/>
        </p:nvSpPr>
        <p:spPr bwMode="auto">
          <a:xfrm>
            <a:off x="9622368" y="5532439"/>
            <a:ext cx="15663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8" name="Oval 395"/>
          <p:cNvSpPr>
            <a:spLocks noChangeArrowheads="1"/>
          </p:cNvSpPr>
          <p:nvPr/>
        </p:nvSpPr>
        <p:spPr bwMode="auto">
          <a:xfrm>
            <a:off x="9668934" y="54816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9" name="Oval 396"/>
          <p:cNvSpPr>
            <a:spLocks noChangeArrowheads="1"/>
          </p:cNvSpPr>
          <p:nvPr/>
        </p:nvSpPr>
        <p:spPr bwMode="auto">
          <a:xfrm>
            <a:off x="9719734" y="54229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0" name="Oval 397"/>
          <p:cNvSpPr>
            <a:spLocks noChangeArrowheads="1"/>
          </p:cNvSpPr>
          <p:nvPr/>
        </p:nvSpPr>
        <p:spPr bwMode="auto">
          <a:xfrm>
            <a:off x="9768417" y="5368925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1" name="Oval 398"/>
          <p:cNvSpPr>
            <a:spLocks noChangeArrowheads="1"/>
          </p:cNvSpPr>
          <p:nvPr/>
        </p:nvSpPr>
        <p:spPr bwMode="auto">
          <a:xfrm>
            <a:off x="9808634" y="5299075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2" name="Oval 399"/>
          <p:cNvSpPr>
            <a:spLocks noChangeArrowheads="1"/>
          </p:cNvSpPr>
          <p:nvPr/>
        </p:nvSpPr>
        <p:spPr bwMode="auto">
          <a:xfrm>
            <a:off x="9844618" y="52371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3" name="Oval 400"/>
          <p:cNvSpPr>
            <a:spLocks noChangeArrowheads="1"/>
          </p:cNvSpPr>
          <p:nvPr/>
        </p:nvSpPr>
        <p:spPr bwMode="auto">
          <a:xfrm>
            <a:off x="9880600" y="51736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4" name="Oval 401"/>
          <p:cNvSpPr>
            <a:spLocks noChangeArrowheads="1"/>
          </p:cNvSpPr>
          <p:nvPr/>
        </p:nvSpPr>
        <p:spPr bwMode="auto">
          <a:xfrm>
            <a:off x="9918701" y="5108575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5" name="Oval 402"/>
          <p:cNvSpPr>
            <a:spLocks noChangeArrowheads="1"/>
          </p:cNvSpPr>
          <p:nvPr/>
        </p:nvSpPr>
        <p:spPr bwMode="auto">
          <a:xfrm>
            <a:off x="9944100" y="5038725"/>
            <a:ext cx="15451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6" name="Oval 403"/>
          <p:cNvSpPr>
            <a:spLocks noChangeArrowheads="1"/>
          </p:cNvSpPr>
          <p:nvPr/>
        </p:nvSpPr>
        <p:spPr bwMode="auto">
          <a:xfrm>
            <a:off x="9969500" y="49704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7" name="Oval 404"/>
          <p:cNvSpPr>
            <a:spLocks noChangeArrowheads="1"/>
          </p:cNvSpPr>
          <p:nvPr/>
        </p:nvSpPr>
        <p:spPr bwMode="auto">
          <a:xfrm>
            <a:off x="9990667" y="490061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8" name="Oval 405"/>
          <p:cNvSpPr>
            <a:spLocks noChangeArrowheads="1"/>
          </p:cNvSpPr>
          <p:nvPr/>
        </p:nvSpPr>
        <p:spPr bwMode="auto">
          <a:xfrm>
            <a:off x="10009717" y="4829175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9" name="Oval 406"/>
          <p:cNvSpPr>
            <a:spLocks noChangeArrowheads="1"/>
          </p:cNvSpPr>
          <p:nvPr/>
        </p:nvSpPr>
        <p:spPr bwMode="auto">
          <a:xfrm>
            <a:off x="10026651" y="4759325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0" name="Oval 407"/>
          <p:cNvSpPr>
            <a:spLocks noChangeArrowheads="1"/>
          </p:cNvSpPr>
          <p:nvPr/>
        </p:nvSpPr>
        <p:spPr bwMode="auto">
          <a:xfrm>
            <a:off x="10041467" y="46942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1" name="Oval 408"/>
          <p:cNvSpPr>
            <a:spLocks noChangeArrowheads="1"/>
          </p:cNvSpPr>
          <p:nvPr/>
        </p:nvSpPr>
        <p:spPr bwMode="auto">
          <a:xfrm>
            <a:off x="10056284" y="461803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2" name="Oval 409"/>
          <p:cNvSpPr>
            <a:spLocks noChangeArrowheads="1"/>
          </p:cNvSpPr>
          <p:nvPr/>
        </p:nvSpPr>
        <p:spPr bwMode="auto">
          <a:xfrm>
            <a:off x="10066867" y="4546600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3" name="Oval 410"/>
          <p:cNvSpPr>
            <a:spLocks noChangeArrowheads="1"/>
          </p:cNvSpPr>
          <p:nvPr/>
        </p:nvSpPr>
        <p:spPr bwMode="auto">
          <a:xfrm>
            <a:off x="10068985" y="44704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4" name="Oval 411"/>
          <p:cNvSpPr>
            <a:spLocks noChangeArrowheads="1"/>
          </p:cNvSpPr>
          <p:nvPr/>
        </p:nvSpPr>
        <p:spPr bwMode="auto">
          <a:xfrm>
            <a:off x="10081684" y="439578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5" name="Oval 412"/>
          <p:cNvSpPr>
            <a:spLocks noChangeArrowheads="1"/>
          </p:cNvSpPr>
          <p:nvPr/>
        </p:nvSpPr>
        <p:spPr bwMode="auto">
          <a:xfrm>
            <a:off x="10081684" y="4322764"/>
            <a:ext cx="1524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6" name="Oval 413"/>
          <p:cNvSpPr>
            <a:spLocks noChangeArrowheads="1"/>
          </p:cNvSpPr>
          <p:nvPr/>
        </p:nvSpPr>
        <p:spPr bwMode="auto">
          <a:xfrm>
            <a:off x="10081684" y="424815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7" name="Oval 414"/>
          <p:cNvSpPr>
            <a:spLocks noChangeArrowheads="1"/>
          </p:cNvSpPr>
          <p:nvPr/>
        </p:nvSpPr>
        <p:spPr bwMode="auto">
          <a:xfrm>
            <a:off x="10081684" y="418782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8" name="Oval 415"/>
          <p:cNvSpPr>
            <a:spLocks noChangeArrowheads="1"/>
          </p:cNvSpPr>
          <p:nvPr/>
        </p:nvSpPr>
        <p:spPr bwMode="auto">
          <a:xfrm>
            <a:off x="10088034" y="41132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9" name="Oval 416"/>
          <p:cNvSpPr>
            <a:spLocks noChangeArrowheads="1"/>
          </p:cNvSpPr>
          <p:nvPr/>
        </p:nvSpPr>
        <p:spPr bwMode="auto">
          <a:xfrm>
            <a:off x="10081684" y="4040189"/>
            <a:ext cx="1524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0" name="Oval 417"/>
          <p:cNvSpPr>
            <a:spLocks noChangeArrowheads="1"/>
          </p:cNvSpPr>
          <p:nvPr/>
        </p:nvSpPr>
        <p:spPr bwMode="auto">
          <a:xfrm>
            <a:off x="10068985" y="39687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1" name="Oval 418"/>
          <p:cNvSpPr>
            <a:spLocks noChangeArrowheads="1"/>
          </p:cNvSpPr>
          <p:nvPr/>
        </p:nvSpPr>
        <p:spPr bwMode="auto">
          <a:xfrm>
            <a:off x="10066867" y="3886200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2" name="Oval 419"/>
          <p:cNvSpPr>
            <a:spLocks noChangeArrowheads="1"/>
          </p:cNvSpPr>
          <p:nvPr/>
        </p:nvSpPr>
        <p:spPr bwMode="auto">
          <a:xfrm>
            <a:off x="10056284" y="3817939"/>
            <a:ext cx="1524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3" name="Oval 420"/>
          <p:cNvSpPr>
            <a:spLocks noChangeArrowheads="1"/>
          </p:cNvSpPr>
          <p:nvPr/>
        </p:nvSpPr>
        <p:spPr bwMode="auto">
          <a:xfrm>
            <a:off x="10056284" y="374173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" name="Oval 421"/>
          <p:cNvSpPr>
            <a:spLocks noChangeArrowheads="1"/>
          </p:cNvSpPr>
          <p:nvPr/>
        </p:nvSpPr>
        <p:spPr bwMode="auto">
          <a:xfrm>
            <a:off x="10052051" y="366712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5" name="Oval 422"/>
          <p:cNvSpPr>
            <a:spLocks noChangeArrowheads="1"/>
          </p:cNvSpPr>
          <p:nvPr/>
        </p:nvSpPr>
        <p:spPr bwMode="auto">
          <a:xfrm>
            <a:off x="10041467" y="36036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6" name="Oval 423"/>
          <p:cNvSpPr>
            <a:spLocks noChangeArrowheads="1"/>
          </p:cNvSpPr>
          <p:nvPr/>
        </p:nvSpPr>
        <p:spPr bwMode="auto">
          <a:xfrm>
            <a:off x="10016067" y="35226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7" name="Oval 424"/>
          <p:cNvSpPr>
            <a:spLocks noChangeArrowheads="1"/>
          </p:cNvSpPr>
          <p:nvPr/>
        </p:nvSpPr>
        <p:spPr bwMode="auto">
          <a:xfrm>
            <a:off x="9999134" y="345916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8" name="Oval 425"/>
          <p:cNvSpPr>
            <a:spLocks noChangeArrowheads="1"/>
          </p:cNvSpPr>
          <p:nvPr/>
        </p:nvSpPr>
        <p:spPr bwMode="auto">
          <a:xfrm>
            <a:off x="9988551" y="33940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9" name="Oval 426"/>
          <p:cNvSpPr>
            <a:spLocks noChangeArrowheads="1"/>
          </p:cNvSpPr>
          <p:nvPr/>
        </p:nvSpPr>
        <p:spPr bwMode="auto">
          <a:xfrm>
            <a:off x="9963151" y="3327400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0" name="Oval 427"/>
          <p:cNvSpPr>
            <a:spLocks noChangeArrowheads="1"/>
          </p:cNvSpPr>
          <p:nvPr/>
        </p:nvSpPr>
        <p:spPr bwMode="auto">
          <a:xfrm>
            <a:off x="9944100" y="32813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1" name="Oval 428"/>
          <p:cNvSpPr>
            <a:spLocks noChangeArrowheads="1"/>
          </p:cNvSpPr>
          <p:nvPr/>
        </p:nvSpPr>
        <p:spPr bwMode="auto">
          <a:xfrm>
            <a:off x="9918701" y="32115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2" name="Oval 429"/>
          <p:cNvSpPr>
            <a:spLocks noChangeArrowheads="1"/>
          </p:cNvSpPr>
          <p:nvPr/>
        </p:nvSpPr>
        <p:spPr bwMode="auto">
          <a:xfrm>
            <a:off x="9906001" y="3155950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3" name="Oval 430"/>
          <p:cNvSpPr>
            <a:spLocks noChangeArrowheads="1"/>
          </p:cNvSpPr>
          <p:nvPr/>
        </p:nvSpPr>
        <p:spPr bwMode="auto">
          <a:xfrm>
            <a:off x="9870017" y="30861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" name="Oval 431"/>
          <p:cNvSpPr>
            <a:spLocks noChangeArrowheads="1"/>
          </p:cNvSpPr>
          <p:nvPr/>
        </p:nvSpPr>
        <p:spPr bwMode="auto">
          <a:xfrm>
            <a:off x="9844618" y="30178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5" name="Oval 432"/>
          <p:cNvSpPr>
            <a:spLocks noChangeArrowheads="1"/>
          </p:cNvSpPr>
          <p:nvPr/>
        </p:nvSpPr>
        <p:spPr bwMode="auto">
          <a:xfrm>
            <a:off x="9808634" y="295433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6" name="Oval 433"/>
          <p:cNvSpPr>
            <a:spLocks noChangeArrowheads="1"/>
          </p:cNvSpPr>
          <p:nvPr/>
        </p:nvSpPr>
        <p:spPr bwMode="auto">
          <a:xfrm>
            <a:off x="9779000" y="2889251"/>
            <a:ext cx="1524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7" name="Oval 434"/>
          <p:cNvSpPr>
            <a:spLocks noChangeArrowheads="1"/>
          </p:cNvSpPr>
          <p:nvPr/>
        </p:nvSpPr>
        <p:spPr bwMode="auto">
          <a:xfrm>
            <a:off x="9745133" y="28448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8" name="Oval 435"/>
          <p:cNvSpPr>
            <a:spLocks noChangeArrowheads="1"/>
          </p:cNvSpPr>
          <p:nvPr/>
        </p:nvSpPr>
        <p:spPr bwMode="auto">
          <a:xfrm>
            <a:off x="9715501" y="27844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9" name="Oval 436"/>
          <p:cNvSpPr>
            <a:spLocks noChangeArrowheads="1"/>
          </p:cNvSpPr>
          <p:nvPr/>
        </p:nvSpPr>
        <p:spPr bwMode="auto">
          <a:xfrm>
            <a:off x="9673167" y="2719389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0" name="Oval 437"/>
          <p:cNvSpPr>
            <a:spLocks noChangeArrowheads="1"/>
          </p:cNvSpPr>
          <p:nvPr/>
        </p:nvSpPr>
        <p:spPr bwMode="auto">
          <a:xfrm>
            <a:off x="9632951" y="26654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1" name="Oval 438"/>
          <p:cNvSpPr>
            <a:spLocks noChangeArrowheads="1"/>
          </p:cNvSpPr>
          <p:nvPr/>
        </p:nvSpPr>
        <p:spPr bwMode="auto">
          <a:xfrm>
            <a:off x="9580034" y="261143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2" name="Oval 439"/>
          <p:cNvSpPr>
            <a:spLocks noChangeArrowheads="1"/>
          </p:cNvSpPr>
          <p:nvPr/>
        </p:nvSpPr>
        <p:spPr bwMode="auto">
          <a:xfrm>
            <a:off x="9539818" y="2568575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3" name="Oval 440"/>
          <p:cNvSpPr>
            <a:spLocks noChangeArrowheads="1"/>
          </p:cNvSpPr>
          <p:nvPr/>
        </p:nvSpPr>
        <p:spPr bwMode="auto">
          <a:xfrm>
            <a:off x="9512301" y="25273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4" name="Oval 441"/>
          <p:cNvSpPr>
            <a:spLocks noChangeArrowheads="1"/>
          </p:cNvSpPr>
          <p:nvPr/>
        </p:nvSpPr>
        <p:spPr bwMode="auto">
          <a:xfrm>
            <a:off x="9450918" y="24669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5" name="Oval 442"/>
          <p:cNvSpPr>
            <a:spLocks noChangeArrowheads="1"/>
          </p:cNvSpPr>
          <p:nvPr/>
        </p:nvSpPr>
        <p:spPr bwMode="auto">
          <a:xfrm>
            <a:off x="9400117" y="24082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6" name="Oval 443"/>
          <p:cNvSpPr>
            <a:spLocks noChangeArrowheads="1"/>
          </p:cNvSpPr>
          <p:nvPr/>
        </p:nvSpPr>
        <p:spPr bwMode="auto">
          <a:xfrm>
            <a:off x="9332384" y="2351089"/>
            <a:ext cx="150283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7" name="Oval 444"/>
          <p:cNvSpPr>
            <a:spLocks noChangeArrowheads="1"/>
          </p:cNvSpPr>
          <p:nvPr/>
        </p:nvSpPr>
        <p:spPr bwMode="auto">
          <a:xfrm>
            <a:off x="9268884" y="231457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8" name="Oval 445"/>
          <p:cNvSpPr>
            <a:spLocks noChangeArrowheads="1"/>
          </p:cNvSpPr>
          <p:nvPr/>
        </p:nvSpPr>
        <p:spPr bwMode="auto">
          <a:xfrm>
            <a:off x="9209618" y="22733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9" name="Oval 446"/>
          <p:cNvSpPr>
            <a:spLocks noChangeArrowheads="1"/>
          </p:cNvSpPr>
          <p:nvPr/>
        </p:nvSpPr>
        <p:spPr bwMode="auto">
          <a:xfrm>
            <a:off x="9150351" y="222885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0" name="Oval 447"/>
          <p:cNvSpPr>
            <a:spLocks noChangeArrowheads="1"/>
          </p:cNvSpPr>
          <p:nvPr/>
        </p:nvSpPr>
        <p:spPr bwMode="auto">
          <a:xfrm>
            <a:off x="9093201" y="22002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1" name="Oval 448"/>
          <p:cNvSpPr>
            <a:spLocks noChangeArrowheads="1"/>
          </p:cNvSpPr>
          <p:nvPr/>
        </p:nvSpPr>
        <p:spPr bwMode="auto">
          <a:xfrm>
            <a:off x="9038167" y="216693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2" name="Oval 449"/>
          <p:cNvSpPr>
            <a:spLocks noChangeArrowheads="1"/>
          </p:cNvSpPr>
          <p:nvPr/>
        </p:nvSpPr>
        <p:spPr bwMode="auto">
          <a:xfrm>
            <a:off x="8974667" y="21351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3" name="Oval 450"/>
          <p:cNvSpPr>
            <a:spLocks noChangeArrowheads="1"/>
          </p:cNvSpPr>
          <p:nvPr/>
        </p:nvSpPr>
        <p:spPr bwMode="auto">
          <a:xfrm>
            <a:off x="8902701" y="20907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4" name="Oval 451"/>
          <p:cNvSpPr>
            <a:spLocks noChangeArrowheads="1"/>
          </p:cNvSpPr>
          <p:nvPr/>
        </p:nvSpPr>
        <p:spPr bwMode="auto">
          <a:xfrm>
            <a:off x="8826500" y="207168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" name="Oval 452"/>
          <p:cNvSpPr>
            <a:spLocks noChangeArrowheads="1"/>
          </p:cNvSpPr>
          <p:nvPr/>
        </p:nvSpPr>
        <p:spPr bwMode="auto">
          <a:xfrm>
            <a:off x="8756651" y="204628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6" name="Oval 453"/>
          <p:cNvSpPr>
            <a:spLocks noChangeArrowheads="1"/>
          </p:cNvSpPr>
          <p:nvPr/>
        </p:nvSpPr>
        <p:spPr bwMode="auto">
          <a:xfrm>
            <a:off x="8691034" y="20320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7" name="Oval 454"/>
          <p:cNvSpPr>
            <a:spLocks noChangeArrowheads="1"/>
          </p:cNvSpPr>
          <p:nvPr/>
        </p:nvSpPr>
        <p:spPr bwMode="auto">
          <a:xfrm>
            <a:off x="8602134" y="2012950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8" name="Oval 455"/>
          <p:cNvSpPr>
            <a:spLocks noChangeArrowheads="1"/>
          </p:cNvSpPr>
          <p:nvPr/>
        </p:nvSpPr>
        <p:spPr bwMode="auto">
          <a:xfrm>
            <a:off x="8523817" y="1997075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9" name="Oval 456"/>
          <p:cNvSpPr>
            <a:spLocks noChangeArrowheads="1"/>
          </p:cNvSpPr>
          <p:nvPr/>
        </p:nvSpPr>
        <p:spPr bwMode="auto">
          <a:xfrm>
            <a:off x="8456084" y="1987550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0" name="Oval 457"/>
          <p:cNvSpPr>
            <a:spLocks noChangeArrowheads="1"/>
          </p:cNvSpPr>
          <p:nvPr/>
        </p:nvSpPr>
        <p:spPr bwMode="auto">
          <a:xfrm>
            <a:off x="8375651" y="1978025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1" name="Oval 458"/>
          <p:cNvSpPr>
            <a:spLocks noChangeArrowheads="1"/>
          </p:cNvSpPr>
          <p:nvPr/>
        </p:nvSpPr>
        <p:spPr bwMode="auto">
          <a:xfrm>
            <a:off x="8293101" y="19716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2" name="Oval 459"/>
          <p:cNvSpPr>
            <a:spLocks noChangeArrowheads="1"/>
          </p:cNvSpPr>
          <p:nvPr/>
        </p:nvSpPr>
        <p:spPr bwMode="auto">
          <a:xfrm>
            <a:off x="8208434" y="197167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3" name="Oval 460"/>
          <p:cNvSpPr>
            <a:spLocks noChangeArrowheads="1"/>
          </p:cNvSpPr>
          <p:nvPr/>
        </p:nvSpPr>
        <p:spPr bwMode="auto">
          <a:xfrm>
            <a:off x="8117417" y="1978025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4" name="Oval 461"/>
          <p:cNvSpPr>
            <a:spLocks noChangeArrowheads="1"/>
          </p:cNvSpPr>
          <p:nvPr/>
        </p:nvSpPr>
        <p:spPr bwMode="auto">
          <a:xfrm>
            <a:off x="8043334" y="19812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5" name="Oval 462"/>
          <p:cNvSpPr>
            <a:spLocks noChangeArrowheads="1"/>
          </p:cNvSpPr>
          <p:nvPr/>
        </p:nvSpPr>
        <p:spPr bwMode="auto">
          <a:xfrm>
            <a:off x="7950200" y="1997075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6" name="Oval 463"/>
          <p:cNvSpPr>
            <a:spLocks noChangeArrowheads="1"/>
          </p:cNvSpPr>
          <p:nvPr/>
        </p:nvSpPr>
        <p:spPr bwMode="auto">
          <a:xfrm>
            <a:off x="7888818" y="20066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7" name="Oval 464"/>
          <p:cNvSpPr>
            <a:spLocks noChangeArrowheads="1"/>
          </p:cNvSpPr>
          <p:nvPr/>
        </p:nvSpPr>
        <p:spPr bwMode="auto">
          <a:xfrm>
            <a:off x="7810501" y="20288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8" name="Oval 465"/>
          <p:cNvSpPr>
            <a:spLocks noChangeArrowheads="1"/>
          </p:cNvSpPr>
          <p:nvPr/>
        </p:nvSpPr>
        <p:spPr bwMode="auto">
          <a:xfrm>
            <a:off x="7738534" y="20462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9" name="Oval 466"/>
          <p:cNvSpPr>
            <a:spLocks noChangeArrowheads="1"/>
          </p:cNvSpPr>
          <p:nvPr/>
        </p:nvSpPr>
        <p:spPr bwMode="auto">
          <a:xfrm>
            <a:off x="7685617" y="20653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0" name="Oval 467"/>
          <p:cNvSpPr>
            <a:spLocks noChangeArrowheads="1"/>
          </p:cNvSpPr>
          <p:nvPr/>
        </p:nvSpPr>
        <p:spPr bwMode="auto">
          <a:xfrm>
            <a:off x="7607301" y="20970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1" name="Oval 468"/>
          <p:cNvSpPr>
            <a:spLocks noChangeArrowheads="1"/>
          </p:cNvSpPr>
          <p:nvPr/>
        </p:nvSpPr>
        <p:spPr bwMode="auto">
          <a:xfrm>
            <a:off x="7537450" y="21256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" name="Oval 469"/>
          <p:cNvSpPr>
            <a:spLocks noChangeArrowheads="1"/>
          </p:cNvSpPr>
          <p:nvPr/>
        </p:nvSpPr>
        <p:spPr bwMode="auto">
          <a:xfrm>
            <a:off x="7469717" y="216058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3" name="Oval 470"/>
          <p:cNvSpPr>
            <a:spLocks noChangeArrowheads="1"/>
          </p:cNvSpPr>
          <p:nvPr/>
        </p:nvSpPr>
        <p:spPr bwMode="auto">
          <a:xfrm>
            <a:off x="7406217" y="2187575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4" name="Oval 471"/>
          <p:cNvSpPr>
            <a:spLocks noChangeArrowheads="1"/>
          </p:cNvSpPr>
          <p:nvPr/>
        </p:nvSpPr>
        <p:spPr bwMode="auto">
          <a:xfrm>
            <a:off x="7349067" y="222567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5" name="Oval 472"/>
          <p:cNvSpPr>
            <a:spLocks noChangeArrowheads="1"/>
          </p:cNvSpPr>
          <p:nvPr/>
        </p:nvSpPr>
        <p:spPr bwMode="auto">
          <a:xfrm>
            <a:off x="7291917" y="22606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6" name="Oval 473"/>
          <p:cNvSpPr>
            <a:spLocks noChangeArrowheads="1"/>
          </p:cNvSpPr>
          <p:nvPr/>
        </p:nvSpPr>
        <p:spPr bwMode="auto">
          <a:xfrm>
            <a:off x="7234767" y="23050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7" name="Oval 474"/>
          <p:cNvSpPr>
            <a:spLocks noChangeArrowheads="1"/>
          </p:cNvSpPr>
          <p:nvPr/>
        </p:nvSpPr>
        <p:spPr bwMode="auto">
          <a:xfrm>
            <a:off x="7183967" y="234473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8" name="Oval 475"/>
          <p:cNvSpPr>
            <a:spLocks noChangeArrowheads="1"/>
          </p:cNvSpPr>
          <p:nvPr/>
        </p:nvSpPr>
        <p:spPr bwMode="auto">
          <a:xfrm>
            <a:off x="7133167" y="2386014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9" name="Oval 476"/>
          <p:cNvSpPr>
            <a:spLocks noChangeArrowheads="1"/>
          </p:cNvSpPr>
          <p:nvPr/>
        </p:nvSpPr>
        <p:spPr bwMode="auto">
          <a:xfrm>
            <a:off x="7076017" y="244951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0" name="Oval 477"/>
          <p:cNvSpPr>
            <a:spLocks noChangeArrowheads="1"/>
          </p:cNvSpPr>
          <p:nvPr/>
        </p:nvSpPr>
        <p:spPr bwMode="auto">
          <a:xfrm>
            <a:off x="7023101" y="24987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1" name="Oval 478"/>
          <p:cNvSpPr>
            <a:spLocks noChangeArrowheads="1"/>
          </p:cNvSpPr>
          <p:nvPr/>
        </p:nvSpPr>
        <p:spPr bwMode="auto">
          <a:xfrm>
            <a:off x="6976534" y="25558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2" name="Oval 479"/>
          <p:cNvSpPr>
            <a:spLocks noChangeArrowheads="1"/>
          </p:cNvSpPr>
          <p:nvPr/>
        </p:nvSpPr>
        <p:spPr bwMode="auto">
          <a:xfrm>
            <a:off x="6925734" y="262096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3" name="Oval 480"/>
          <p:cNvSpPr>
            <a:spLocks noChangeArrowheads="1"/>
          </p:cNvSpPr>
          <p:nvPr/>
        </p:nvSpPr>
        <p:spPr bwMode="auto">
          <a:xfrm>
            <a:off x="6887634" y="2684464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4" name="Oval 481"/>
          <p:cNvSpPr>
            <a:spLocks noChangeArrowheads="1"/>
          </p:cNvSpPr>
          <p:nvPr/>
        </p:nvSpPr>
        <p:spPr bwMode="auto">
          <a:xfrm>
            <a:off x="6841067" y="2752725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5" name="Oval 482"/>
          <p:cNvSpPr>
            <a:spLocks noChangeArrowheads="1"/>
          </p:cNvSpPr>
          <p:nvPr/>
        </p:nvSpPr>
        <p:spPr bwMode="auto">
          <a:xfrm>
            <a:off x="6796618" y="2822575"/>
            <a:ext cx="154516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" name="Oval 483"/>
          <p:cNvSpPr>
            <a:spLocks noChangeArrowheads="1"/>
          </p:cNvSpPr>
          <p:nvPr/>
        </p:nvSpPr>
        <p:spPr bwMode="auto">
          <a:xfrm>
            <a:off x="6771218" y="2889251"/>
            <a:ext cx="1545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7" name="Oval 484"/>
          <p:cNvSpPr>
            <a:spLocks noChangeArrowheads="1"/>
          </p:cNvSpPr>
          <p:nvPr/>
        </p:nvSpPr>
        <p:spPr bwMode="auto">
          <a:xfrm>
            <a:off x="6750050" y="294798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8" name="Oval 485"/>
          <p:cNvSpPr>
            <a:spLocks noChangeArrowheads="1"/>
          </p:cNvSpPr>
          <p:nvPr/>
        </p:nvSpPr>
        <p:spPr bwMode="auto">
          <a:xfrm>
            <a:off x="6735233" y="3014664"/>
            <a:ext cx="1524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9" name="Oval 486"/>
          <p:cNvSpPr>
            <a:spLocks noChangeArrowheads="1"/>
          </p:cNvSpPr>
          <p:nvPr/>
        </p:nvSpPr>
        <p:spPr bwMode="auto">
          <a:xfrm>
            <a:off x="6724650" y="309245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0" name="Oval 487"/>
          <p:cNvSpPr>
            <a:spLocks noChangeArrowheads="1"/>
          </p:cNvSpPr>
          <p:nvPr/>
        </p:nvSpPr>
        <p:spPr bwMode="auto">
          <a:xfrm>
            <a:off x="6718300" y="31623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1" name="Oval 488"/>
          <p:cNvSpPr>
            <a:spLocks noChangeArrowheads="1"/>
          </p:cNvSpPr>
          <p:nvPr/>
        </p:nvSpPr>
        <p:spPr bwMode="auto">
          <a:xfrm>
            <a:off x="6718300" y="323691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2" name="Oval 489"/>
          <p:cNvSpPr>
            <a:spLocks noChangeArrowheads="1"/>
          </p:cNvSpPr>
          <p:nvPr/>
        </p:nvSpPr>
        <p:spPr bwMode="auto">
          <a:xfrm>
            <a:off x="6724650" y="330358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3" name="Oval 490"/>
          <p:cNvSpPr>
            <a:spLocks noChangeArrowheads="1"/>
          </p:cNvSpPr>
          <p:nvPr/>
        </p:nvSpPr>
        <p:spPr bwMode="auto">
          <a:xfrm>
            <a:off x="6739467" y="3375025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4" name="Oval 491"/>
          <p:cNvSpPr>
            <a:spLocks noChangeArrowheads="1"/>
          </p:cNvSpPr>
          <p:nvPr/>
        </p:nvSpPr>
        <p:spPr bwMode="auto">
          <a:xfrm>
            <a:off x="6754285" y="3435350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5" name="Oval 492"/>
          <p:cNvSpPr>
            <a:spLocks noChangeArrowheads="1"/>
          </p:cNvSpPr>
          <p:nvPr/>
        </p:nvSpPr>
        <p:spPr bwMode="auto">
          <a:xfrm>
            <a:off x="6775451" y="35131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6" name="Oval 493"/>
          <p:cNvSpPr>
            <a:spLocks noChangeArrowheads="1"/>
          </p:cNvSpPr>
          <p:nvPr/>
        </p:nvSpPr>
        <p:spPr bwMode="auto">
          <a:xfrm>
            <a:off x="6815667" y="35829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7" name="Oval 494"/>
          <p:cNvSpPr>
            <a:spLocks noChangeArrowheads="1"/>
          </p:cNvSpPr>
          <p:nvPr/>
        </p:nvSpPr>
        <p:spPr bwMode="auto">
          <a:xfrm>
            <a:off x="6862234" y="36385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8" name="Oval 495"/>
          <p:cNvSpPr>
            <a:spLocks noChangeArrowheads="1"/>
          </p:cNvSpPr>
          <p:nvPr/>
        </p:nvSpPr>
        <p:spPr bwMode="auto">
          <a:xfrm>
            <a:off x="6910918" y="3692525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9" name="Oval 496"/>
          <p:cNvSpPr>
            <a:spLocks noChangeArrowheads="1"/>
          </p:cNvSpPr>
          <p:nvPr/>
        </p:nvSpPr>
        <p:spPr bwMode="auto">
          <a:xfrm>
            <a:off x="6951134" y="3730625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0" name="Oval 497"/>
          <p:cNvSpPr>
            <a:spLocks noChangeArrowheads="1"/>
          </p:cNvSpPr>
          <p:nvPr/>
        </p:nvSpPr>
        <p:spPr bwMode="auto">
          <a:xfrm>
            <a:off x="7001933" y="3773489"/>
            <a:ext cx="1524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1" name="Oval 498"/>
          <p:cNvSpPr>
            <a:spLocks noChangeArrowheads="1"/>
          </p:cNvSpPr>
          <p:nvPr/>
        </p:nvSpPr>
        <p:spPr bwMode="auto">
          <a:xfrm>
            <a:off x="7076017" y="380841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2" name="Oval 499"/>
          <p:cNvSpPr>
            <a:spLocks noChangeArrowheads="1"/>
          </p:cNvSpPr>
          <p:nvPr/>
        </p:nvSpPr>
        <p:spPr bwMode="auto">
          <a:xfrm>
            <a:off x="7143751" y="38306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3" name="Oval 500"/>
          <p:cNvSpPr>
            <a:spLocks noChangeArrowheads="1"/>
          </p:cNvSpPr>
          <p:nvPr/>
        </p:nvSpPr>
        <p:spPr bwMode="auto">
          <a:xfrm>
            <a:off x="7224184" y="38465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4" name="Oval 501"/>
          <p:cNvSpPr>
            <a:spLocks noChangeArrowheads="1"/>
          </p:cNvSpPr>
          <p:nvPr/>
        </p:nvSpPr>
        <p:spPr bwMode="auto">
          <a:xfrm>
            <a:off x="7302501" y="38623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" name="Oval 502"/>
          <p:cNvSpPr>
            <a:spLocks noChangeArrowheads="1"/>
          </p:cNvSpPr>
          <p:nvPr/>
        </p:nvSpPr>
        <p:spPr bwMode="auto">
          <a:xfrm>
            <a:off x="7374467" y="3871913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6" name="Oval 503"/>
          <p:cNvSpPr>
            <a:spLocks noChangeArrowheads="1"/>
          </p:cNvSpPr>
          <p:nvPr/>
        </p:nvSpPr>
        <p:spPr bwMode="auto">
          <a:xfrm>
            <a:off x="7452785" y="3878264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7" name="Oval 504"/>
          <p:cNvSpPr>
            <a:spLocks noChangeArrowheads="1"/>
          </p:cNvSpPr>
          <p:nvPr/>
        </p:nvSpPr>
        <p:spPr bwMode="auto">
          <a:xfrm>
            <a:off x="7537450" y="38719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8" name="Oval 505"/>
          <p:cNvSpPr>
            <a:spLocks noChangeArrowheads="1"/>
          </p:cNvSpPr>
          <p:nvPr/>
        </p:nvSpPr>
        <p:spPr bwMode="auto">
          <a:xfrm>
            <a:off x="7594600" y="386238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9" name="Oval 506"/>
          <p:cNvSpPr>
            <a:spLocks noChangeArrowheads="1"/>
          </p:cNvSpPr>
          <p:nvPr/>
        </p:nvSpPr>
        <p:spPr bwMode="auto">
          <a:xfrm>
            <a:off x="7675034" y="3833813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0" name="Oval 507"/>
          <p:cNvSpPr>
            <a:spLocks noChangeArrowheads="1"/>
          </p:cNvSpPr>
          <p:nvPr/>
        </p:nvSpPr>
        <p:spPr bwMode="auto">
          <a:xfrm>
            <a:off x="7742767" y="38115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1" name="Oval 508"/>
          <p:cNvSpPr>
            <a:spLocks noChangeArrowheads="1"/>
          </p:cNvSpPr>
          <p:nvPr/>
        </p:nvSpPr>
        <p:spPr bwMode="auto">
          <a:xfrm>
            <a:off x="7810501" y="37734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2" name="Oval 509"/>
          <p:cNvSpPr>
            <a:spLocks noChangeArrowheads="1"/>
          </p:cNvSpPr>
          <p:nvPr/>
        </p:nvSpPr>
        <p:spPr bwMode="auto">
          <a:xfrm>
            <a:off x="7861300" y="374173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3" name="Oval 510"/>
          <p:cNvSpPr>
            <a:spLocks noChangeArrowheads="1"/>
          </p:cNvSpPr>
          <p:nvPr/>
        </p:nvSpPr>
        <p:spPr bwMode="auto">
          <a:xfrm>
            <a:off x="7924800" y="37020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4" name="Oval 511"/>
          <p:cNvSpPr>
            <a:spLocks noChangeArrowheads="1"/>
          </p:cNvSpPr>
          <p:nvPr/>
        </p:nvSpPr>
        <p:spPr bwMode="auto">
          <a:xfrm>
            <a:off x="7977717" y="364172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5" name="Oval 512"/>
          <p:cNvSpPr>
            <a:spLocks noChangeArrowheads="1"/>
          </p:cNvSpPr>
          <p:nvPr/>
        </p:nvSpPr>
        <p:spPr bwMode="auto">
          <a:xfrm>
            <a:off x="8024285" y="357028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6" name="Oval 513"/>
          <p:cNvSpPr>
            <a:spLocks noChangeArrowheads="1"/>
          </p:cNvSpPr>
          <p:nvPr/>
        </p:nvSpPr>
        <p:spPr bwMode="auto">
          <a:xfrm>
            <a:off x="8058150" y="350996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7" name="Oval 514"/>
          <p:cNvSpPr>
            <a:spLocks noChangeArrowheads="1"/>
          </p:cNvSpPr>
          <p:nvPr/>
        </p:nvSpPr>
        <p:spPr bwMode="auto">
          <a:xfrm>
            <a:off x="8083550" y="34591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8" name="Oval 515"/>
          <p:cNvSpPr>
            <a:spLocks noChangeArrowheads="1"/>
          </p:cNvSpPr>
          <p:nvPr/>
        </p:nvSpPr>
        <p:spPr bwMode="auto">
          <a:xfrm>
            <a:off x="8096251" y="3397250"/>
            <a:ext cx="154516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9" name="Oval 516"/>
          <p:cNvSpPr>
            <a:spLocks noChangeArrowheads="1"/>
          </p:cNvSpPr>
          <p:nvPr/>
        </p:nvSpPr>
        <p:spPr bwMode="auto">
          <a:xfrm>
            <a:off x="8104717" y="33401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0" name="Oval 517"/>
          <p:cNvSpPr>
            <a:spLocks noChangeArrowheads="1"/>
          </p:cNvSpPr>
          <p:nvPr/>
        </p:nvSpPr>
        <p:spPr bwMode="auto">
          <a:xfrm>
            <a:off x="8106833" y="32813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1" name="Oval 518"/>
          <p:cNvSpPr>
            <a:spLocks noChangeArrowheads="1"/>
          </p:cNvSpPr>
          <p:nvPr/>
        </p:nvSpPr>
        <p:spPr bwMode="auto">
          <a:xfrm>
            <a:off x="8115301" y="32146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2" name="Oval 519"/>
          <p:cNvSpPr>
            <a:spLocks noChangeArrowheads="1"/>
          </p:cNvSpPr>
          <p:nvPr/>
        </p:nvSpPr>
        <p:spPr bwMode="auto">
          <a:xfrm>
            <a:off x="8117417" y="314642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3" name="Oval 520"/>
          <p:cNvSpPr>
            <a:spLocks noChangeArrowheads="1"/>
          </p:cNvSpPr>
          <p:nvPr/>
        </p:nvSpPr>
        <p:spPr bwMode="auto">
          <a:xfrm>
            <a:off x="8106833" y="30607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4" name="Oval 521"/>
          <p:cNvSpPr>
            <a:spLocks noChangeArrowheads="1"/>
          </p:cNvSpPr>
          <p:nvPr/>
        </p:nvSpPr>
        <p:spPr bwMode="auto">
          <a:xfrm>
            <a:off x="8106833" y="29797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5" name="Oval 522"/>
          <p:cNvSpPr>
            <a:spLocks noChangeArrowheads="1"/>
          </p:cNvSpPr>
          <p:nvPr/>
        </p:nvSpPr>
        <p:spPr bwMode="auto">
          <a:xfrm>
            <a:off x="8094134" y="28940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6" name="Oval 523"/>
          <p:cNvSpPr>
            <a:spLocks noChangeArrowheads="1"/>
          </p:cNvSpPr>
          <p:nvPr/>
        </p:nvSpPr>
        <p:spPr bwMode="auto">
          <a:xfrm>
            <a:off x="8083550" y="2820988"/>
            <a:ext cx="150283" cy="144462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9" name="Oval 787"/>
          <p:cNvSpPr>
            <a:spLocks noChangeArrowheads="1"/>
          </p:cNvSpPr>
          <p:nvPr/>
        </p:nvSpPr>
        <p:spPr bwMode="auto">
          <a:xfrm rot="5400000">
            <a:off x="7808119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0" name="Oval 788"/>
          <p:cNvSpPr>
            <a:spLocks noChangeArrowheads="1"/>
          </p:cNvSpPr>
          <p:nvPr/>
        </p:nvSpPr>
        <p:spPr bwMode="auto">
          <a:xfrm rot="5400000">
            <a:off x="7930886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1" name="Oval 789"/>
          <p:cNvSpPr>
            <a:spLocks noChangeArrowheads="1"/>
          </p:cNvSpPr>
          <p:nvPr/>
        </p:nvSpPr>
        <p:spPr bwMode="auto">
          <a:xfrm rot="5400000">
            <a:off x="8051536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2" name="Oval 790"/>
          <p:cNvSpPr>
            <a:spLocks noChangeArrowheads="1"/>
          </p:cNvSpPr>
          <p:nvPr/>
        </p:nvSpPr>
        <p:spPr bwMode="auto">
          <a:xfrm rot="5400000">
            <a:off x="8153137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3" name="Oval 791"/>
          <p:cNvSpPr>
            <a:spLocks noChangeArrowheads="1"/>
          </p:cNvSpPr>
          <p:nvPr/>
        </p:nvSpPr>
        <p:spPr bwMode="auto">
          <a:xfrm rot="5400000">
            <a:off x="8273786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4" name="Oval 792"/>
          <p:cNvSpPr>
            <a:spLocks noChangeArrowheads="1"/>
          </p:cNvSpPr>
          <p:nvPr/>
        </p:nvSpPr>
        <p:spPr bwMode="auto">
          <a:xfrm rot="5400000">
            <a:off x="8396553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5" name="Oval 793"/>
          <p:cNvSpPr>
            <a:spLocks noChangeArrowheads="1"/>
          </p:cNvSpPr>
          <p:nvPr/>
        </p:nvSpPr>
        <p:spPr bwMode="auto">
          <a:xfrm rot="5400000">
            <a:off x="8517203" y="435001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6" name="Oval 794"/>
          <p:cNvSpPr>
            <a:spLocks noChangeArrowheads="1"/>
          </p:cNvSpPr>
          <p:nvPr/>
        </p:nvSpPr>
        <p:spPr bwMode="auto">
          <a:xfrm rot="5400000">
            <a:off x="8632561" y="4355308"/>
            <a:ext cx="144463" cy="209549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" name="Oval 795"/>
          <p:cNvSpPr>
            <a:spLocks noChangeArrowheads="1"/>
          </p:cNvSpPr>
          <p:nvPr/>
        </p:nvSpPr>
        <p:spPr bwMode="auto">
          <a:xfrm rot="5400000">
            <a:off x="8754270" y="435636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" name="Oval 796"/>
          <p:cNvSpPr>
            <a:spLocks noChangeArrowheads="1"/>
          </p:cNvSpPr>
          <p:nvPr/>
        </p:nvSpPr>
        <p:spPr bwMode="auto">
          <a:xfrm rot="5400000">
            <a:off x="8875978" y="4355307"/>
            <a:ext cx="144463" cy="209551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9" name="Oval 797"/>
          <p:cNvSpPr>
            <a:spLocks noChangeArrowheads="1"/>
          </p:cNvSpPr>
          <p:nvPr/>
        </p:nvSpPr>
        <p:spPr bwMode="auto">
          <a:xfrm rot="5400000">
            <a:off x="8997686" y="4356366"/>
            <a:ext cx="144463" cy="207433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0" name="Oval 809"/>
          <p:cNvSpPr>
            <a:spLocks noChangeArrowheads="1"/>
          </p:cNvSpPr>
          <p:nvPr/>
        </p:nvSpPr>
        <p:spPr bwMode="auto">
          <a:xfrm rot="5400000">
            <a:off x="9141619" y="4356366"/>
            <a:ext cx="144463" cy="20743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" name="Oval 271"/>
          <p:cNvSpPr>
            <a:spLocks noChangeArrowheads="1"/>
          </p:cNvSpPr>
          <p:nvPr/>
        </p:nvSpPr>
        <p:spPr bwMode="auto">
          <a:xfrm>
            <a:off x="8964084" y="1971676"/>
            <a:ext cx="152400" cy="144463"/>
          </a:xfrm>
          <a:prstGeom prst="ellipse">
            <a:avLst/>
          </a:prstGeom>
          <a:solidFill>
            <a:srgbClr val="00B050">
              <a:alpha val="96077"/>
            </a:srgb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8" name="Oval 786"/>
          <p:cNvSpPr>
            <a:spLocks noChangeArrowheads="1"/>
          </p:cNvSpPr>
          <p:nvPr/>
        </p:nvSpPr>
        <p:spPr bwMode="auto">
          <a:xfrm rot="5400000">
            <a:off x="7687470" y="4350016"/>
            <a:ext cx="144463" cy="207433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55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6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1" presetID="9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6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4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6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6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6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4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6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6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6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6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6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6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6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6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6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6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6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6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6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6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6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6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6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6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6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34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6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6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6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6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6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6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6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6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6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6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6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6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6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6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6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6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6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6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342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6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6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6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6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6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6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6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6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6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6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6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6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6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6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426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6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6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6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6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6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6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6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6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474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6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6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486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6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6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6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6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6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6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6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6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6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6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6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6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558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6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6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6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6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582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6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6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6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6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606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6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6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618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6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624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6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6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6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642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6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6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654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6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6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666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6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6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6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684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6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6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696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6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702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6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6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714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6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6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6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732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6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738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6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6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6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6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762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6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768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6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774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6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6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786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6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6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798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6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804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6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6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816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6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822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6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6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834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6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6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846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6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852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6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6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864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6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6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876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6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882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6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888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6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894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6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6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906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6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912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6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918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6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6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6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936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6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942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6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6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954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6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6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66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6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972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6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978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6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984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6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6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996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6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002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6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008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6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014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6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6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026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6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032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6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038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6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044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6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6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6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062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6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068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6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074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6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6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086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6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92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6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098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6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104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6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6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116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6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6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128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6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134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6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6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146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6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152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6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158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6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164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6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6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76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6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6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6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194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6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6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206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6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212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6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218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6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1224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6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6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1236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6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1242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6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1248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6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6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6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1266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6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1272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6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1278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6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1284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6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6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1296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6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1302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6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1308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6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1314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6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6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1326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6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1332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6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1338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6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1344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6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6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1356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6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1362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6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1368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6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1374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6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6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6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1392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6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1398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6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1404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6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6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1416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6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1422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6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1428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6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1434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6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6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1446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6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14520"/>
                            </p:stCondLst>
                            <p:childTnLst>
                              <p:par>
                                <p:cTn id="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9" dur="6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14580"/>
                            </p:stCondLst>
                            <p:childTnLst>
                              <p:par>
                                <p:cTn id="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6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14640"/>
                            </p:stCondLst>
                            <p:childTnLst>
                              <p:par>
                                <p:cTn id="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7" dur="6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1" dur="6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14760"/>
                            </p:stCondLst>
                            <p:childTnLst>
                              <p:par>
                                <p:cTn id="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6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14820"/>
                            </p:stCondLst>
                            <p:childTnLst>
                              <p:par>
                                <p:cTn id="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9" dur="6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14880"/>
                            </p:stCondLst>
                            <p:childTnLst>
                              <p:par>
                                <p:cTn id="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3" dur="6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14940"/>
                            </p:stCondLst>
                            <p:childTnLst>
                              <p:par>
                                <p:cTn id="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6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1" dur="6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15060"/>
                            </p:stCondLst>
                            <p:childTnLst>
                              <p:par>
                                <p:cTn id="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5" dur="6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15120"/>
                            </p:stCondLst>
                            <p:childTnLst>
                              <p:par>
                                <p:cTn id="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6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15180"/>
                            </p:stCondLst>
                            <p:childTnLst>
                              <p:par>
                                <p:cTn id="1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3" dur="6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15240"/>
                            </p:stCondLst>
                            <p:childTnLst>
                              <p:par>
                                <p:cTn id="1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7" dur="6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0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6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15360"/>
                            </p:stCondLst>
                            <p:childTnLst>
                              <p:par>
                                <p:cTn id="1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5" dur="6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15420"/>
                            </p:stCondLst>
                            <p:childTnLst>
                              <p:par>
                                <p:cTn id="1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9" dur="6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15480"/>
                            </p:stCondLst>
                            <p:childTnLst>
                              <p:par>
                                <p:cTn id="1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6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15540"/>
                            </p:stCondLst>
                            <p:childTnLst>
                              <p:par>
                                <p:cTn id="1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7" dur="6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1" dur="6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15660"/>
                            </p:stCondLst>
                            <p:childTnLst>
                              <p:par>
                                <p:cTn id="1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6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15720"/>
                            </p:stCondLst>
                            <p:childTnLst>
                              <p:par>
                                <p:cTn id="1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6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15780"/>
                            </p:stCondLst>
                            <p:childTnLst>
                              <p:par>
                                <p:cTn id="1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6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15840"/>
                            </p:stCondLst>
                            <p:childTnLst>
                              <p:par>
                                <p:cTn id="1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6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1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1" dur="6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15960"/>
                            </p:stCondLst>
                            <p:childTnLst>
                              <p:par>
                                <p:cTn id="1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5" dur="6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16020"/>
                            </p:stCondLst>
                            <p:childTnLst>
                              <p:par>
                                <p:cTn id="1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6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16080"/>
                            </p:stCondLst>
                            <p:childTnLst>
                              <p:par>
                                <p:cTn id="10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3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16180"/>
                            </p:stCondLst>
                            <p:childTnLst>
                              <p:par>
                                <p:cTn id="10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7" dur="1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16280"/>
                            </p:stCondLst>
                            <p:childTnLst>
                              <p:par>
                                <p:cTn id="10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16380"/>
                            </p:stCondLst>
                            <p:childTnLst>
                              <p:par>
                                <p:cTn id="10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5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 nodeType="afterGroup">
                            <p:stCondLst>
                              <p:cond delay="16480"/>
                            </p:stCondLst>
                            <p:childTnLst>
                              <p:par>
                                <p:cTn id="10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9" dur="1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 nodeType="afterGroup">
                            <p:stCondLst>
                              <p:cond delay="16580"/>
                            </p:stCondLst>
                            <p:childTnLst>
                              <p:par>
                                <p:cTn id="10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16680"/>
                            </p:stCondLst>
                            <p:childTnLst>
                              <p:par>
                                <p:cTn id="10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7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 nodeType="afterGroup">
                            <p:stCondLst>
                              <p:cond delay="16780"/>
                            </p:stCondLst>
                            <p:childTnLst>
                              <p:par>
                                <p:cTn id="10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1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 nodeType="afterGroup">
                            <p:stCondLst>
                              <p:cond delay="16880"/>
                            </p:stCondLst>
                            <p:childTnLst>
                              <p:par>
                                <p:cTn id="10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16980"/>
                            </p:stCondLst>
                            <p:childTnLst>
                              <p:par>
                                <p:cTn id="10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9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17080"/>
                            </p:stCondLst>
                            <p:childTnLst>
                              <p:par>
                                <p:cTn id="1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3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 nodeType="afterGroup">
                            <p:stCondLst>
                              <p:cond delay="17180"/>
                            </p:stCondLst>
                            <p:childTnLst>
                              <p:par>
                                <p:cTn id="1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17280"/>
                            </p:stCondLst>
                            <p:childTnLst>
                              <p:par>
                                <p:cTn id="1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1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9" grpId="0" build="allAtOnce"/>
      <p:bldP spid="19" grpId="1" build="allAtOnce"/>
      <p:bldP spid="19" grpId="2" build="allAtOnce"/>
      <p:bldP spid="18" grpId="0"/>
      <p:bldP spid="39" grpId="0"/>
      <p:bldP spid="40" grpId="0" animBg="1"/>
      <p:bldP spid="41" grpId="0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44" grpId="0" animBg="1"/>
      <p:bldP spid="2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22351" y="1727201"/>
            <a:ext cx="4741333" cy="4295775"/>
            <a:chOff x="457200" y="1173163"/>
            <a:chExt cx="3868738" cy="4672012"/>
          </a:xfrm>
        </p:grpSpPr>
        <p:pic>
          <p:nvPicPr>
            <p:cNvPr id="8206" name="Picture 2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0" t="46135" r="54736" b="25151"/>
            <a:stretch>
              <a:fillRect/>
            </a:stretch>
          </p:blipFill>
          <p:spPr bwMode="auto">
            <a:xfrm>
              <a:off x="457200" y="1173163"/>
              <a:ext cx="3868738" cy="45486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7" name="Picture 266" descr="d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37" y="1490507"/>
              <a:ext cx="3042481" cy="435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Arc 267"/>
            <p:cNvSpPr>
              <a:spLocks/>
            </p:cNvSpPr>
            <p:nvPr/>
          </p:nvSpPr>
          <p:spPr bwMode="auto">
            <a:xfrm rot="9932604" flipH="1">
              <a:off x="2933424" y="3603363"/>
              <a:ext cx="515831" cy="957636"/>
            </a:xfrm>
            <a:custGeom>
              <a:avLst/>
              <a:gdLst>
                <a:gd name="T0" fmla="*/ 2147483647 w 21600"/>
                <a:gd name="T1" fmla="*/ 0 h 20341"/>
                <a:gd name="T2" fmla="*/ 2147483647 w 21600"/>
                <a:gd name="T3" fmla="*/ 2147483647 h 20341"/>
                <a:gd name="T4" fmla="*/ 0 w 21600"/>
                <a:gd name="T5" fmla="*/ 2147483647 h 203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41"/>
                <a:gd name="T11" fmla="*/ 21600 w 21600"/>
                <a:gd name="T12" fmla="*/ 20341 h 20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41" fill="none" extrusionOk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 extrusionOk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8209" name="Text Box 268"/>
            <p:cNvSpPr txBox="1">
              <a:spLocks noChangeArrowheads="1"/>
            </p:cNvSpPr>
            <p:nvPr/>
          </p:nvSpPr>
          <p:spPr bwMode="auto">
            <a:xfrm>
              <a:off x="2981325" y="1371600"/>
              <a:ext cx="371475" cy="63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9900CC"/>
                  </a:solidFill>
                </a:rPr>
                <a:t>1</a:t>
              </a:r>
            </a:p>
          </p:txBody>
        </p:sp>
        <p:sp>
          <p:nvSpPr>
            <p:cNvPr id="8210" name="Arc 269"/>
            <p:cNvSpPr>
              <a:spLocks/>
            </p:cNvSpPr>
            <p:nvPr/>
          </p:nvSpPr>
          <p:spPr bwMode="auto">
            <a:xfrm rot="3111005" flipH="1">
              <a:off x="1188542" y="2616187"/>
              <a:ext cx="778669" cy="738823"/>
            </a:xfrm>
            <a:custGeom>
              <a:avLst/>
              <a:gdLst>
                <a:gd name="T0" fmla="*/ 2147483647 w 35544"/>
                <a:gd name="T1" fmla="*/ 2147483647 h 21600"/>
                <a:gd name="T2" fmla="*/ 0 w 35544"/>
                <a:gd name="T3" fmla="*/ 2147483647 h 21600"/>
                <a:gd name="T4" fmla="*/ 2147483647 w 3554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544"/>
                <a:gd name="T10" fmla="*/ 0 h 21600"/>
                <a:gd name="T11" fmla="*/ 35544 w 355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44" h="21600" fill="none" extrusionOk="0">
                  <a:moveTo>
                    <a:pt x="35544" y="8054"/>
                  </a:moveTo>
                  <a:cubicBezTo>
                    <a:pt x="32255" y="16237"/>
                    <a:pt x="24321" y="21599"/>
                    <a:pt x="15502" y="21600"/>
                  </a:cubicBezTo>
                  <a:cubicBezTo>
                    <a:pt x="9660" y="21600"/>
                    <a:pt x="4067" y="19233"/>
                    <a:pt x="-1" y="15041"/>
                  </a:cubicBezTo>
                </a:path>
                <a:path w="35544" h="21600" stroke="0" extrusionOk="0">
                  <a:moveTo>
                    <a:pt x="35544" y="8054"/>
                  </a:moveTo>
                  <a:cubicBezTo>
                    <a:pt x="32255" y="16237"/>
                    <a:pt x="24321" y="21599"/>
                    <a:pt x="15502" y="21600"/>
                  </a:cubicBezTo>
                  <a:cubicBezTo>
                    <a:pt x="9660" y="21600"/>
                    <a:pt x="4067" y="19233"/>
                    <a:pt x="-1" y="15041"/>
                  </a:cubicBezTo>
                  <a:lnTo>
                    <a:pt x="15502" y="0"/>
                  </a:lnTo>
                  <a:lnTo>
                    <a:pt x="35544" y="805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8211" name="Line 270"/>
            <p:cNvSpPr>
              <a:spLocks noChangeShapeType="1"/>
            </p:cNvSpPr>
            <p:nvPr/>
          </p:nvSpPr>
          <p:spPr bwMode="auto">
            <a:xfrm>
              <a:off x="2576102" y="2290929"/>
              <a:ext cx="0" cy="8854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31"/>
          <p:cNvGrpSpPr>
            <a:grpSpLocks/>
          </p:cNvGrpSpPr>
          <p:nvPr/>
        </p:nvGrpSpPr>
        <p:grpSpPr bwMode="auto">
          <a:xfrm>
            <a:off x="6485467" y="1755776"/>
            <a:ext cx="4690533" cy="4340225"/>
            <a:chOff x="4857750" y="1157288"/>
            <a:chExt cx="3827463" cy="4720944"/>
          </a:xfrm>
        </p:grpSpPr>
        <p:grpSp>
          <p:nvGrpSpPr>
            <p:cNvPr id="8197" name="Group 556"/>
            <p:cNvGrpSpPr>
              <a:grpSpLocks/>
            </p:cNvGrpSpPr>
            <p:nvPr/>
          </p:nvGrpSpPr>
          <p:grpSpPr bwMode="auto">
            <a:xfrm>
              <a:off x="4857750" y="1157288"/>
              <a:ext cx="3827463" cy="4549775"/>
              <a:chOff x="5925786" y="1157927"/>
              <a:chExt cx="3827814" cy="4549351"/>
            </a:xfrm>
          </p:grpSpPr>
          <p:pic>
            <p:nvPicPr>
              <p:cNvPr id="8201" name="Picture 8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0" t="46135" r="54736" b="25151"/>
              <a:stretch>
                <a:fillRect/>
              </a:stretch>
            </p:blipFill>
            <p:spPr bwMode="auto">
              <a:xfrm>
                <a:off x="5925786" y="1157927"/>
                <a:ext cx="3827814" cy="4549351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02" name="Arc 803"/>
              <p:cNvSpPr>
                <a:spLocks/>
              </p:cNvSpPr>
              <p:nvPr/>
            </p:nvSpPr>
            <p:spPr bwMode="auto">
              <a:xfrm rot="9932604" flipH="1">
                <a:off x="8461545" y="3559758"/>
                <a:ext cx="513061" cy="951314"/>
              </a:xfrm>
              <a:custGeom>
                <a:avLst/>
                <a:gdLst>
                  <a:gd name="T0" fmla="*/ 2147483647 w 21600"/>
                  <a:gd name="T1" fmla="*/ 0 h 20341"/>
                  <a:gd name="T2" fmla="*/ 2147483647 w 21600"/>
                  <a:gd name="T3" fmla="*/ 2147483647 h 20341"/>
                  <a:gd name="T4" fmla="*/ 0 w 21600"/>
                  <a:gd name="T5" fmla="*/ 2147483647 h 203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41"/>
                  <a:gd name="T11" fmla="*/ 21600 w 21600"/>
                  <a:gd name="T12" fmla="*/ 20341 h 20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41" fill="none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</a:path>
                  <a:path w="21600" h="20341" stroke="0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  <a:lnTo>
                      <a:pt x="0" y="18140"/>
                    </a:lnTo>
                    <a:lnTo>
                      <a:pt x="11726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Text Box 804"/>
              <p:cNvSpPr txBox="1">
                <a:spLocks noChangeArrowheads="1"/>
              </p:cNvSpPr>
              <p:nvPr/>
            </p:nvSpPr>
            <p:spPr bwMode="auto">
              <a:xfrm>
                <a:off x="8031755" y="1854929"/>
                <a:ext cx="368007" cy="56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1</a:t>
                </a:r>
              </a:p>
            </p:txBody>
          </p:sp>
          <p:sp>
            <p:nvSpPr>
              <p:cNvPr id="8204" name="Arc 805"/>
              <p:cNvSpPr>
                <a:spLocks/>
              </p:cNvSpPr>
              <p:nvPr/>
            </p:nvSpPr>
            <p:spPr bwMode="auto">
              <a:xfrm rot="3111005" flipH="1">
                <a:off x="6678552" y="2397193"/>
                <a:ext cx="772354" cy="733329"/>
              </a:xfrm>
              <a:custGeom>
                <a:avLst/>
                <a:gdLst>
                  <a:gd name="T0" fmla="*/ 2147483647 w 35544"/>
                  <a:gd name="T1" fmla="*/ 2147483647 h 21600"/>
                  <a:gd name="T2" fmla="*/ 0 w 35544"/>
                  <a:gd name="T3" fmla="*/ 2147483647 h 21600"/>
                  <a:gd name="T4" fmla="*/ 2147483647 w 355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5544"/>
                  <a:gd name="T10" fmla="*/ 0 h 21600"/>
                  <a:gd name="T11" fmla="*/ 35544 w 355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544" h="21600" fill="none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</a:path>
                  <a:path w="35544" h="21600" stroke="0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  <a:lnTo>
                      <a:pt x="15502" y="0"/>
                    </a:lnTo>
                    <a:lnTo>
                      <a:pt x="35544" y="805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Text Box 806"/>
              <p:cNvSpPr txBox="1">
                <a:spLocks noChangeArrowheads="1"/>
              </p:cNvSpPr>
              <p:nvPr/>
            </p:nvSpPr>
            <p:spPr bwMode="auto">
              <a:xfrm>
                <a:off x="6806855" y="3594294"/>
                <a:ext cx="368007" cy="56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2</a:t>
                </a:r>
              </a:p>
            </p:txBody>
          </p:sp>
        </p:grpSp>
        <p:pic>
          <p:nvPicPr>
            <p:cNvPr id="8198" name="Picture 266" descr="d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863" y="1523564"/>
              <a:ext cx="3042481" cy="435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554"/>
            <p:cNvGrpSpPr/>
            <p:nvPr/>
          </p:nvGrpSpPr>
          <p:grpSpPr>
            <a:xfrm>
              <a:off x="6124136" y="3990536"/>
              <a:ext cx="1246390" cy="150704"/>
              <a:chOff x="5105400" y="4192525"/>
              <a:chExt cx="1246390" cy="150704"/>
            </a:xfrm>
            <a:solidFill>
              <a:schemeClr val="tx2"/>
            </a:solidFill>
          </p:grpSpPr>
          <p:sp>
            <p:nvSpPr>
              <p:cNvPr id="15" name="Oval 786"/>
              <p:cNvSpPr>
                <a:spLocks noChangeArrowheads="1"/>
              </p:cNvSpPr>
              <p:nvPr/>
            </p:nvSpPr>
            <p:spPr bwMode="auto">
              <a:xfrm rot="5400000">
                <a:off x="5111088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6" name="Oval 787"/>
              <p:cNvSpPr>
                <a:spLocks noChangeArrowheads="1"/>
              </p:cNvSpPr>
              <p:nvPr/>
            </p:nvSpPr>
            <p:spPr bwMode="auto">
              <a:xfrm rot="5400000">
                <a:off x="520241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7" name="Oval 788"/>
              <p:cNvSpPr>
                <a:spLocks noChangeArrowheads="1"/>
              </p:cNvSpPr>
              <p:nvPr/>
            </p:nvSpPr>
            <p:spPr bwMode="auto">
              <a:xfrm rot="5400000">
                <a:off x="529374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" name="Oval 789"/>
              <p:cNvSpPr>
                <a:spLocks noChangeArrowheads="1"/>
              </p:cNvSpPr>
              <p:nvPr/>
            </p:nvSpPr>
            <p:spPr bwMode="auto">
              <a:xfrm rot="5400000">
                <a:off x="538507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Oval 790"/>
              <p:cNvSpPr>
                <a:spLocks noChangeArrowheads="1"/>
              </p:cNvSpPr>
              <p:nvPr/>
            </p:nvSpPr>
            <p:spPr bwMode="auto">
              <a:xfrm rot="5400000">
                <a:off x="546029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" name="Oval 791"/>
              <p:cNvSpPr>
                <a:spLocks noChangeArrowheads="1"/>
              </p:cNvSpPr>
              <p:nvPr/>
            </p:nvSpPr>
            <p:spPr bwMode="auto">
              <a:xfrm rot="5400000">
                <a:off x="555162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Oval 792"/>
              <p:cNvSpPr>
                <a:spLocks noChangeArrowheads="1"/>
              </p:cNvSpPr>
              <p:nvPr/>
            </p:nvSpPr>
            <p:spPr bwMode="auto">
              <a:xfrm rot="5400000">
                <a:off x="564295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Oval 793"/>
              <p:cNvSpPr>
                <a:spLocks noChangeArrowheads="1"/>
              </p:cNvSpPr>
              <p:nvPr/>
            </p:nvSpPr>
            <p:spPr bwMode="auto">
              <a:xfrm rot="5400000">
                <a:off x="5734283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Oval 794"/>
              <p:cNvSpPr>
                <a:spLocks noChangeArrowheads="1"/>
              </p:cNvSpPr>
              <p:nvPr/>
            </p:nvSpPr>
            <p:spPr bwMode="auto">
              <a:xfrm rot="5400000">
                <a:off x="582024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795"/>
              <p:cNvSpPr>
                <a:spLocks noChangeArrowheads="1"/>
              </p:cNvSpPr>
              <p:nvPr/>
            </p:nvSpPr>
            <p:spPr bwMode="auto">
              <a:xfrm rot="5400000">
                <a:off x="591157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Oval 796"/>
              <p:cNvSpPr>
                <a:spLocks noChangeArrowheads="1"/>
              </p:cNvSpPr>
              <p:nvPr/>
            </p:nvSpPr>
            <p:spPr bwMode="auto">
              <a:xfrm rot="5400000">
                <a:off x="600290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Oval 797"/>
              <p:cNvSpPr>
                <a:spLocks noChangeArrowheads="1"/>
              </p:cNvSpPr>
              <p:nvPr/>
            </p:nvSpPr>
            <p:spPr bwMode="auto">
              <a:xfrm rot="5400000">
                <a:off x="6094232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7" name="Oval 809"/>
              <p:cNvSpPr>
                <a:spLocks noChangeArrowheads="1"/>
              </p:cNvSpPr>
              <p:nvPr/>
            </p:nvSpPr>
            <p:spPr bwMode="auto">
              <a:xfrm rot="5400000">
                <a:off x="6201679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8200" name="Line 270"/>
            <p:cNvSpPr>
              <a:spLocks noChangeShapeType="1"/>
            </p:cNvSpPr>
            <p:nvPr/>
          </p:nvSpPr>
          <p:spPr bwMode="auto">
            <a:xfrm>
              <a:off x="6934200" y="2667000"/>
              <a:ext cx="0" cy="8854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422400" y="914401"/>
            <a:ext cx="10058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*Con chữ </a:t>
            </a:r>
            <a:r>
              <a:rPr lang="en-US" altLang="en-US" sz="4400" b="1">
                <a:solidFill>
                  <a:srgbClr val="0000FF"/>
                </a:solidFill>
                <a:latin typeface=".VnCommercial Script" pitchFamily="34" charset="0"/>
              </a:rPr>
              <a:t>§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.VnArial" pitchFamily="34" charset="0"/>
              </a:rPr>
              <a:t>gÇn gièng con ch÷ nµo ®· häc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4694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46135" r="54736" b="25151"/>
          <a:stretch>
            <a:fillRect/>
          </a:stretch>
        </p:blipFill>
        <p:spPr bwMode="auto">
          <a:xfrm>
            <a:off x="2004485" y="1462089"/>
            <a:ext cx="5158316" cy="45481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80"/>
          <p:cNvGrpSpPr>
            <a:grpSpLocks/>
          </p:cNvGrpSpPr>
          <p:nvPr/>
        </p:nvGrpSpPr>
        <p:grpSpPr bwMode="auto">
          <a:xfrm>
            <a:off x="3028951" y="2130425"/>
            <a:ext cx="3062816" cy="2719388"/>
            <a:chOff x="2271738" y="2130863"/>
            <a:chExt cx="2297062" cy="2719061"/>
          </a:xfrm>
        </p:grpSpPr>
        <p:sp>
          <p:nvSpPr>
            <p:cNvPr id="9534" name="Arc 267"/>
            <p:cNvSpPr>
              <a:spLocks/>
            </p:cNvSpPr>
            <p:nvPr/>
          </p:nvSpPr>
          <p:spPr bwMode="auto">
            <a:xfrm rot="9932604" flipH="1">
              <a:off x="4052969" y="3892288"/>
              <a:ext cx="515831" cy="957636"/>
            </a:xfrm>
            <a:custGeom>
              <a:avLst/>
              <a:gdLst>
                <a:gd name="T0" fmla="*/ 2147483647 w 21600"/>
                <a:gd name="T1" fmla="*/ 0 h 20341"/>
                <a:gd name="T2" fmla="*/ 2147483647 w 21600"/>
                <a:gd name="T3" fmla="*/ 2147483647 h 20341"/>
                <a:gd name="T4" fmla="*/ 0 w 21600"/>
                <a:gd name="T5" fmla="*/ 2147483647 h 203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41"/>
                <a:gd name="T11" fmla="*/ 21600 w 21600"/>
                <a:gd name="T12" fmla="*/ 20341 h 20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41" fill="none" extrusionOk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 extrusionOk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" name="Text Box 268"/>
            <p:cNvSpPr txBox="1">
              <a:spLocks noChangeArrowheads="1"/>
            </p:cNvSpPr>
            <p:nvPr/>
          </p:nvSpPr>
          <p:spPr bwMode="auto">
            <a:xfrm>
              <a:off x="3566689" y="2130863"/>
              <a:ext cx="370754" cy="5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</a:rPr>
                <a:t>1</a:t>
              </a:r>
            </a:p>
          </p:txBody>
        </p:sp>
        <p:sp>
          <p:nvSpPr>
            <p:cNvPr id="9536" name="Arc 269"/>
            <p:cNvSpPr>
              <a:spLocks/>
            </p:cNvSpPr>
            <p:nvPr/>
          </p:nvSpPr>
          <p:spPr bwMode="auto">
            <a:xfrm rot="3111005" flipH="1">
              <a:off x="2251815" y="2722228"/>
              <a:ext cx="778669" cy="738823"/>
            </a:xfrm>
            <a:custGeom>
              <a:avLst/>
              <a:gdLst>
                <a:gd name="T0" fmla="*/ 2147483647 w 35544"/>
                <a:gd name="T1" fmla="*/ 2147483647 h 21600"/>
                <a:gd name="T2" fmla="*/ 0 w 35544"/>
                <a:gd name="T3" fmla="*/ 2147483647 h 21600"/>
                <a:gd name="T4" fmla="*/ 2147483647 w 3554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544"/>
                <a:gd name="T10" fmla="*/ 0 h 21600"/>
                <a:gd name="T11" fmla="*/ 35544 w 355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44" h="21600" fill="none" extrusionOk="0">
                  <a:moveTo>
                    <a:pt x="35544" y="8054"/>
                  </a:moveTo>
                  <a:cubicBezTo>
                    <a:pt x="32255" y="16237"/>
                    <a:pt x="24321" y="21599"/>
                    <a:pt x="15502" y="21600"/>
                  </a:cubicBezTo>
                  <a:cubicBezTo>
                    <a:pt x="9660" y="21600"/>
                    <a:pt x="4067" y="19233"/>
                    <a:pt x="-1" y="15041"/>
                  </a:cubicBezTo>
                </a:path>
                <a:path w="35544" h="21600" stroke="0" extrusionOk="0">
                  <a:moveTo>
                    <a:pt x="35544" y="8054"/>
                  </a:moveTo>
                  <a:cubicBezTo>
                    <a:pt x="32255" y="16237"/>
                    <a:pt x="24321" y="21599"/>
                    <a:pt x="15502" y="21600"/>
                  </a:cubicBezTo>
                  <a:cubicBezTo>
                    <a:pt x="9660" y="21600"/>
                    <a:pt x="4067" y="19233"/>
                    <a:pt x="-1" y="15041"/>
                  </a:cubicBezTo>
                  <a:lnTo>
                    <a:pt x="15502" y="0"/>
                  </a:lnTo>
                  <a:lnTo>
                    <a:pt x="35544" y="805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7" name="Line 270"/>
            <p:cNvSpPr>
              <a:spLocks noChangeShapeType="1"/>
            </p:cNvSpPr>
            <p:nvPr/>
          </p:nvSpPr>
          <p:spPr bwMode="auto">
            <a:xfrm>
              <a:off x="3695647" y="2579854"/>
              <a:ext cx="0" cy="8854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7524751" y="1438276"/>
            <a:ext cx="5334000" cy="4633913"/>
            <a:chOff x="5643571" y="1438279"/>
            <a:chExt cx="4000528" cy="4633913"/>
          </a:xfrm>
        </p:grpSpPr>
        <p:pic>
          <p:nvPicPr>
            <p:cNvPr id="9530" name="Picture 3" descr="Grey_bunn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000504"/>
              <a:ext cx="1071570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531" name="Group 17"/>
            <p:cNvGrpSpPr>
              <a:grpSpLocks/>
            </p:cNvGrpSpPr>
            <p:nvPr/>
          </p:nvGrpSpPr>
          <p:grpSpPr bwMode="auto">
            <a:xfrm>
              <a:off x="5643571" y="1438279"/>
              <a:ext cx="4000528" cy="1809750"/>
              <a:chOff x="6026183" y="1438279"/>
              <a:chExt cx="3617915" cy="1809750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 flipH="1">
                <a:off x="6026183" y="1438279"/>
                <a:ext cx="2562689" cy="1809750"/>
              </a:xfrm>
              <a:prstGeom prst="cloudCallout">
                <a:avLst>
                  <a:gd name="adj1" fmla="val -16977"/>
                  <a:gd name="adj2" fmla="val 10263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6263070" y="1714504"/>
                <a:ext cx="3381028" cy="1128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1" hangingPunct="1">
                  <a:defRPr/>
                </a:pPr>
                <a:r>
                  <a:rPr lang="en-US" sz="36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Shelley Allegro" pitchFamily="82" charset="0"/>
                  </a:rPr>
                  <a:t> 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M×nh</a:t>
                </a: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cïng</a:t>
                </a:r>
                <a:endPara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stote" pitchFamily="34" charset="0"/>
                </a:endParaRPr>
              </a:p>
              <a:p>
                <a:pPr algn="just" eaLnBrk="1" hangingPunct="1">
                  <a:defRPr/>
                </a:pP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viÕt</a:t>
                </a: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ch</a:t>
                </a:r>
                <a:r>
                  <a:rPr lang="en-US" sz="32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Aristote" pitchFamily="34" charset="0"/>
                  </a:rPr>
                  <a:t>÷ § !</a:t>
                </a:r>
              </a:p>
            </p:txBody>
          </p:sp>
        </p:grpSp>
      </p:grpSp>
      <p:grpSp>
        <p:nvGrpSpPr>
          <p:cNvPr id="9221" name="Group 213"/>
          <p:cNvGrpSpPr>
            <a:grpSpLocks/>
          </p:cNvGrpSpPr>
          <p:nvPr/>
        </p:nvGrpSpPr>
        <p:grpSpPr bwMode="auto">
          <a:xfrm>
            <a:off x="973667" y="1752600"/>
            <a:ext cx="6510867" cy="5060713"/>
            <a:chOff x="501563" y="2097210"/>
            <a:chExt cx="4457185" cy="4816720"/>
          </a:xfrm>
        </p:grpSpPr>
        <p:grpSp>
          <p:nvGrpSpPr>
            <p:cNvPr id="9491" name="Group 150"/>
            <p:cNvGrpSpPr>
              <a:grpSpLocks/>
            </p:cNvGrpSpPr>
            <p:nvPr/>
          </p:nvGrpSpPr>
          <p:grpSpPr bwMode="auto">
            <a:xfrm>
              <a:off x="529699" y="5685336"/>
              <a:ext cx="570309" cy="503557"/>
              <a:chOff x="500671" y="5872098"/>
              <a:chExt cx="570309" cy="503557"/>
            </a:xfrm>
          </p:grpSpPr>
          <p:cxnSp>
            <p:nvCxnSpPr>
              <p:cNvPr id="308" name="Straight Arrow Connector 307"/>
              <p:cNvCxnSpPr/>
              <p:nvPr/>
            </p:nvCxnSpPr>
            <p:spPr>
              <a:xfrm>
                <a:off x="797115" y="6374145"/>
                <a:ext cx="273865" cy="151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9" name="TextBox 645"/>
              <p:cNvSpPr txBox="1">
                <a:spLocks noChangeArrowheads="1"/>
              </p:cNvSpPr>
              <p:nvPr/>
            </p:nvSpPr>
            <p:spPr bwMode="auto">
              <a:xfrm>
                <a:off x="500671" y="5872098"/>
                <a:ext cx="400101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1</a:t>
                </a:r>
              </a:p>
            </p:txBody>
          </p:sp>
        </p:grpSp>
        <p:grpSp>
          <p:nvGrpSpPr>
            <p:cNvPr id="9492" name="Group 112"/>
            <p:cNvGrpSpPr>
              <a:grpSpLocks/>
            </p:cNvGrpSpPr>
            <p:nvPr/>
          </p:nvGrpSpPr>
          <p:grpSpPr bwMode="auto">
            <a:xfrm>
              <a:off x="518586" y="4985205"/>
              <a:ext cx="569830" cy="497994"/>
              <a:chOff x="500762" y="5872965"/>
              <a:chExt cx="569830" cy="497994"/>
            </a:xfrm>
          </p:grpSpPr>
          <p:cxnSp>
            <p:nvCxnSpPr>
              <p:cNvPr id="306" name="Straight Arrow Connector 305"/>
              <p:cNvCxnSpPr/>
              <p:nvPr/>
            </p:nvCxnSpPr>
            <p:spPr>
              <a:xfrm>
                <a:off x="796727" y="6256203"/>
                <a:ext cx="273865" cy="151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7" name="TextBox 643"/>
              <p:cNvSpPr txBox="1">
                <a:spLocks noChangeArrowheads="1"/>
              </p:cNvSpPr>
              <p:nvPr/>
            </p:nvSpPr>
            <p:spPr bwMode="auto">
              <a:xfrm>
                <a:off x="500762" y="5872965"/>
                <a:ext cx="400101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2</a:t>
                </a:r>
              </a:p>
            </p:txBody>
          </p:sp>
        </p:grpSp>
        <p:grpSp>
          <p:nvGrpSpPr>
            <p:cNvPr id="9493" name="Group 115"/>
            <p:cNvGrpSpPr>
              <a:grpSpLocks/>
            </p:cNvGrpSpPr>
            <p:nvPr/>
          </p:nvGrpSpPr>
          <p:grpSpPr bwMode="auto">
            <a:xfrm>
              <a:off x="513822" y="4299361"/>
              <a:ext cx="568798" cy="497994"/>
              <a:chOff x="501166" y="5873199"/>
              <a:chExt cx="568798" cy="497994"/>
            </a:xfrm>
          </p:grpSpPr>
          <p:cxnSp>
            <p:nvCxnSpPr>
              <p:cNvPr id="304" name="Straight Arrow Connector 303"/>
              <p:cNvCxnSpPr/>
              <p:nvPr/>
            </p:nvCxnSpPr>
            <p:spPr>
              <a:xfrm>
                <a:off x="796099" y="6186800"/>
                <a:ext cx="273865" cy="151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5" name="TextBox 641"/>
              <p:cNvSpPr txBox="1">
                <a:spLocks noChangeArrowheads="1"/>
              </p:cNvSpPr>
              <p:nvPr/>
            </p:nvSpPr>
            <p:spPr bwMode="auto">
              <a:xfrm>
                <a:off x="501166" y="5873199"/>
                <a:ext cx="400101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3</a:t>
                </a:r>
              </a:p>
            </p:txBody>
          </p:sp>
        </p:grpSp>
        <p:grpSp>
          <p:nvGrpSpPr>
            <p:cNvPr id="9494" name="Group 118"/>
            <p:cNvGrpSpPr>
              <a:grpSpLocks/>
            </p:cNvGrpSpPr>
            <p:nvPr/>
          </p:nvGrpSpPr>
          <p:grpSpPr bwMode="auto">
            <a:xfrm>
              <a:off x="524936" y="3615104"/>
              <a:ext cx="569276" cy="497994"/>
              <a:chOff x="501802" y="5872842"/>
              <a:chExt cx="569276" cy="497994"/>
            </a:xfrm>
          </p:grpSpPr>
          <p:cxnSp>
            <p:nvCxnSpPr>
              <p:cNvPr id="302" name="Straight Arrow Connector 301"/>
              <p:cNvCxnSpPr/>
              <p:nvPr/>
            </p:nvCxnSpPr>
            <p:spPr>
              <a:xfrm>
                <a:off x="797213" y="6081978"/>
                <a:ext cx="273865" cy="151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3" name="TextBox 639"/>
              <p:cNvSpPr txBox="1">
                <a:spLocks noChangeArrowheads="1"/>
              </p:cNvSpPr>
              <p:nvPr/>
            </p:nvSpPr>
            <p:spPr bwMode="auto">
              <a:xfrm>
                <a:off x="501802" y="5872842"/>
                <a:ext cx="400101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4</a:t>
                </a:r>
              </a:p>
            </p:txBody>
          </p:sp>
        </p:grpSp>
        <p:grpSp>
          <p:nvGrpSpPr>
            <p:cNvPr id="9495" name="Group 122"/>
            <p:cNvGrpSpPr>
              <a:grpSpLocks/>
            </p:cNvGrpSpPr>
            <p:nvPr/>
          </p:nvGrpSpPr>
          <p:grpSpPr bwMode="auto">
            <a:xfrm>
              <a:off x="501563" y="2819569"/>
              <a:ext cx="596996" cy="497994"/>
              <a:chOff x="473667" y="5735489"/>
              <a:chExt cx="596996" cy="497994"/>
            </a:xfrm>
          </p:grpSpPr>
          <p:cxnSp>
            <p:nvCxnSpPr>
              <p:cNvPr id="300" name="Straight Arrow Connector 299"/>
              <p:cNvCxnSpPr/>
              <p:nvPr/>
            </p:nvCxnSpPr>
            <p:spPr>
              <a:xfrm>
                <a:off x="796799" y="5998277"/>
                <a:ext cx="273864" cy="151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1" name="TextBox 637"/>
              <p:cNvSpPr txBox="1">
                <a:spLocks noChangeArrowheads="1"/>
              </p:cNvSpPr>
              <p:nvPr/>
            </p:nvSpPr>
            <p:spPr bwMode="auto">
              <a:xfrm>
                <a:off x="473667" y="5735489"/>
                <a:ext cx="400100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5</a:t>
                </a:r>
              </a:p>
            </p:txBody>
          </p:sp>
        </p:grpSp>
        <p:grpSp>
          <p:nvGrpSpPr>
            <p:cNvPr id="9496" name="Group 133"/>
            <p:cNvGrpSpPr>
              <a:grpSpLocks/>
            </p:cNvGrpSpPr>
            <p:nvPr/>
          </p:nvGrpSpPr>
          <p:grpSpPr bwMode="auto">
            <a:xfrm>
              <a:off x="503151" y="2097210"/>
              <a:ext cx="598306" cy="497994"/>
              <a:chOff x="472397" y="5735130"/>
              <a:chExt cx="598306" cy="497994"/>
            </a:xfrm>
          </p:grpSpPr>
          <p:cxnSp>
            <p:nvCxnSpPr>
              <p:cNvPr id="298" name="Straight Arrow Connector 297"/>
              <p:cNvCxnSpPr/>
              <p:nvPr/>
            </p:nvCxnSpPr>
            <p:spPr>
              <a:xfrm>
                <a:off x="796839" y="5969329"/>
                <a:ext cx="273864" cy="151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19" name="TextBox 635"/>
              <p:cNvSpPr txBox="1">
                <a:spLocks noChangeArrowheads="1"/>
              </p:cNvSpPr>
              <p:nvPr/>
            </p:nvSpPr>
            <p:spPr bwMode="auto">
              <a:xfrm>
                <a:off x="472397" y="5735130"/>
                <a:ext cx="400101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6</a:t>
                </a:r>
              </a:p>
            </p:txBody>
          </p:sp>
        </p:grpSp>
        <p:grpSp>
          <p:nvGrpSpPr>
            <p:cNvPr id="9497" name="Group 151"/>
            <p:cNvGrpSpPr>
              <a:grpSpLocks/>
            </p:cNvGrpSpPr>
            <p:nvPr/>
          </p:nvGrpSpPr>
          <p:grpSpPr bwMode="auto">
            <a:xfrm>
              <a:off x="953614" y="6256888"/>
              <a:ext cx="398512" cy="642753"/>
              <a:chOff x="924586" y="6443650"/>
              <a:chExt cx="398512" cy="642753"/>
            </a:xfrm>
          </p:grpSpPr>
          <p:sp>
            <p:nvSpPr>
              <p:cNvPr id="9516" name="TextBox 630"/>
              <p:cNvSpPr txBox="1">
                <a:spLocks noChangeArrowheads="1"/>
              </p:cNvSpPr>
              <p:nvPr/>
            </p:nvSpPr>
            <p:spPr bwMode="auto">
              <a:xfrm>
                <a:off x="924586" y="6588409"/>
                <a:ext cx="398512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1</a:t>
                </a:r>
              </a:p>
            </p:txBody>
          </p:sp>
          <p:cxnSp>
            <p:nvCxnSpPr>
              <p:cNvPr id="297" name="Straight Arrow Connector 296"/>
              <p:cNvCxnSpPr/>
              <p:nvPr/>
            </p:nvCxnSpPr>
            <p:spPr>
              <a:xfrm rot="16200000">
                <a:off x="1067926" y="6535094"/>
                <a:ext cx="184337" cy="14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98" name="Group 152"/>
            <p:cNvGrpSpPr>
              <a:grpSpLocks/>
            </p:cNvGrpSpPr>
            <p:nvPr/>
          </p:nvGrpSpPr>
          <p:grpSpPr bwMode="auto">
            <a:xfrm>
              <a:off x="1558529" y="6271998"/>
              <a:ext cx="398513" cy="641932"/>
              <a:chOff x="924658" y="6443835"/>
              <a:chExt cx="398513" cy="641932"/>
            </a:xfrm>
          </p:grpSpPr>
          <p:sp>
            <p:nvSpPr>
              <p:cNvPr id="9514" name="TextBox 628"/>
              <p:cNvSpPr txBox="1">
                <a:spLocks noChangeArrowheads="1"/>
              </p:cNvSpPr>
              <p:nvPr/>
            </p:nvSpPr>
            <p:spPr bwMode="auto">
              <a:xfrm>
                <a:off x="924658" y="6587773"/>
                <a:ext cx="398513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2</a:t>
                </a:r>
              </a:p>
            </p:txBody>
          </p:sp>
          <p:cxnSp>
            <p:nvCxnSpPr>
              <p:cNvPr id="295" name="Straight Arrow Connector 294"/>
              <p:cNvCxnSpPr/>
              <p:nvPr/>
            </p:nvCxnSpPr>
            <p:spPr>
              <a:xfrm rot="16200000">
                <a:off x="1031162" y="6533768"/>
                <a:ext cx="181315" cy="14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99" name="Group 244"/>
            <p:cNvGrpSpPr>
              <a:grpSpLocks/>
            </p:cNvGrpSpPr>
            <p:nvPr/>
          </p:nvGrpSpPr>
          <p:grpSpPr bwMode="auto">
            <a:xfrm>
              <a:off x="2138040" y="6261422"/>
              <a:ext cx="400100" cy="642982"/>
              <a:chOff x="923140" y="6442784"/>
              <a:chExt cx="400100" cy="642982"/>
            </a:xfrm>
          </p:grpSpPr>
          <p:sp>
            <p:nvSpPr>
              <p:cNvPr id="9512" name="TextBox 626"/>
              <p:cNvSpPr txBox="1">
                <a:spLocks noChangeArrowheads="1"/>
              </p:cNvSpPr>
              <p:nvPr/>
            </p:nvSpPr>
            <p:spPr bwMode="auto">
              <a:xfrm>
                <a:off x="923140" y="6587772"/>
                <a:ext cx="400100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3</a:t>
                </a:r>
              </a:p>
            </p:txBody>
          </p:sp>
          <p:cxnSp>
            <p:nvCxnSpPr>
              <p:cNvPr id="293" name="Straight Arrow Connector 292"/>
              <p:cNvCxnSpPr/>
              <p:nvPr/>
            </p:nvCxnSpPr>
            <p:spPr>
              <a:xfrm rot="16200000">
                <a:off x="1044168" y="6532779"/>
                <a:ext cx="184337" cy="434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00" name="Group 247"/>
            <p:cNvGrpSpPr>
              <a:grpSpLocks/>
            </p:cNvGrpSpPr>
            <p:nvPr/>
          </p:nvGrpSpPr>
          <p:grpSpPr bwMode="auto">
            <a:xfrm>
              <a:off x="2743906" y="6261421"/>
              <a:ext cx="400100" cy="642984"/>
              <a:chOff x="976552" y="6442783"/>
              <a:chExt cx="400100" cy="642984"/>
            </a:xfrm>
          </p:grpSpPr>
          <p:sp>
            <p:nvSpPr>
              <p:cNvPr id="9510" name="TextBox 624"/>
              <p:cNvSpPr txBox="1">
                <a:spLocks noChangeArrowheads="1"/>
              </p:cNvSpPr>
              <p:nvPr/>
            </p:nvSpPr>
            <p:spPr bwMode="auto">
              <a:xfrm>
                <a:off x="976552" y="6587773"/>
                <a:ext cx="400100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4</a:t>
                </a:r>
              </a:p>
            </p:txBody>
          </p:sp>
          <p:cxnSp>
            <p:nvCxnSpPr>
              <p:cNvPr id="291" name="Straight Arrow Connector 290"/>
              <p:cNvCxnSpPr/>
              <p:nvPr/>
            </p:nvCxnSpPr>
            <p:spPr>
              <a:xfrm rot="16200000">
                <a:off x="1097404" y="6534227"/>
                <a:ext cx="184337" cy="14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01" name="Group 250"/>
            <p:cNvGrpSpPr>
              <a:grpSpLocks/>
            </p:cNvGrpSpPr>
            <p:nvPr/>
          </p:nvGrpSpPr>
          <p:grpSpPr bwMode="auto">
            <a:xfrm>
              <a:off x="3352630" y="6290130"/>
              <a:ext cx="400100" cy="604748"/>
              <a:chOff x="1037585" y="6481017"/>
              <a:chExt cx="400100" cy="604748"/>
            </a:xfrm>
          </p:grpSpPr>
          <p:sp>
            <p:nvSpPr>
              <p:cNvPr id="9508" name="TextBox 622"/>
              <p:cNvSpPr txBox="1">
                <a:spLocks noChangeArrowheads="1"/>
              </p:cNvSpPr>
              <p:nvPr/>
            </p:nvSpPr>
            <p:spPr bwMode="auto">
              <a:xfrm>
                <a:off x="1037585" y="6587771"/>
                <a:ext cx="400100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5</a:t>
                </a:r>
              </a:p>
            </p:txBody>
          </p:sp>
          <p:cxnSp>
            <p:nvCxnSpPr>
              <p:cNvPr id="289" name="Straight Arrow Connector 288"/>
              <p:cNvCxnSpPr/>
              <p:nvPr/>
            </p:nvCxnSpPr>
            <p:spPr>
              <a:xfrm rot="16200000">
                <a:off x="1145323" y="6570950"/>
                <a:ext cx="181316" cy="14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02" name="Group 257"/>
            <p:cNvGrpSpPr>
              <a:grpSpLocks/>
            </p:cNvGrpSpPr>
            <p:nvPr/>
          </p:nvGrpSpPr>
          <p:grpSpPr bwMode="auto">
            <a:xfrm>
              <a:off x="3987075" y="6291640"/>
              <a:ext cx="400100" cy="612765"/>
              <a:chOff x="1129101" y="6473002"/>
              <a:chExt cx="400100" cy="612765"/>
            </a:xfrm>
          </p:grpSpPr>
          <p:sp>
            <p:nvSpPr>
              <p:cNvPr id="9506" name="TextBox 620"/>
              <p:cNvSpPr txBox="1">
                <a:spLocks noChangeArrowheads="1"/>
              </p:cNvSpPr>
              <p:nvPr/>
            </p:nvSpPr>
            <p:spPr bwMode="auto">
              <a:xfrm>
                <a:off x="1129101" y="6587773"/>
                <a:ext cx="400100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6</a:t>
                </a:r>
              </a:p>
            </p:txBody>
          </p:sp>
          <p:cxnSp>
            <p:nvCxnSpPr>
              <p:cNvPr id="287" name="Straight Arrow Connector 286"/>
              <p:cNvCxnSpPr/>
              <p:nvPr/>
            </p:nvCxnSpPr>
            <p:spPr>
              <a:xfrm rot="16200000">
                <a:off x="1213124" y="6563691"/>
                <a:ext cx="182827" cy="14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03" name="Group 260"/>
            <p:cNvGrpSpPr>
              <a:grpSpLocks/>
            </p:cNvGrpSpPr>
            <p:nvPr/>
          </p:nvGrpSpPr>
          <p:grpSpPr bwMode="auto">
            <a:xfrm>
              <a:off x="4558648" y="6291640"/>
              <a:ext cx="400100" cy="612765"/>
              <a:chOff x="1129170" y="6473002"/>
              <a:chExt cx="400100" cy="612765"/>
            </a:xfrm>
          </p:grpSpPr>
          <p:sp>
            <p:nvSpPr>
              <p:cNvPr id="9504" name="TextBox 618"/>
              <p:cNvSpPr txBox="1">
                <a:spLocks noChangeArrowheads="1"/>
              </p:cNvSpPr>
              <p:nvPr/>
            </p:nvSpPr>
            <p:spPr bwMode="auto">
              <a:xfrm>
                <a:off x="1129170" y="6587773"/>
                <a:ext cx="400100" cy="49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accent2"/>
                    </a:solidFill>
                    <a:latin typeface=".VnArial" pitchFamily="34" charset="0"/>
                  </a:rPr>
                  <a:t>7</a:t>
                </a:r>
              </a:p>
            </p:txBody>
          </p:sp>
          <p:cxnSp>
            <p:nvCxnSpPr>
              <p:cNvPr id="285" name="Straight Arrow Connector 284"/>
              <p:cNvCxnSpPr/>
              <p:nvPr/>
            </p:nvCxnSpPr>
            <p:spPr>
              <a:xfrm rot="16200000">
                <a:off x="1264699" y="6563691"/>
                <a:ext cx="182827" cy="14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0" name="Oval 273"/>
          <p:cNvSpPr>
            <a:spLocks noChangeArrowheads="1"/>
          </p:cNvSpPr>
          <p:nvPr/>
        </p:nvSpPr>
        <p:spPr bwMode="auto">
          <a:xfrm>
            <a:off x="5005917" y="19589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1" name="Oval 274"/>
          <p:cNvSpPr>
            <a:spLocks noChangeArrowheads="1"/>
          </p:cNvSpPr>
          <p:nvPr/>
        </p:nvSpPr>
        <p:spPr bwMode="auto">
          <a:xfrm>
            <a:off x="4946651" y="20018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2" name="Oval 275"/>
          <p:cNvSpPr>
            <a:spLocks noChangeArrowheads="1"/>
          </p:cNvSpPr>
          <p:nvPr/>
        </p:nvSpPr>
        <p:spPr bwMode="auto">
          <a:xfrm>
            <a:off x="4885267" y="20462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3" name="Oval 276"/>
          <p:cNvSpPr>
            <a:spLocks noChangeArrowheads="1"/>
          </p:cNvSpPr>
          <p:nvPr/>
        </p:nvSpPr>
        <p:spPr bwMode="auto">
          <a:xfrm>
            <a:off x="4838700" y="20970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4" name="Oval 277"/>
          <p:cNvSpPr>
            <a:spLocks noChangeArrowheads="1"/>
          </p:cNvSpPr>
          <p:nvPr/>
        </p:nvSpPr>
        <p:spPr bwMode="auto">
          <a:xfrm>
            <a:off x="4798484" y="21463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5" name="Oval 278"/>
          <p:cNvSpPr>
            <a:spLocks noChangeArrowheads="1"/>
          </p:cNvSpPr>
          <p:nvPr/>
        </p:nvSpPr>
        <p:spPr bwMode="auto">
          <a:xfrm>
            <a:off x="4760384" y="21971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6" name="Oval 279"/>
          <p:cNvSpPr>
            <a:spLocks noChangeArrowheads="1"/>
          </p:cNvSpPr>
          <p:nvPr/>
        </p:nvSpPr>
        <p:spPr bwMode="auto">
          <a:xfrm>
            <a:off x="4724401" y="2244725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7" name="Oval 280"/>
          <p:cNvSpPr>
            <a:spLocks noChangeArrowheads="1"/>
          </p:cNvSpPr>
          <p:nvPr/>
        </p:nvSpPr>
        <p:spPr bwMode="auto">
          <a:xfrm>
            <a:off x="4690534" y="23002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8" name="Oval 281"/>
          <p:cNvSpPr>
            <a:spLocks noChangeArrowheads="1"/>
          </p:cNvSpPr>
          <p:nvPr/>
        </p:nvSpPr>
        <p:spPr bwMode="auto">
          <a:xfrm>
            <a:off x="4667251" y="23606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9" name="Oval 282"/>
          <p:cNvSpPr>
            <a:spLocks noChangeArrowheads="1"/>
          </p:cNvSpPr>
          <p:nvPr/>
        </p:nvSpPr>
        <p:spPr bwMode="auto">
          <a:xfrm>
            <a:off x="4643967" y="24193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0" name="Oval 283"/>
          <p:cNvSpPr>
            <a:spLocks noChangeArrowheads="1"/>
          </p:cNvSpPr>
          <p:nvPr/>
        </p:nvSpPr>
        <p:spPr bwMode="auto">
          <a:xfrm>
            <a:off x="4622800" y="24828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1" name="Oval 284"/>
          <p:cNvSpPr>
            <a:spLocks noChangeArrowheads="1"/>
          </p:cNvSpPr>
          <p:nvPr/>
        </p:nvSpPr>
        <p:spPr bwMode="auto">
          <a:xfrm>
            <a:off x="4612217" y="25431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2" name="Oval 285"/>
          <p:cNvSpPr>
            <a:spLocks noChangeArrowheads="1"/>
          </p:cNvSpPr>
          <p:nvPr/>
        </p:nvSpPr>
        <p:spPr bwMode="auto">
          <a:xfrm>
            <a:off x="4601634" y="259873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3" name="Oval 286"/>
          <p:cNvSpPr>
            <a:spLocks noChangeArrowheads="1"/>
          </p:cNvSpPr>
          <p:nvPr/>
        </p:nvSpPr>
        <p:spPr bwMode="auto">
          <a:xfrm>
            <a:off x="4591051" y="26622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4" name="Oval 287"/>
          <p:cNvSpPr>
            <a:spLocks noChangeArrowheads="1"/>
          </p:cNvSpPr>
          <p:nvPr/>
        </p:nvSpPr>
        <p:spPr bwMode="auto">
          <a:xfrm>
            <a:off x="4586817" y="2714625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5" name="Oval 288"/>
          <p:cNvSpPr>
            <a:spLocks noChangeArrowheads="1"/>
          </p:cNvSpPr>
          <p:nvPr/>
        </p:nvSpPr>
        <p:spPr bwMode="auto">
          <a:xfrm>
            <a:off x="4580467" y="27749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6" name="Oval 289"/>
          <p:cNvSpPr>
            <a:spLocks noChangeArrowheads="1"/>
          </p:cNvSpPr>
          <p:nvPr/>
        </p:nvSpPr>
        <p:spPr bwMode="auto">
          <a:xfrm>
            <a:off x="4576234" y="28321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7" name="Oval 290"/>
          <p:cNvSpPr>
            <a:spLocks noChangeArrowheads="1"/>
          </p:cNvSpPr>
          <p:nvPr/>
        </p:nvSpPr>
        <p:spPr bwMode="auto">
          <a:xfrm>
            <a:off x="4569885" y="28844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8" name="Oval 291"/>
          <p:cNvSpPr>
            <a:spLocks noChangeArrowheads="1"/>
          </p:cNvSpPr>
          <p:nvPr/>
        </p:nvSpPr>
        <p:spPr bwMode="auto">
          <a:xfrm>
            <a:off x="4569885" y="29448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9" name="Oval 292"/>
          <p:cNvSpPr>
            <a:spLocks noChangeArrowheads="1"/>
          </p:cNvSpPr>
          <p:nvPr/>
        </p:nvSpPr>
        <p:spPr bwMode="auto">
          <a:xfrm>
            <a:off x="4569885" y="30035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0" name="Oval 293"/>
          <p:cNvSpPr>
            <a:spLocks noChangeArrowheads="1"/>
          </p:cNvSpPr>
          <p:nvPr/>
        </p:nvSpPr>
        <p:spPr bwMode="auto">
          <a:xfrm>
            <a:off x="4569885" y="3057525"/>
            <a:ext cx="154516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1" name="Oval 294"/>
          <p:cNvSpPr>
            <a:spLocks noChangeArrowheads="1"/>
          </p:cNvSpPr>
          <p:nvPr/>
        </p:nvSpPr>
        <p:spPr bwMode="auto">
          <a:xfrm>
            <a:off x="4569885" y="3124201"/>
            <a:ext cx="1545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2" name="Oval 295"/>
          <p:cNvSpPr>
            <a:spLocks noChangeArrowheads="1"/>
          </p:cNvSpPr>
          <p:nvPr/>
        </p:nvSpPr>
        <p:spPr bwMode="auto">
          <a:xfrm>
            <a:off x="4569885" y="31924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3" name="Oval 296"/>
          <p:cNvSpPr>
            <a:spLocks noChangeArrowheads="1"/>
          </p:cNvSpPr>
          <p:nvPr/>
        </p:nvSpPr>
        <p:spPr bwMode="auto">
          <a:xfrm>
            <a:off x="4569885" y="326548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4" name="Oval 297"/>
          <p:cNvSpPr>
            <a:spLocks noChangeArrowheads="1"/>
          </p:cNvSpPr>
          <p:nvPr/>
        </p:nvSpPr>
        <p:spPr bwMode="auto">
          <a:xfrm>
            <a:off x="4569885" y="3333750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5" name="Oval 298"/>
          <p:cNvSpPr>
            <a:spLocks noChangeArrowheads="1"/>
          </p:cNvSpPr>
          <p:nvPr/>
        </p:nvSpPr>
        <p:spPr bwMode="auto">
          <a:xfrm>
            <a:off x="4569885" y="3403600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6" name="Oval 299"/>
          <p:cNvSpPr>
            <a:spLocks noChangeArrowheads="1"/>
          </p:cNvSpPr>
          <p:nvPr/>
        </p:nvSpPr>
        <p:spPr bwMode="auto">
          <a:xfrm>
            <a:off x="4569885" y="3471864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7" name="Oval 300"/>
          <p:cNvSpPr>
            <a:spLocks noChangeArrowheads="1"/>
          </p:cNvSpPr>
          <p:nvPr/>
        </p:nvSpPr>
        <p:spPr bwMode="auto">
          <a:xfrm>
            <a:off x="4569885" y="353218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8" name="Oval 301"/>
          <p:cNvSpPr>
            <a:spLocks noChangeArrowheads="1"/>
          </p:cNvSpPr>
          <p:nvPr/>
        </p:nvSpPr>
        <p:spPr bwMode="auto">
          <a:xfrm>
            <a:off x="4569885" y="3587750"/>
            <a:ext cx="154516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9" name="Oval 302"/>
          <p:cNvSpPr>
            <a:spLocks noChangeArrowheads="1"/>
          </p:cNvSpPr>
          <p:nvPr/>
        </p:nvSpPr>
        <p:spPr bwMode="auto">
          <a:xfrm>
            <a:off x="4576234" y="36544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0" name="Oval 303"/>
          <p:cNvSpPr>
            <a:spLocks noChangeArrowheads="1"/>
          </p:cNvSpPr>
          <p:nvPr/>
        </p:nvSpPr>
        <p:spPr bwMode="auto">
          <a:xfrm>
            <a:off x="4576234" y="37163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1" name="Oval 304"/>
          <p:cNvSpPr>
            <a:spLocks noChangeArrowheads="1"/>
          </p:cNvSpPr>
          <p:nvPr/>
        </p:nvSpPr>
        <p:spPr bwMode="auto">
          <a:xfrm>
            <a:off x="4580467" y="3789364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2" name="Oval 305"/>
          <p:cNvSpPr>
            <a:spLocks noChangeArrowheads="1"/>
          </p:cNvSpPr>
          <p:nvPr/>
        </p:nvSpPr>
        <p:spPr bwMode="auto">
          <a:xfrm>
            <a:off x="4580467" y="38576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3" name="Oval 306"/>
          <p:cNvSpPr>
            <a:spLocks noChangeArrowheads="1"/>
          </p:cNvSpPr>
          <p:nvPr/>
        </p:nvSpPr>
        <p:spPr bwMode="auto">
          <a:xfrm>
            <a:off x="4586817" y="394652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4" name="Oval 307"/>
          <p:cNvSpPr>
            <a:spLocks noChangeArrowheads="1"/>
          </p:cNvSpPr>
          <p:nvPr/>
        </p:nvSpPr>
        <p:spPr bwMode="auto">
          <a:xfrm>
            <a:off x="4586817" y="4024314"/>
            <a:ext cx="150283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5" name="Oval 308"/>
          <p:cNvSpPr>
            <a:spLocks noChangeArrowheads="1"/>
          </p:cNvSpPr>
          <p:nvPr/>
        </p:nvSpPr>
        <p:spPr bwMode="auto">
          <a:xfrm>
            <a:off x="4580467" y="4110039"/>
            <a:ext cx="1545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6" name="Oval 309"/>
          <p:cNvSpPr>
            <a:spLocks noChangeArrowheads="1"/>
          </p:cNvSpPr>
          <p:nvPr/>
        </p:nvSpPr>
        <p:spPr bwMode="auto">
          <a:xfrm>
            <a:off x="4580467" y="41846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7" name="Oval 310"/>
          <p:cNvSpPr>
            <a:spLocks noChangeArrowheads="1"/>
          </p:cNvSpPr>
          <p:nvPr/>
        </p:nvSpPr>
        <p:spPr bwMode="auto">
          <a:xfrm>
            <a:off x="4576234" y="42529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8" name="Oval 311"/>
          <p:cNvSpPr>
            <a:spLocks noChangeArrowheads="1"/>
          </p:cNvSpPr>
          <p:nvPr/>
        </p:nvSpPr>
        <p:spPr bwMode="auto">
          <a:xfrm>
            <a:off x="4569885" y="43291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9" name="Oval 312"/>
          <p:cNvSpPr>
            <a:spLocks noChangeArrowheads="1"/>
          </p:cNvSpPr>
          <p:nvPr/>
        </p:nvSpPr>
        <p:spPr bwMode="auto">
          <a:xfrm>
            <a:off x="4569885" y="44069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0" name="Oval 313"/>
          <p:cNvSpPr>
            <a:spLocks noChangeArrowheads="1"/>
          </p:cNvSpPr>
          <p:nvPr/>
        </p:nvSpPr>
        <p:spPr bwMode="auto">
          <a:xfrm>
            <a:off x="4565651" y="4483100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1" name="Oval 314"/>
          <p:cNvSpPr>
            <a:spLocks noChangeArrowheads="1"/>
          </p:cNvSpPr>
          <p:nvPr/>
        </p:nvSpPr>
        <p:spPr bwMode="auto">
          <a:xfrm>
            <a:off x="4555067" y="4551364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2" name="Oval 315"/>
          <p:cNvSpPr>
            <a:spLocks noChangeArrowheads="1"/>
          </p:cNvSpPr>
          <p:nvPr/>
        </p:nvSpPr>
        <p:spPr bwMode="auto">
          <a:xfrm>
            <a:off x="4544484" y="46339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3" name="Oval 316"/>
          <p:cNvSpPr>
            <a:spLocks noChangeArrowheads="1"/>
          </p:cNvSpPr>
          <p:nvPr/>
        </p:nvSpPr>
        <p:spPr bwMode="auto">
          <a:xfrm>
            <a:off x="4527551" y="472122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4" name="Oval 317"/>
          <p:cNvSpPr>
            <a:spLocks noChangeArrowheads="1"/>
          </p:cNvSpPr>
          <p:nvPr/>
        </p:nvSpPr>
        <p:spPr bwMode="auto">
          <a:xfrm>
            <a:off x="4516967" y="479107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5" name="Oval 318"/>
          <p:cNvSpPr>
            <a:spLocks noChangeArrowheads="1"/>
          </p:cNvSpPr>
          <p:nvPr/>
        </p:nvSpPr>
        <p:spPr bwMode="auto">
          <a:xfrm>
            <a:off x="4497918" y="48529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6" name="Oval 319"/>
          <p:cNvSpPr>
            <a:spLocks noChangeArrowheads="1"/>
          </p:cNvSpPr>
          <p:nvPr/>
        </p:nvSpPr>
        <p:spPr bwMode="auto">
          <a:xfrm>
            <a:off x="4476751" y="492918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7" name="Oval 320"/>
          <p:cNvSpPr>
            <a:spLocks noChangeArrowheads="1"/>
          </p:cNvSpPr>
          <p:nvPr/>
        </p:nvSpPr>
        <p:spPr bwMode="auto">
          <a:xfrm>
            <a:off x="4440767" y="50165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" name="Oval 321"/>
          <p:cNvSpPr>
            <a:spLocks noChangeArrowheads="1"/>
          </p:cNvSpPr>
          <p:nvPr/>
        </p:nvSpPr>
        <p:spPr bwMode="auto">
          <a:xfrm>
            <a:off x="4404784" y="50958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9" name="Oval 322"/>
          <p:cNvSpPr>
            <a:spLocks noChangeArrowheads="1"/>
          </p:cNvSpPr>
          <p:nvPr/>
        </p:nvSpPr>
        <p:spPr bwMode="auto">
          <a:xfrm>
            <a:off x="4379384" y="51546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0" name="Oval 323"/>
          <p:cNvSpPr>
            <a:spLocks noChangeArrowheads="1"/>
          </p:cNvSpPr>
          <p:nvPr/>
        </p:nvSpPr>
        <p:spPr bwMode="auto">
          <a:xfrm>
            <a:off x="4332818" y="52212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1" name="Oval 324"/>
          <p:cNvSpPr>
            <a:spLocks noChangeArrowheads="1"/>
          </p:cNvSpPr>
          <p:nvPr/>
        </p:nvSpPr>
        <p:spPr bwMode="auto">
          <a:xfrm>
            <a:off x="4305301" y="52641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2" name="Oval 325"/>
          <p:cNvSpPr>
            <a:spLocks noChangeArrowheads="1"/>
          </p:cNvSpPr>
          <p:nvPr/>
        </p:nvSpPr>
        <p:spPr bwMode="auto">
          <a:xfrm>
            <a:off x="4260851" y="53244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3" name="Oval 326"/>
          <p:cNvSpPr>
            <a:spLocks noChangeArrowheads="1"/>
          </p:cNvSpPr>
          <p:nvPr/>
        </p:nvSpPr>
        <p:spPr bwMode="auto">
          <a:xfrm>
            <a:off x="4218518" y="53832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4" name="Oval 327"/>
          <p:cNvSpPr>
            <a:spLocks noChangeArrowheads="1"/>
          </p:cNvSpPr>
          <p:nvPr/>
        </p:nvSpPr>
        <p:spPr bwMode="auto">
          <a:xfrm>
            <a:off x="4182534" y="54371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5" name="Oval 328"/>
          <p:cNvSpPr>
            <a:spLocks noChangeArrowheads="1"/>
          </p:cNvSpPr>
          <p:nvPr/>
        </p:nvSpPr>
        <p:spPr bwMode="auto">
          <a:xfrm>
            <a:off x="4131733" y="548798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6" name="Oval 329"/>
          <p:cNvSpPr>
            <a:spLocks noChangeArrowheads="1"/>
          </p:cNvSpPr>
          <p:nvPr/>
        </p:nvSpPr>
        <p:spPr bwMode="auto">
          <a:xfrm>
            <a:off x="4072467" y="55467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7" name="Oval 330"/>
          <p:cNvSpPr>
            <a:spLocks noChangeArrowheads="1"/>
          </p:cNvSpPr>
          <p:nvPr/>
        </p:nvSpPr>
        <p:spPr bwMode="auto">
          <a:xfrm>
            <a:off x="4015317" y="56007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8" name="Oval 331"/>
          <p:cNvSpPr>
            <a:spLocks noChangeArrowheads="1"/>
          </p:cNvSpPr>
          <p:nvPr/>
        </p:nvSpPr>
        <p:spPr bwMode="auto">
          <a:xfrm>
            <a:off x="3964517" y="5645150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9" name="Oval 332"/>
          <p:cNvSpPr>
            <a:spLocks noChangeArrowheads="1"/>
          </p:cNvSpPr>
          <p:nvPr/>
        </p:nvSpPr>
        <p:spPr bwMode="auto">
          <a:xfrm>
            <a:off x="3903134" y="56911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0" name="Oval 333"/>
          <p:cNvSpPr>
            <a:spLocks noChangeArrowheads="1"/>
          </p:cNvSpPr>
          <p:nvPr/>
        </p:nvSpPr>
        <p:spPr bwMode="auto">
          <a:xfrm>
            <a:off x="3845985" y="57261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1" name="Oval 334"/>
          <p:cNvSpPr>
            <a:spLocks noChangeArrowheads="1"/>
          </p:cNvSpPr>
          <p:nvPr/>
        </p:nvSpPr>
        <p:spPr bwMode="auto">
          <a:xfrm>
            <a:off x="3767667" y="57610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2" name="Oval 335"/>
          <p:cNvSpPr>
            <a:spLocks noChangeArrowheads="1"/>
          </p:cNvSpPr>
          <p:nvPr/>
        </p:nvSpPr>
        <p:spPr bwMode="auto">
          <a:xfrm>
            <a:off x="3716867" y="57800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3" name="Oval 336"/>
          <p:cNvSpPr>
            <a:spLocks noChangeArrowheads="1"/>
          </p:cNvSpPr>
          <p:nvPr/>
        </p:nvSpPr>
        <p:spPr bwMode="auto">
          <a:xfrm>
            <a:off x="3663951" y="581025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4" name="Oval 337"/>
          <p:cNvSpPr>
            <a:spLocks noChangeArrowheads="1"/>
          </p:cNvSpPr>
          <p:nvPr/>
        </p:nvSpPr>
        <p:spPr bwMode="auto">
          <a:xfrm>
            <a:off x="3602567" y="5835650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5" name="Oval 338"/>
          <p:cNvSpPr>
            <a:spLocks noChangeArrowheads="1"/>
          </p:cNvSpPr>
          <p:nvPr/>
        </p:nvSpPr>
        <p:spPr bwMode="auto">
          <a:xfrm>
            <a:off x="3530600" y="5861050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6" name="Oval 339"/>
          <p:cNvSpPr>
            <a:spLocks noChangeArrowheads="1"/>
          </p:cNvSpPr>
          <p:nvPr/>
        </p:nvSpPr>
        <p:spPr bwMode="auto">
          <a:xfrm>
            <a:off x="3458634" y="58737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7" name="Oval 340"/>
          <p:cNvSpPr>
            <a:spLocks noChangeArrowheads="1"/>
          </p:cNvSpPr>
          <p:nvPr/>
        </p:nvSpPr>
        <p:spPr bwMode="auto">
          <a:xfrm>
            <a:off x="3405718" y="5886450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8" name="Oval 341"/>
          <p:cNvSpPr>
            <a:spLocks noChangeArrowheads="1"/>
          </p:cNvSpPr>
          <p:nvPr/>
        </p:nvSpPr>
        <p:spPr bwMode="auto">
          <a:xfrm>
            <a:off x="3337985" y="588962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9" name="Oval 342"/>
          <p:cNvSpPr>
            <a:spLocks noChangeArrowheads="1"/>
          </p:cNvSpPr>
          <p:nvPr/>
        </p:nvSpPr>
        <p:spPr bwMode="auto">
          <a:xfrm>
            <a:off x="3272367" y="58896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0" name="Oval 343"/>
          <p:cNvSpPr>
            <a:spLocks noChangeArrowheads="1"/>
          </p:cNvSpPr>
          <p:nvPr/>
        </p:nvSpPr>
        <p:spPr bwMode="auto">
          <a:xfrm>
            <a:off x="3208867" y="58896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1" name="Oval 344"/>
          <p:cNvSpPr>
            <a:spLocks noChangeArrowheads="1"/>
          </p:cNvSpPr>
          <p:nvPr/>
        </p:nvSpPr>
        <p:spPr bwMode="auto">
          <a:xfrm>
            <a:off x="3143251" y="58801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2" name="Oval 345"/>
          <p:cNvSpPr>
            <a:spLocks noChangeArrowheads="1"/>
          </p:cNvSpPr>
          <p:nvPr/>
        </p:nvSpPr>
        <p:spPr bwMode="auto">
          <a:xfrm>
            <a:off x="3079751" y="5861050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3" name="Oval 346"/>
          <p:cNvSpPr>
            <a:spLocks noChangeArrowheads="1"/>
          </p:cNvSpPr>
          <p:nvPr/>
        </p:nvSpPr>
        <p:spPr bwMode="auto">
          <a:xfrm>
            <a:off x="3001434" y="584517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4" name="Oval 347"/>
          <p:cNvSpPr>
            <a:spLocks noChangeArrowheads="1"/>
          </p:cNvSpPr>
          <p:nvPr/>
        </p:nvSpPr>
        <p:spPr bwMode="auto">
          <a:xfrm>
            <a:off x="2929467" y="58197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5" name="Oval 348"/>
          <p:cNvSpPr>
            <a:spLocks noChangeArrowheads="1"/>
          </p:cNvSpPr>
          <p:nvPr/>
        </p:nvSpPr>
        <p:spPr bwMode="auto">
          <a:xfrm>
            <a:off x="2868084" y="5780088"/>
            <a:ext cx="158749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6" name="Oval 349"/>
          <p:cNvSpPr>
            <a:spLocks noChangeArrowheads="1"/>
          </p:cNvSpPr>
          <p:nvPr/>
        </p:nvSpPr>
        <p:spPr bwMode="auto">
          <a:xfrm>
            <a:off x="2829984" y="5738814"/>
            <a:ext cx="150283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7" name="Oval 350"/>
          <p:cNvSpPr>
            <a:spLocks noChangeArrowheads="1"/>
          </p:cNvSpPr>
          <p:nvPr/>
        </p:nvSpPr>
        <p:spPr bwMode="auto">
          <a:xfrm>
            <a:off x="2819401" y="568166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8" name="Oval 351"/>
          <p:cNvSpPr>
            <a:spLocks noChangeArrowheads="1"/>
          </p:cNvSpPr>
          <p:nvPr/>
        </p:nvSpPr>
        <p:spPr bwMode="auto">
          <a:xfrm>
            <a:off x="2842685" y="56165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9" name="Oval 352"/>
          <p:cNvSpPr>
            <a:spLocks noChangeArrowheads="1"/>
          </p:cNvSpPr>
          <p:nvPr/>
        </p:nvSpPr>
        <p:spPr bwMode="auto">
          <a:xfrm>
            <a:off x="2893484" y="5562600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0" name="Oval 353"/>
          <p:cNvSpPr>
            <a:spLocks noChangeArrowheads="1"/>
          </p:cNvSpPr>
          <p:nvPr/>
        </p:nvSpPr>
        <p:spPr bwMode="auto">
          <a:xfrm>
            <a:off x="2950634" y="55308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1" name="Oval 354"/>
          <p:cNvSpPr>
            <a:spLocks noChangeArrowheads="1"/>
          </p:cNvSpPr>
          <p:nvPr/>
        </p:nvSpPr>
        <p:spPr bwMode="auto">
          <a:xfrm>
            <a:off x="3016251" y="551338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2" name="Oval 355"/>
          <p:cNvSpPr>
            <a:spLocks noChangeArrowheads="1"/>
          </p:cNvSpPr>
          <p:nvPr/>
        </p:nvSpPr>
        <p:spPr bwMode="auto">
          <a:xfrm>
            <a:off x="3075517" y="550386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3" name="Oval 356"/>
          <p:cNvSpPr>
            <a:spLocks noChangeArrowheads="1"/>
          </p:cNvSpPr>
          <p:nvPr/>
        </p:nvSpPr>
        <p:spPr bwMode="auto">
          <a:xfrm>
            <a:off x="3143251" y="54975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4" name="Oval 357"/>
          <p:cNvSpPr>
            <a:spLocks noChangeArrowheads="1"/>
          </p:cNvSpPr>
          <p:nvPr/>
        </p:nvSpPr>
        <p:spPr bwMode="auto">
          <a:xfrm>
            <a:off x="3208867" y="54975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5" name="Oval 358"/>
          <p:cNvSpPr>
            <a:spLocks noChangeArrowheads="1"/>
          </p:cNvSpPr>
          <p:nvPr/>
        </p:nvSpPr>
        <p:spPr bwMode="auto">
          <a:xfrm>
            <a:off x="3280834" y="5507039"/>
            <a:ext cx="154517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6" name="Oval 359"/>
          <p:cNvSpPr>
            <a:spLocks noChangeArrowheads="1"/>
          </p:cNvSpPr>
          <p:nvPr/>
        </p:nvSpPr>
        <p:spPr bwMode="auto">
          <a:xfrm>
            <a:off x="3291418" y="5503864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7" name="Oval 360"/>
          <p:cNvSpPr>
            <a:spLocks noChangeArrowheads="1"/>
          </p:cNvSpPr>
          <p:nvPr/>
        </p:nvSpPr>
        <p:spPr bwMode="auto">
          <a:xfrm>
            <a:off x="3354917" y="551973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8" name="Oval 361"/>
          <p:cNvSpPr>
            <a:spLocks noChangeArrowheads="1"/>
          </p:cNvSpPr>
          <p:nvPr/>
        </p:nvSpPr>
        <p:spPr bwMode="auto">
          <a:xfrm>
            <a:off x="3422651" y="553085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9" name="Oval 362"/>
          <p:cNvSpPr>
            <a:spLocks noChangeArrowheads="1"/>
          </p:cNvSpPr>
          <p:nvPr/>
        </p:nvSpPr>
        <p:spPr bwMode="auto">
          <a:xfrm>
            <a:off x="3492501" y="55467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0" name="Oval 363"/>
          <p:cNvSpPr>
            <a:spLocks noChangeArrowheads="1"/>
          </p:cNvSpPr>
          <p:nvPr/>
        </p:nvSpPr>
        <p:spPr bwMode="auto">
          <a:xfrm>
            <a:off x="3560234" y="55657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1" name="Oval 364"/>
          <p:cNvSpPr>
            <a:spLocks noChangeArrowheads="1"/>
          </p:cNvSpPr>
          <p:nvPr/>
        </p:nvSpPr>
        <p:spPr bwMode="auto">
          <a:xfrm>
            <a:off x="3632200" y="55880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2" name="Oval 365"/>
          <p:cNvSpPr>
            <a:spLocks noChangeArrowheads="1"/>
          </p:cNvSpPr>
          <p:nvPr/>
        </p:nvSpPr>
        <p:spPr bwMode="auto">
          <a:xfrm>
            <a:off x="3695701" y="56070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3" name="Oval 366"/>
          <p:cNvSpPr>
            <a:spLocks noChangeArrowheads="1"/>
          </p:cNvSpPr>
          <p:nvPr/>
        </p:nvSpPr>
        <p:spPr bwMode="auto">
          <a:xfrm>
            <a:off x="3746500" y="56229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4" name="Oval 367"/>
          <p:cNvSpPr>
            <a:spLocks noChangeArrowheads="1"/>
          </p:cNvSpPr>
          <p:nvPr/>
        </p:nvSpPr>
        <p:spPr bwMode="auto">
          <a:xfrm>
            <a:off x="3810000" y="564197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5" name="Oval 368"/>
          <p:cNvSpPr>
            <a:spLocks noChangeArrowheads="1"/>
          </p:cNvSpPr>
          <p:nvPr/>
        </p:nvSpPr>
        <p:spPr bwMode="auto">
          <a:xfrm>
            <a:off x="3888317" y="5668964"/>
            <a:ext cx="1524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6" name="Oval 369"/>
          <p:cNvSpPr>
            <a:spLocks noChangeArrowheads="1"/>
          </p:cNvSpPr>
          <p:nvPr/>
        </p:nvSpPr>
        <p:spPr bwMode="auto">
          <a:xfrm>
            <a:off x="3964517" y="56943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7" name="Oval 370"/>
          <p:cNvSpPr>
            <a:spLocks noChangeArrowheads="1"/>
          </p:cNvSpPr>
          <p:nvPr/>
        </p:nvSpPr>
        <p:spPr bwMode="auto">
          <a:xfrm>
            <a:off x="4036484" y="57261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8" name="Oval 371"/>
          <p:cNvSpPr>
            <a:spLocks noChangeArrowheads="1"/>
          </p:cNvSpPr>
          <p:nvPr/>
        </p:nvSpPr>
        <p:spPr bwMode="auto">
          <a:xfrm>
            <a:off x="4104218" y="57451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9" name="Oval 372"/>
          <p:cNvSpPr>
            <a:spLocks noChangeArrowheads="1"/>
          </p:cNvSpPr>
          <p:nvPr/>
        </p:nvSpPr>
        <p:spPr bwMode="auto">
          <a:xfrm>
            <a:off x="4176185" y="5773739"/>
            <a:ext cx="154516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0" name="Oval 373"/>
          <p:cNvSpPr>
            <a:spLocks noChangeArrowheads="1"/>
          </p:cNvSpPr>
          <p:nvPr/>
        </p:nvSpPr>
        <p:spPr bwMode="auto">
          <a:xfrm>
            <a:off x="4269317" y="580231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1" name="Oval 374"/>
          <p:cNvSpPr>
            <a:spLocks noChangeArrowheads="1"/>
          </p:cNvSpPr>
          <p:nvPr/>
        </p:nvSpPr>
        <p:spPr bwMode="auto">
          <a:xfrm>
            <a:off x="4341284" y="5826125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2" name="Oval 375"/>
          <p:cNvSpPr>
            <a:spLocks noChangeArrowheads="1"/>
          </p:cNvSpPr>
          <p:nvPr/>
        </p:nvSpPr>
        <p:spPr bwMode="auto">
          <a:xfrm>
            <a:off x="4423833" y="5835650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3" name="Oval 376"/>
          <p:cNvSpPr>
            <a:spLocks noChangeArrowheads="1"/>
          </p:cNvSpPr>
          <p:nvPr/>
        </p:nvSpPr>
        <p:spPr bwMode="auto">
          <a:xfrm>
            <a:off x="4508500" y="584517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4" name="Oval 377"/>
          <p:cNvSpPr>
            <a:spLocks noChangeArrowheads="1"/>
          </p:cNvSpPr>
          <p:nvPr/>
        </p:nvSpPr>
        <p:spPr bwMode="auto">
          <a:xfrm>
            <a:off x="4580467" y="5851525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5" name="Oval 378"/>
          <p:cNvSpPr>
            <a:spLocks noChangeArrowheads="1"/>
          </p:cNvSpPr>
          <p:nvPr/>
        </p:nvSpPr>
        <p:spPr bwMode="auto">
          <a:xfrm>
            <a:off x="4667251" y="58547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6" name="Oval 379"/>
          <p:cNvSpPr>
            <a:spLocks noChangeArrowheads="1"/>
          </p:cNvSpPr>
          <p:nvPr/>
        </p:nvSpPr>
        <p:spPr bwMode="auto">
          <a:xfrm>
            <a:off x="4737100" y="58547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7" name="Oval 380"/>
          <p:cNvSpPr>
            <a:spLocks noChangeArrowheads="1"/>
          </p:cNvSpPr>
          <p:nvPr/>
        </p:nvSpPr>
        <p:spPr bwMode="auto">
          <a:xfrm>
            <a:off x="4809067" y="58547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8" name="Oval 381"/>
          <p:cNvSpPr>
            <a:spLocks noChangeArrowheads="1"/>
          </p:cNvSpPr>
          <p:nvPr/>
        </p:nvSpPr>
        <p:spPr bwMode="auto">
          <a:xfrm>
            <a:off x="4891618" y="58547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29" name="Oval 382"/>
          <p:cNvSpPr>
            <a:spLocks noChangeArrowheads="1"/>
          </p:cNvSpPr>
          <p:nvPr/>
        </p:nvSpPr>
        <p:spPr bwMode="auto">
          <a:xfrm>
            <a:off x="4948767" y="58515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0" name="Oval 383"/>
          <p:cNvSpPr>
            <a:spLocks noChangeArrowheads="1"/>
          </p:cNvSpPr>
          <p:nvPr/>
        </p:nvSpPr>
        <p:spPr bwMode="auto">
          <a:xfrm>
            <a:off x="5020734" y="5835650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1" name="Oval 384"/>
          <p:cNvSpPr>
            <a:spLocks noChangeArrowheads="1"/>
          </p:cNvSpPr>
          <p:nvPr/>
        </p:nvSpPr>
        <p:spPr bwMode="auto">
          <a:xfrm>
            <a:off x="5086351" y="5826125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2" name="Oval 385"/>
          <p:cNvSpPr>
            <a:spLocks noChangeArrowheads="1"/>
          </p:cNvSpPr>
          <p:nvPr/>
        </p:nvSpPr>
        <p:spPr bwMode="auto">
          <a:xfrm>
            <a:off x="5168900" y="58039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3" name="Oval 386"/>
          <p:cNvSpPr>
            <a:spLocks noChangeArrowheads="1"/>
          </p:cNvSpPr>
          <p:nvPr/>
        </p:nvSpPr>
        <p:spPr bwMode="auto">
          <a:xfrm>
            <a:off x="5221818" y="57864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4" name="Oval 387"/>
          <p:cNvSpPr>
            <a:spLocks noChangeArrowheads="1"/>
          </p:cNvSpPr>
          <p:nvPr/>
        </p:nvSpPr>
        <p:spPr bwMode="auto">
          <a:xfrm>
            <a:off x="5293784" y="576103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5" name="Oval 388"/>
          <p:cNvSpPr>
            <a:spLocks noChangeArrowheads="1"/>
          </p:cNvSpPr>
          <p:nvPr/>
        </p:nvSpPr>
        <p:spPr bwMode="auto">
          <a:xfrm>
            <a:off x="5357285" y="57356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6" name="Oval 389"/>
          <p:cNvSpPr>
            <a:spLocks noChangeArrowheads="1"/>
          </p:cNvSpPr>
          <p:nvPr/>
        </p:nvSpPr>
        <p:spPr bwMode="auto">
          <a:xfrm>
            <a:off x="5435600" y="56943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7" name="Oval 390"/>
          <p:cNvSpPr>
            <a:spLocks noChangeArrowheads="1"/>
          </p:cNvSpPr>
          <p:nvPr/>
        </p:nvSpPr>
        <p:spPr bwMode="auto">
          <a:xfrm>
            <a:off x="5482167" y="5668964"/>
            <a:ext cx="154517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8" name="Oval 391"/>
          <p:cNvSpPr>
            <a:spLocks noChangeArrowheads="1"/>
          </p:cNvSpPr>
          <p:nvPr/>
        </p:nvSpPr>
        <p:spPr bwMode="auto">
          <a:xfrm>
            <a:off x="5552017" y="562292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9" name="Oval 392"/>
          <p:cNvSpPr>
            <a:spLocks noChangeArrowheads="1"/>
          </p:cNvSpPr>
          <p:nvPr/>
        </p:nvSpPr>
        <p:spPr bwMode="auto">
          <a:xfrm>
            <a:off x="5611284" y="5575300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0" name="Oval 393"/>
          <p:cNvSpPr>
            <a:spLocks noChangeArrowheads="1"/>
          </p:cNvSpPr>
          <p:nvPr/>
        </p:nvSpPr>
        <p:spPr bwMode="auto">
          <a:xfrm>
            <a:off x="5668434" y="55308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" name="Oval 394"/>
          <p:cNvSpPr>
            <a:spLocks noChangeArrowheads="1"/>
          </p:cNvSpPr>
          <p:nvPr/>
        </p:nvSpPr>
        <p:spPr bwMode="auto">
          <a:xfrm>
            <a:off x="5712885" y="5494339"/>
            <a:ext cx="15663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2" name="Oval 395"/>
          <p:cNvSpPr>
            <a:spLocks noChangeArrowheads="1"/>
          </p:cNvSpPr>
          <p:nvPr/>
        </p:nvSpPr>
        <p:spPr bwMode="auto">
          <a:xfrm>
            <a:off x="5759451" y="54435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3" name="Oval 396"/>
          <p:cNvSpPr>
            <a:spLocks noChangeArrowheads="1"/>
          </p:cNvSpPr>
          <p:nvPr/>
        </p:nvSpPr>
        <p:spPr bwMode="auto">
          <a:xfrm>
            <a:off x="5808134" y="53832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4" name="Oval 397"/>
          <p:cNvSpPr>
            <a:spLocks noChangeArrowheads="1"/>
          </p:cNvSpPr>
          <p:nvPr/>
        </p:nvSpPr>
        <p:spPr bwMode="auto">
          <a:xfrm>
            <a:off x="5858934" y="53308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5" name="Oval 398"/>
          <p:cNvSpPr>
            <a:spLocks noChangeArrowheads="1"/>
          </p:cNvSpPr>
          <p:nvPr/>
        </p:nvSpPr>
        <p:spPr bwMode="auto">
          <a:xfrm>
            <a:off x="5899151" y="5260975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6" name="Oval 399"/>
          <p:cNvSpPr>
            <a:spLocks noChangeArrowheads="1"/>
          </p:cNvSpPr>
          <p:nvPr/>
        </p:nvSpPr>
        <p:spPr bwMode="auto">
          <a:xfrm>
            <a:off x="5935133" y="5199063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7" name="Oval 400"/>
          <p:cNvSpPr>
            <a:spLocks noChangeArrowheads="1"/>
          </p:cNvSpPr>
          <p:nvPr/>
        </p:nvSpPr>
        <p:spPr bwMode="auto">
          <a:xfrm>
            <a:off x="5971117" y="5135563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8" name="Oval 401"/>
          <p:cNvSpPr>
            <a:spLocks noChangeArrowheads="1"/>
          </p:cNvSpPr>
          <p:nvPr/>
        </p:nvSpPr>
        <p:spPr bwMode="auto">
          <a:xfrm>
            <a:off x="6009217" y="5070475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9" name="Oval 402"/>
          <p:cNvSpPr>
            <a:spLocks noChangeArrowheads="1"/>
          </p:cNvSpPr>
          <p:nvPr/>
        </p:nvSpPr>
        <p:spPr bwMode="auto">
          <a:xfrm>
            <a:off x="6034618" y="5000625"/>
            <a:ext cx="154516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0" name="Oval 403"/>
          <p:cNvSpPr>
            <a:spLocks noChangeArrowheads="1"/>
          </p:cNvSpPr>
          <p:nvPr/>
        </p:nvSpPr>
        <p:spPr bwMode="auto">
          <a:xfrm>
            <a:off x="6060018" y="49323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1" name="Oval 404"/>
          <p:cNvSpPr>
            <a:spLocks noChangeArrowheads="1"/>
          </p:cNvSpPr>
          <p:nvPr/>
        </p:nvSpPr>
        <p:spPr bwMode="auto">
          <a:xfrm>
            <a:off x="6081185" y="486251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2" name="Oval 405"/>
          <p:cNvSpPr>
            <a:spLocks noChangeArrowheads="1"/>
          </p:cNvSpPr>
          <p:nvPr/>
        </p:nvSpPr>
        <p:spPr bwMode="auto">
          <a:xfrm>
            <a:off x="6098117" y="4791075"/>
            <a:ext cx="1524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3" name="Oval 406"/>
          <p:cNvSpPr>
            <a:spLocks noChangeArrowheads="1"/>
          </p:cNvSpPr>
          <p:nvPr/>
        </p:nvSpPr>
        <p:spPr bwMode="auto">
          <a:xfrm>
            <a:off x="6117167" y="4721225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4" name="Oval 407"/>
          <p:cNvSpPr>
            <a:spLocks noChangeArrowheads="1"/>
          </p:cNvSpPr>
          <p:nvPr/>
        </p:nvSpPr>
        <p:spPr bwMode="auto">
          <a:xfrm>
            <a:off x="6131984" y="46561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5" name="Oval 408"/>
          <p:cNvSpPr>
            <a:spLocks noChangeArrowheads="1"/>
          </p:cNvSpPr>
          <p:nvPr/>
        </p:nvSpPr>
        <p:spPr bwMode="auto">
          <a:xfrm>
            <a:off x="6144685" y="45799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6" name="Oval 409"/>
          <p:cNvSpPr>
            <a:spLocks noChangeArrowheads="1"/>
          </p:cNvSpPr>
          <p:nvPr/>
        </p:nvSpPr>
        <p:spPr bwMode="auto">
          <a:xfrm>
            <a:off x="6157384" y="4508500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7" name="Oval 410"/>
          <p:cNvSpPr>
            <a:spLocks noChangeArrowheads="1"/>
          </p:cNvSpPr>
          <p:nvPr/>
        </p:nvSpPr>
        <p:spPr bwMode="auto">
          <a:xfrm>
            <a:off x="6159500" y="44323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8" name="Oval 411"/>
          <p:cNvSpPr>
            <a:spLocks noChangeArrowheads="1"/>
          </p:cNvSpPr>
          <p:nvPr/>
        </p:nvSpPr>
        <p:spPr bwMode="auto">
          <a:xfrm>
            <a:off x="6170085" y="43576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9" name="Oval 412"/>
          <p:cNvSpPr>
            <a:spLocks noChangeArrowheads="1"/>
          </p:cNvSpPr>
          <p:nvPr/>
        </p:nvSpPr>
        <p:spPr bwMode="auto">
          <a:xfrm>
            <a:off x="6170085" y="4284664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0" name="Oval 413"/>
          <p:cNvSpPr>
            <a:spLocks noChangeArrowheads="1"/>
          </p:cNvSpPr>
          <p:nvPr/>
        </p:nvSpPr>
        <p:spPr bwMode="auto">
          <a:xfrm>
            <a:off x="6170085" y="42100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1" name="Oval 414"/>
          <p:cNvSpPr>
            <a:spLocks noChangeArrowheads="1"/>
          </p:cNvSpPr>
          <p:nvPr/>
        </p:nvSpPr>
        <p:spPr bwMode="auto">
          <a:xfrm>
            <a:off x="6170085" y="414972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2" name="Oval 415"/>
          <p:cNvSpPr>
            <a:spLocks noChangeArrowheads="1"/>
          </p:cNvSpPr>
          <p:nvPr/>
        </p:nvSpPr>
        <p:spPr bwMode="auto">
          <a:xfrm>
            <a:off x="6178550" y="40751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3" name="Oval 416"/>
          <p:cNvSpPr>
            <a:spLocks noChangeArrowheads="1"/>
          </p:cNvSpPr>
          <p:nvPr/>
        </p:nvSpPr>
        <p:spPr bwMode="auto">
          <a:xfrm>
            <a:off x="6170085" y="400208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4" name="Oval 417"/>
          <p:cNvSpPr>
            <a:spLocks noChangeArrowheads="1"/>
          </p:cNvSpPr>
          <p:nvPr/>
        </p:nvSpPr>
        <p:spPr bwMode="auto">
          <a:xfrm>
            <a:off x="6159500" y="393065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5" name="Oval 418"/>
          <p:cNvSpPr>
            <a:spLocks noChangeArrowheads="1"/>
          </p:cNvSpPr>
          <p:nvPr/>
        </p:nvSpPr>
        <p:spPr bwMode="auto">
          <a:xfrm>
            <a:off x="6157384" y="3848100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6" name="Oval 419"/>
          <p:cNvSpPr>
            <a:spLocks noChangeArrowheads="1"/>
          </p:cNvSpPr>
          <p:nvPr/>
        </p:nvSpPr>
        <p:spPr bwMode="auto">
          <a:xfrm>
            <a:off x="6144685" y="377983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7" name="Oval 420"/>
          <p:cNvSpPr>
            <a:spLocks noChangeArrowheads="1"/>
          </p:cNvSpPr>
          <p:nvPr/>
        </p:nvSpPr>
        <p:spPr bwMode="auto">
          <a:xfrm>
            <a:off x="6144685" y="37036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8" name="Oval 421"/>
          <p:cNvSpPr>
            <a:spLocks noChangeArrowheads="1"/>
          </p:cNvSpPr>
          <p:nvPr/>
        </p:nvSpPr>
        <p:spPr bwMode="auto">
          <a:xfrm>
            <a:off x="6142567" y="36290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9" name="Oval 422"/>
          <p:cNvSpPr>
            <a:spLocks noChangeArrowheads="1"/>
          </p:cNvSpPr>
          <p:nvPr/>
        </p:nvSpPr>
        <p:spPr bwMode="auto">
          <a:xfrm>
            <a:off x="6131984" y="3565525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0" name="Oval 423"/>
          <p:cNvSpPr>
            <a:spLocks noChangeArrowheads="1"/>
          </p:cNvSpPr>
          <p:nvPr/>
        </p:nvSpPr>
        <p:spPr bwMode="auto">
          <a:xfrm>
            <a:off x="6106585" y="34845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1" name="Oval 424"/>
          <p:cNvSpPr>
            <a:spLocks noChangeArrowheads="1"/>
          </p:cNvSpPr>
          <p:nvPr/>
        </p:nvSpPr>
        <p:spPr bwMode="auto">
          <a:xfrm>
            <a:off x="6087534" y="342106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2" name="Oval 425"/>
          <p:cNvSpPr>
            <a:spLocks noChangeArrowheads="1"/>
          </p:cNvSpPr>
          <p:nvPr/>
        </p:nvSpPr>
        <p:spPr bwMode="auto">
          <a:xfrm>
            <a:off x="6076951" y="33559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3" name="Oval 426"/>
          <p:cNvSpPr>
            <a:spLocks noChangeArrowheads="1"/>
          </p:cNvSpPr>
          <p:nvPr/>
        </p:nvSpPr>
        <p:spPr bwMode="auto">
          <a:xfrm>
            <a:off x="6051551" y="3289300"/>
            <a:ext cx="1524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4" name="Oval 427"/>
          <p:cNvSpPr>
            <a:spLocks noChangeArrowheads="1"/>
          </p:cNvSpPr>
          <p:nvPr/>
        </p:nvSpPr>
        <p:spPr bwMode="auto">
          <a:xfrm>
            <a:off x="6034618" y="32432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5" name="Oval 428"/>
          <p:cNvSpPr>
            <a:spLocks noChangeArrowheads="1"/>
          </p:cNvSpPr>
          <p:nvPr/>
        </p:nvSpPr>
        <p:spPr bwMode="auto">
          <a:xfrm>
            <a:off x="6009217" y="31734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6" name="Oval 429"/>
          <p:cNvSpPr>
            <a:spLocks noChangeArrowheads="1"/>
          </p:cNvSpPr>
          <p:nvPr/>
        </p:nvSpPr>
        <p:spPr bwMode="auto">
          <a:xfrm>
            <a:off x="5994401" y="3117850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7" name="Oval 430"/>
          <p:cNvSpPr>
            <a:spLocks noChangeArrowheads="1"/>
          </p:cNvSpPr>
          <p:nvPr/>
        </p:nvSpPr>
        <p:spPr bwMode="auto">
          <a:xfrm>
            <a:off x="5958418" y="30480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8" name="Oval 431"/>
          <p:cNvSpPr>
            <a:spLocks noChangeArrowheads="1"/>
          </p:cNvSpPr>
          <p:nvPr/>
        </p:nvSpPr>
        <p:spPr bwMode="auto">
          <a:xfrm>
            <a:off x="5935133" y="2979738"/>
            <a:ext cx="1524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9" name="Oval 432"/>
          <p:cNvSpPr>
            <a:spLocks noChangeArrowheads="1"/>
          </p:cNvSpPr>
          <p:nvPr/>
        </p:nvSpPr>
        <p:spPr bwMode="auto">
          <a:xfrm>
            <a:off x="5899151" y="2916239"/>
            <a:ext cx="1524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0" name="Oval 433"/>
          <p:cNvSpPr>
            <a:spLocks noChangeArrowheads="1"/>
          </p:cNvSpPr>
          <p:nvPr/>
        </p:nvSpPr>
        <p:spPr bwMode="auto">
          <a:xfrm>
            <a:off x="5869517" y="28495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1" name="Oval 434"/>
          <p:cNvSpPr>
            <a:spLocks noChangeArrowheads="1"/>
          </p:cNvSpPr>
          <p:nvPr/>
        </p:nvSpPr>
        <p:spPr bwMode="auto">
          <a:xfrm>
            <a:off x="5833534" y="28067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2" name="Oval 435"/>
          <p:cNvSpPr>
            <a:spLocks noChangeArrowheads="1"/>
          </p:cNvSpPr>
          <p:nvPr/>
        </p:nvSpPr>
        <p:spPr bwMode="auto">
          <a:xfrm>
            <a:off x="5806017" y="27463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3" name="Oval 436"/>
          <p:cNvSpPr>
            <a:spLocks noChangeArrowheads="1"/>
          </p:cNvSpPr>
          <p:nvPr/>
        </p:nvSpPr>
        <p:spPr bwMode="auto">
          <a:xfrm>
            <a:off x="5761567" y="2681289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4" name="Oval 437"/>
          <p:cNvSpPr>
            <a:spLocks noChangeArrowheads="1"/>
          </p:cNvSpPr>
          <p:nvPr/>
        </p:nvSpPr>
        <p:spPr bwMode="auto">
          <a:xfrm>
            <a:off x="5723467" y="262731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5" name="Oval 438"/>
          <p:cNvSpPr>
            <a:spLocks noChangeArrowheads="1"/>
          </p:cNvSpPr>
          <p:nvPr/>
        </p:nvSpPr>
        <p:spPr bwMode="auto">
          <a:xfrm>
            <a:off x="5668434" y="257333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6" name="Oval 439"/>
          <p:cNvSpPr>
            <a:spLocks noChangeArrowheads="1"/>
          </p:cNvSpPr>
          <p:nvPr/>
        </p:nvSpPr>
        <p:spPr bwMode="auto">
          <a:xfrm>
            <a:off x="5630334" y="2530475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7" name="Oval 440"/>
          <p:cNvSpPr>
            <a:spLocks noChangeArrowheads="1"/>
          </p:cNvSpPr>
          <p:nvPr/>
        </p:nvSpPr>
        <p:spPr bwMode="auto">
          <a:xfrm>
            <a:off x="5600701" y="248920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8" name="Oval 441"/>
          <p:cNvSpPr>
            <a:spLocks noChangeArrowheads="1"/>
          </p:cNvSpPr>
          <p:nvPr/>
        </p:nvSpPr>
        <p:spPr bwMode="auto">
          <a:xfrm>
            <a:off x="5539318" y="2428876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89" name="Oval 442"/>
          <p:cNvSpPr>
            <a:spLocks noChangeArrowheads="1"/>
          </p:cNvSpPr>
          <p:nvPr/>
        </p:nvSpPr>
        <p:spPr bwMode="auto">
          <a:xfrm>
            <a:off x="5490634" y="23701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0" name="Oval 443"/>
          <p:cNvSpPr>
            <a:spLocks noChangeArrowheads="1"/>
          </p:cNvSpPr>
          <p:nvPr/>
        </p:nvSpPr>
        <p:spPr bwMode="auto">
          <a:xfrm>
            <a:off x="5422901" y="2312989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1" name="Oval 444"/>
          <p:cNvSpPr>
            <a:spLocks noChangeArrowheads="1"/>
          </p:cNvSpPr>
          <p:nvPr/>
        </p:nvSpPr>
        <p:spPr bwMode="auto">
          <a:xfrm>
            <a:off x="5357285" y="2276476"/>
            <a:ext cx="1545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2" name="Oval 445"/>
          <p:cNvSpPr>
            <a:spLocks noChangeArrowheads="1"/>
          </p:cNvSpPr>
          <p:nvPr/>
        </p:nvSpPr>
        <p:spPr bwMode="auto">
          <a:xfrm>
            <a:off x="5300134" y="2235201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3" name="Oval 446"/>
          <p:cNvSpPr>
            <a:spLocks noChangeArrowheads="1"/>
          </p:cNvSpPr>
          <p:nvPr/>
        </p:nvSpPr>
        <p:spPr bwMode="auto">
          <a:xfrm>
            <a:off x="5238751" y="219075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4" name="Oval 447"/>
          <p:cNvSpPr>
            <a:spLocks noChangeArrowheads="1"/>
          </p:cNvSpPr>
          <p:nvPr/>
        </p:nvSpPr>
        <p:spPr bwMode="auto">
          <a:xfrm>
            <a:off x="5181601" y="21621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5" name="Oval 448"/>
          <p:cNvSpPr>
            <a:spLocks noChangeArrowheads="1"/>
          </p:cNvSpPr>
          <p:nvPr/>
        </p:nvSpPr>
        <p:spPr bwMode="auto">
          <a:xfrm>
            <a:off x="5128684" y="212883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6" name="Oval 449"/>
          <p:cNvSpPr>
            <a:spLocks noChangeArrowheads="1"/>
          </p:cNvSpPr>
          <p:nvPr/>
        </p:nvSpPr>
        <p:spPr bwMode="auto">
          <a:xfrm>
            <a:off x="5063067" y="20970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7" name="Oval 450"/>
          <p:cNvSpPr>
            <a:spLocks noChangeArrowheads="1"/>
          </p:cNvSpPr>
          <p:nvPr/>
        </p:nvSpPr>
        <p:spPr bwMode="auto">
          <a:xfrm>
            <a:off x="4993217" y="20526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8" name="Oval 451"/>
          <p:cNvSpPr>
            <a:spLocks noChangeArrowheads="1"/>
          </p:cNvSpPr>
          <p:nvPr/>
        </p:nvSpPr>
        <p:spPr bwMode="auto">
          <a:xfrm>
            <a:off x="4917018" y="203358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99" name="Oval 452"/>
          <p:cNvSpPr>
            <a:spLocks noChangeArrowheads="1"/>
          </p:cNvSpPr>
          <p:nvPr/>
        </p:nvSpPr>
        <p:spPr bwMode="auto">
          <a:xfrm>
            <a:off x="4845051" y="200818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0" name="Oval 453"/>
          <p:cNvSpPr>
            <a:spLocks noChangeArrowheads="1"/>
          </p:cNvSpPr>
          <p:nvPr/>
        </p:nvSpPr>
        <p:spPr bwMode="auto">
          <a:xfrm>
            <a:off x="4781551" y="19939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1" name="Oval 454"/>
          <p:cNvSpPr>
            <a:spLocks noChangeArrowheads="1"/>
          </p:cNvSpPr>
          <p:nvPr/>
        </p:nvSpPr>
        <p:spPr bwMode="auto">
          <a:xfrm>
            <a:off x="4690534" y="1974850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2" name="Oval 455"/>
          <p:cNvSpPr>
            <a:spLocks noChangeArrowheads="1"/>
          </p:cNvSpPr>
          <p:nvPr/>
        </p:nvSpPr>
        <p:spPr bwMode="auto">
          <a:xfrm>
            <a:off x="4612217" y="19589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3" name="Oval 456"/>
          <p:cNvSpPr>
            <a:spLocks noChangeArrowheads="1"/>
          </p:cNvSpPr>
          <p:nvPr/>
        </p:nvSpPr>
        <p:spPr bwMode="auto">
          <a:xfrm>
            <a:off x="4544485" y="19494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4" name="Oval 457"/>
          <p:cNvSpPr>
            <a:spLocks noChangeArrowheads="1"/>
          </p:cNvSpPr>
          <p:nvPr/>
        </p:nvSpPr>
        <p:spPr bwMode="auto">
          <a:xfrm>
            <a:off x="4466167" y="19399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5" name="Oval 458"/>
          <p:cNvSpPr>
            <a:spLocks noChangeArrowheads="1"/>
          </p:cNvSpPr>
          <p:nvPr/>
        </p:nvSpPr>
        <p:spPr bwMode="auto">
          <a:xfrm>
            <a:off x="4383617" y="193357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6" name="Oval 459"/>
          <p:cNvSpPr>
            <a:spLocks noChangeArrowheads="1"/>
          </p:cNvSpPr>
          <p:nvPr/>
        </p:nvSpPr>
        <p:spPr bwMode="auto">
          <a:xfrm>
            <a:off x="4296834" y="193357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7" name="Oval 460"/>
          <p:cNvSpPr>
            <a:spLocks noChangeArrowheads="1"/>
          </p:cNvSpPr>
          <p:nvPr/>
        </p:nvSpPr>
        <p:spPr bwMode="auto">
          <a:xfrm>
            <a:off x="4207934" y="19399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8" name="Oval 461"/>
          <p:cNvSpPr>
            <a:spLocks noChangeArrowheads="1"/>
          </p:cNvSpPr>
          <p:nvPr/>
        </p:nvSpPr>
        <p:spPr bwMode="auto">
          <a:xfrm>
            <a:off x="4131733" y="19431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09" name="Oval 462"/>
          <p:cNvSpPr>
            <a:spLocks noChangeArrowheads="1"/>
          </p:cNvSpPr>
          <p:nvPr/>
        </p:nvSpPr>
        <p:spPr bwMode="auto">
          <a:xfrm>
            <a:off x="4040717" y="1958976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0" name="Oval 463"/>
          <p:cNvSpPr>
            <a:spLocks noChangeArrowheads="1"/>
          </p:cNvSpPr>
          <p:nvPr/>
        </p:nvSpPr>
        <p:spPr bwMode="auto">
          <a:xfrm>
            <a:off x="3979333" y="196850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1" name="Oval 464"/>
          <p:cNvSpPr>
            <a:spLocks noChangeArrowheads="1"/>
          </p:cNvSpPr>
          <p:nvPr/>
        </p:nvSpPr>
        <p:spPr bwMode="auto">
          <a:xfrm>
            <a:off x="3901017" y="1990725"/>
            <a:ext cx="150283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2" name="Oval 465"/>
          <p:cNvSpPr>
            <a:spLocks noChangeArrowheads="1"/>
          </p:cNvSpPr>
          <p:nvPr/>
        </p:nvSpPr>
        <p:spPr bwMode="auto">
          <a:xfrm>
            <a:off x="3829051" y="200818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3" name="Oval 466"/>
          <p:cNvSpPr>
            <a:spLocks noChangeArrowheads="1"/>
          </p:cNvSpPr>
          <p:nvPr/>
        </p:nvSpPr>
        <p:spPr bwMode="auto">
          <a:xfrm>
            <a:off x="3774017" y="2027238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4" name="Oval 467"/>
          <p:cNvSpPr>
            <a:spLocks noChangeArrowheads="1"/>
          </p:cNvSpPr>
          <p:nvPr/>
        </p:nvSpPr>
        <p:spPr bwMode="auto">
          <a:xfrm>
            <a:off x="3695701" y="20589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5" name="Oval 468"/>
          <p:cNvSpPr>
            <a:spLocks noChangeArrowheads="1"/>
          </p:cNvSpPr>
          <p:nvPr/>
        </p:nvSpPr>
        <p:spPr bwMode="auto">
          <a:xfrm>
            <a:off x="3627967" y="2087563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6" name="Oval 469"/>
          <p:cNvSpPr>
            <a:spLocks noChangeArrowheads="1"/>
          </p:cNvSpPr>
          <p:nvPr/>
        </p:nvSpPr>
        <p:spPr bwMode="auto">
          <a:xfrm>
            <a:off x="3560234" y="21224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7" name="Oval 470"/>
          <p:cNvSpPr>
            <a:spLocks noChangeArrowheads="1"/>
          </p:cNvSpPr>
          <p:nvPr/>
        </p:nvSpPr>
        <p:spPr bwMode="auto">
          <a:xfrm>
            <a:off x="3494617" y="2149475"/>
            <a:ext cx="150283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8" name="Oval 471"/>
          <p:cNvSpPr>
            <a:spLocks noChangeArrowheads="1"/>
          </p:cNvSpPr>
          <p:nvPr/>
        </p:nvSpPr>
        <p:spPr bwMode="auto">
          <a:xfrm>
            <a:off x="3437467" y="218757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9" name="Oval 472"/>
          <p:cNvSpPr>
            <a:spLocks noChangeArrowheads="1"/>
          </p:cNvSpPr>
          <p:nvPr/>
        </p:nvSpPr>
        <p:spPr bwMode="auto">
          <a:xfrm>
            <a:off x="3380317" y="22225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0" name="Oval 473"/>
          <p:cNvSpPr>
            <a:spLocks noChangeArrowheads="1"/>
          </p:cNvSpPr>
          <p:nvPr/>
        </p:nvSpPr>
        <p:spPr bwMode="auto">
          <a:xfrm>
            <a:off x="3323167" y="22669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1" name="Oval 474"/>
          <p:cNvSpPr>
            <a:spLocks noChangeArrowheads="1"/>
          </p:cNvSpPr>
          <p:nvPr/>
        </p:nvSpPr>
        <p:spPr bwMode="auto">
          <a:xfrm>
            <a:off x="3272367" y="230663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2" name="Oval 475"/>
          <p:cNvSpPr>
            <a:spLocks noChangeArrowheads="1"/>
          </p:cNvSpPr>
          <p:nvPr/>
        </p:nvSpPr>
        <p:spPr bwMode="auto">
          <a:xfrm>
            <a:off x="3223684" y="2347914"/>
            <a:ext cx="150283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3" name="Oval 476"/>
          <p:cNvSpPr>
            <a:spLocks noChangeArrowheads="1"/>
          </p:cNvSpPr>
          <p:nvPr/>
        </p:nvSpPr>
        <p:spPr bwMode="auto">
          <a:xfrm>
            <a:off x="3166534" y="2411414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4" name="Oval 477"/>
          <p:cNvSpPr>
            <a:spLocks noChangeArrowheads="1"/>
          </p:cNvSpPr>
          <p:nvPr/>
        </p:nvSpPr>
        <p:spPr bwMode="auto">
          <a:xfrm>
            <a:off x="3111501" y="2460625"/>
            <a:ext cx="150284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5" name="Oval 478"/>
          <p:cNvSpPr>
            <a:spLocks noChangeArrowheads="1"/>
          </p:cNvSpPr>
          <p:nvPr/>
        </p:nvSpPr>
        <p:spPr bwMode="auto">
          <a:xfrm>
            <a:off x="3064934" y="251777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6" name="Oval 479"/>
          <p:cNvSpPr>
            <a:spLocks noChangeArrowheads="1"/>
          </p:cNvSpPr>
          <p:nvPr/>
        </p:nvSpPr>
        <p:spPr bwMode="auto">
          <a:xfrm>
            <a:off x="3016251" y="25828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7" name="Oval 480"/>
          <p:cNvSpPr>
            <a:spLocks noChangeArrowheads="1"/>
          </p:cNvSpPr>
          <p:nvPr/>
        </p:nvSpPr>
        <p:spPr bwMode="auto">
          <a:xfrm>
            <a:off x="2976034" y="2646364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8" name="Oval 481"/>
          <p:cNvSpPr>
            <a:spLocks noChangeArrowheads="1"/>
          </p:cNvSpPr>
          <p:nvPr/>
        </p:nvSpPr>
        <p:spPr bwMode="auto">
          <a:xfrm>
            <a:off x="2929467" y="2714625"/>
            <a:ext cx="150284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29" name="Oval 482"/>
          <p:cNvSpPr>
            <a:spLocks noChangeArrowheads="1"/>
          </p:cNvSpPr>
          <p:nvPr/>
        </p:nvSpPr>
        <p:spPr bwMode="auto">
          <a:xfrm>
            <a:off x="2887133" y="2784475"/>
            <a:ext cx="1524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0" name="Oval 483"/>
          <p:cNvSpPr>
            <a:spLocks noChangeArrowheads="1"/>
          </p:cNvSpPr>
          <p:nvPr/>
        </p:nvSpPr>
        <p:spPr bwMode="auto">
          <a:xfrm>
            <a:off x="2861734" y="284956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1" name="Oval 484"/>
          <p:cNvSpPr>
            <a:spLocks noChangeArrowheads="1"/>
          </p:cNvSpPr>
          <p:nvPr/>
        </p:nvSpPr>
        <p:spPr bwMode="auto">
          <a:xfrm>
            <a:off x="2840567" y="29098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2" name="Oval 485"/>
          <p:cNvSpPr>
            <a:spLocks noChangeArrowheads="1"/>
          </p:cNvSpPr>
          <p:nvPr/>
        </p:nvSpPr>
        <p:spPr bwMode="auto">
          <a:xfrm>
            <a:off x="2825751" y="297656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3" name="Oval 486"/>
          <p:cNvSpPr>
            <a:spLocks noChangeArrowheads="1"/>
          </p:cNvSpPr>
          <p:nvPr/>
        </p:nvSpPr>
        <p:spPr bwMode="auto">
          <a:xfrm>
            <a:off x="2815167" y="30543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4" name="Oval 487"/>
          <p:cNvSpPr>
            <a:spLocks noChangeArrowheads="1"/>
          </p:cNvSpPr>
          <p:nvPr/>
        </p:nvSpPr>
        <p:spPr bwMode="auto">
          <a:xfrm>
            <a:off x="2806700" y="3124201"/>
            <a:ext cx="1545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5" name="Oval 488"/>
          <p:cNvSpPr>
            <a:spLocks noChangeArrowheads="1"/>
          </p:cNvSpPr>
          <p:nvPr/>
        </p:nvSpPr>
        <p:spPr bwMode="auto">
          <a:xfrm>
            <a:off x="2806700" y="3198813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6" name="Oval 489"/>
          <p:cNvSpPr>
            <a:spLocks noChangeArrowheads="1"/>
          </p:cNvSpPr>
          <p:nvPr/>
        </p:nvSpPr>
        <p:spPr bwMode="auto">
          <a:xfrm>
            <a:off x="2815167" y="32654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7" name="Oval 490"/>
          <p:cNvSpPr>
            <a:spLocks noChangeArrowheads="1"/>
          </p:cNvSpPr>
          <p:nvPr/>
        </p:nvSpPr>
        <p:spPr bwMode="auto">
          <a:xfrm>
            <a:off x="2829984" y="333692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8" name="Oval 491"/>
          <p:cNvSpPr>
            <a:spLocks noChangeArrowheads="1"/>
          </p:cNvSpPr>
          <p:nvPr/>
        </p:nvSpPr>
        <p:spPr bwMode="auto">
          <a:xfrm>
            <a:off x="2842685" y="339725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39" name="Oval 492"/>
          <p:cNvSpPr>
            <a:spLocks noChangeArrowheads="1"/>
          </p:cNvSpPr>
          <p:nvPr/>
        </p:nvSpPr>
        <p:spPr bwMode="auto">
          <a:xfrm>
            <a:off x="2863851" y="347503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0" name="Oval 493"/>
          <p:cNvSpPr>
            <a:spLocks noChangeArrowheads="1"/>
          </p:cNvSpPr>
          <p:nvPr/>
        </p:nvSpPr>
        <p:spPr bwMode="auto">
          <a:xfrm>
            <a:off x="2904067" y="35448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1" name="Oval 494"/>
          <p:cNvSpPr>
            <a:spLocks noChangeArrowheads="1"/>
          </p:cNvSpPr>
          <p:nvPr/>
        </p:nvSpPr>
        <p:spPr bwMode="auto">
          <a:xfrm>
            <a:off x="2950634" y="3600451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2" name="Oval 495"/>
          <p:cNvSpPr>
            <a:spLocks noChangeArrowheads="1"/>
          </p:cNvSpPr>
          <p:nvPr/>
        </p:nvSpPr>
        <p:spPr bwMode="auto">
          <a:xfrm>
            <a:off x="3001434" y="3654425"/>
            <a:ext cx="1545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3" name="Oval 496"/>
          <p:cNvSpPr>
            <a:spLocks noChangeArrowheads="1"/>
          </p:cNvSpPr>
          <p:nvPr/>
        </p:nvSpPr>
        <p:spPr bwMode="auto">
          <a:xfrm>
            <a:off x="3039534" y="3690939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4" name="Oval 497"/>
          <p:cNvSpPr>
            <a:spLocks noChangeArrowheads="1"/>
          </p:cNvSpPr>
          <p:nvPr/>
        </p:nvSpPr>
        <p:spPr bwMode="auto">
          <a:xfrm>
            <a:off x="3090334" y="373538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5" name="Oval 498"/>
          <p:cNvSpPr>
            <a:spLocks noChangeArrowheads="1"/>
          </p:cNvSpPr>
          <p:nvPr/>
        </p:nvSpPr>
        <p:spPr bwMode="auto">
          <a:xfrm>
            <a:off x="3166534" y="3770314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6" name="Oval 499"/>
          <p:cNvSpPr>
            <a:spLocks noChangeArrowheads="1"/>
          </p:cNvSpPr>
          <p:nvPr/>
        </p:nvSpPr>
        <p:spPr bwMode="auto">
          <a:xfrm>
            <a:off x="3234267" y="379253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7" name="Oval 500"/>
          <p:cNvSpPr>
            <a:spLocks noChangeArrowheads="1"/>
          </p:cNvSpPr>
          <p:nvPr/>
        </p:nvSpPr>
        <p:spPr bwMode="auto">
          <a:xfrm>
            <a:off x="3312584" y="380841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8" name="Oval 501"/>
          <p:cNvSpPr>
            <a:spLocks noChangeArrowheads="1"/>
          </p:cNvSpPr>
          <p:nvPr/>
        </p:nvSpPr>
        <p:spPr bwMode="auto">
          <a:xfrm>
            <a:off x="3390901" y="3824289"/>
            <a:ext cx="150284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9" name="Oval 502"/>
          <p:cNvSpPr>
            <a:spLocks noChangeArrowheads="1"/>
          </p:cNvSpPr>
          <p:nvPr/>
        </p:nvSpPr>
        <p:spPr bwMode="auto">
          <a:xfrm>
            <a:off x="3462867" y="3832226"/>
            <a:ext cx="1545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0" name="Oval 503"/>
          <p:cNvSpPr>
            <a:spLocks noChangeArrowheads="1"/>
          </p:cNvSpPr>
          <p:nvPr/>
        </p:nvSpPr>
        <p:spPr bwMode="auto">
          <a:xfrm>
            <a:off x="3541185" y="3838575"/>
            <a:ext cx="1545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1" name="Oval 504"/>
          <p:cNvSpPr>
            <a:spLocks noChangeArrowheads="1"/>
          </p:cNvSpPr>
          <p:nvPr/>
        </p:nvSpPr>
        <p:spPr bwMode="auto">
          <a:xfrm>
            <a:off x="3627967" y="38322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2" name="Oval 505"/>
          <p:cNvSpPr>
            <a:spLocks noChangeArrowheads="1"/>
          </p:cNvSpPr>
          <p:nvPr/>
        </p:nvSpPr>
        <p:spPr bwMode="auto">
          <a:xfrm>
            <a:off x="3685118" y="3824289"/>
            <a:ext cx="1545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3" name="Oval 506"/>
          <p:cNvSpPr>
            <a:spLocks noChangeArrowheads="1"/>
          </p:cNvSpPr>
          <p:nvPr/>
        </p:nvSpPr>
        <p:spPr bwMode="auto">
          <a:xfrm>
            <a:off x="3763434" y="3795714"/>
            <a:ext cx="150284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4" name="Oval 507"/>
          <p:cNvSpPr>
            <a:spLocks noChangeArrowheads="1"/>
          </p:cNvSpPr>
          <p:nvPr/>
        </p:nvSpPr>
        <p:spPr bwMode="auto">
          <a:xfrm>
            <a:off x="3831167" y="377348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5" name="Oval 508"/>
          <p:cNvSpPr>
            <a:spLocks noChangeArrowheads="1"/>
          </p:cNvSpPr>
          <p:nvPr/>
        </p:nvSpPr>
        <p:spPr bwMode="auto">
          <a:xfrm>
            <a:off x="3901017" y="3735389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6" name="Oval 509"/>
          <p:cNvSpPr>
            <a:spLocks noChangeArrowheads="1"/>
          </p:cNvSpPr>
          <p:nvPr/>
        </p:nvSpPr>
        <p:spPr bwMode="auto">
          <a:xfrm>
            <a:off x="3949700" y="3703638"/>
            <a:ext cx="15451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7" name="Oval 510"/>
          <p:cNvSpPr>
            <a:spLocks noChangeArrowheads="1"/>
          </p:cNvSpPr>
          <p:nvPr/>
        </p:nvSpPr>
        <p:spPr bwMode="auto">
          <a:xfrm>
            <a:off x="4015317" y="3663951"/>
            <a:ext cx="1524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8" name="Oval 511"/>
          <p:cNvSpPr>
            <a:spLocks noChangeArrowheads="1"/>
          </p:cNvSpPr>
          <p:nvPr/>
        </p:nvSpPr>
        <p:spPr bwMode="auto">
          <a:xfrm>
            <a:off x="4068234" y="36036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59" name="Oval 512"/>
          <p:cNvSpPr>
            <a:spLocks noChangeArrowheads="1"/>
          </p:cNvSpPr>
          <p:nvPr/>
        </p:nvSpPr>
        <p:spPr bwMode="auto">
          <a:xfrm>
            <a:off x="4114800" y="3532189"/>
            <a:ext cx="1545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0" name="Oval 513"/>
          <p:cNvSpPr>
            <a:spLocks noChangeArrowheads="1"/>
          </p:cNvSpPr>
          <p:nvPr/>
        </p:nvSpPr>
        <p:spPr bwMode="auto">
          <a:xfrm>
            <a:off x="4146551" y="3471864"/>
            <a:ext cx="150283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1" name="Oval 514"/>
          <p:cNvSpPr>
            <a:spLocks noChangeArrowheads="1"/>
          </p:cNvSpPr>
          <p:nvPr/>
        </p:nvSpPr>
        <p:spPr bwMode="auto">
          <a:xfrm>
            <a:off x="4171951" y="3421063"/>
            <a:ext cx="15028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2" name="Oval 515"/>
          <p:cNvSpPr>
            <a:spLocks noChangeArrowheads="1"/>
          </p:cNvSpPr>
          <p:nvPr/>
        </p:nvSpPr>
        <p:spPr bwMode="auto">
          <a:xfrm>
            <a:off x="4186767" y="3359150"/>
            <a:ext cx="15451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3" name="Oval 516"/>
          <p:cNvSpPr>
            <a:spLocks noChangeArrowheads="1"/>
          </p:cNvSpPr>
          <p:nvPr/>
        </p:nvSpPr>
        <p:spPr bwMode="auto">
          <a:xfrm>
            <a:off x="4193117" y="3302001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4" name="Oval 517"/>
          <p:cNvSpPr>
            <a:spLocks noChangeArrowheads="1"/>
          </p:cNvSpPr>
          <p:nvPr/>
        </p:nvSpPr>
        <p:spPr bwMode="auto">
          <a:xfrm>
            <a:off x="4197351" y="3243263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5" name="Oval 518"/>
          <p:cNvSpPr>
            <a:spLocks noChangeArrowheads="1"/>
          </p:cNvSpPr>
          <p:nvPr/>
        </p:nvSpPr>
        <p:spPr bwMode="auto">
          <a:xfrm>
            <a:off x="4203701" y="3176588"/>
            <a:ext cx="150284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6" name="Oval 519"/>
          <p:cNvSpPr>
            <a:spLocks noChangeArrowheads="1"/>
          </p:cNvSpPr>
          <p:nvPr/>
        </p:nvSpPr>
        <p:spPr bwMode="auto">
          <a:xfrm>
            <a:off x="4207934" y="31083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7" name="Oval 520"/>
          <p:cNvSpPr>
            <a:spLocks noChangeArrowheads="1"/>
          </p:cNvSpPr>
          <p:nvPr/>
        </p:nvSpPr>
        <p:spPr bwMode="auto">
          <a:xfrm>
            <a:off x="4197351" y="3022601"/>
            <a:ext cx="154516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8" name="Oval 521"/>
          <p:cNvSpPr>
            <a:spLocks noChangeArrowheads="1"/>
          </p:cNvSpPr>
          <p:nvPr/>
        </p:nvSpPr>
        <p:spPr bwMode="auto">
          <a:xfrm>
            <a:off x="4197351" y="2922588"/>
            <a:ext cx="154516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69" name="Oval 522"/>
          <p:cNvSpPr>
            <a:spLocks noChangeArrowheads="1"/>
          </p:cNvSpPr>
          <p:nvPr/>
        </p:nvSpPr>
        <p:spPr bwMode="auto">
          <a:xfrm>
            <a:off x="4182534" y="2841626"/>
            <a:ext cx="150284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0" name="Oval 523"/>
          <p:cNvSpPr>
            <a:spLocks noChangeArrowheads="1"/>
          </p:cNvSpPr>
          <p:nvPr/>
        </p:nvSpPr>
        <p:spPr bwMode="auto">
          <a:xfrm>
            <a:off x="4171951" y="2778126"/>
            <a:ext cx="150283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8" name="Oval 271"/>
          <p:cNvSpPr>
            <a:spLocks noChangeArrowheads="1"/>
          </p:cNvSpPr>
          <p:nvPr/>
        </p:nvSpPr>
        <p:spPr bwMode="auto">
          <a:xfrm>
            <a:off x="5052485" y="1933576"/>
            <a:ext cx="154516" cy="144463"/>
          </a:xfrm>
          <a:prstGeom prst="ellipse">
            <a:avLst/>
          </a:prstGeom>
          <a:solidFill>
            <a:srgbClr val="00B050">
              <a:alpha val="96077"/>
            </a:srgb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1" name="12-Point Star 570"/>
          <p:cNvSpPr/>
          <p:nvPr/>
        </p:nvSpPr>
        <p:spPr>
          <a:xfrm>
            <a:off x="4584701" y="275272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2" name="12-Point Star 571"/>
          <p:cNvSpPr/>
          <p:nvPr/>
        </p:nvSpPr>
        <p:spPr>
          <a:xfrm>
            <a:off x="4432301" y="510540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3" name="12-Point Star 572"/>
          <p:cNvSpPr/>
          <p:nvPr/>
        </p:nvSpPr>
        <p:spPr>
          <a:xfrm>
            <a:off x="6127751" y="353377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3" name="12-Point Star 582"/>
          <p:cNvSpPr/>
          <p:nvPr/>
        </p:nvSpPr>
        <p:spPr>
          <a:xfrm>
            <a:off x="6157385" y="4335464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2" name="Oval 786"/>
          <p:cNvSpPr>
            <a:spLocks noChangeArrowheads="1"/>
          </p:cNvSpPr>
          <p:nvPr/>
        </p:nvSpPr>
        <p:spPr bwMode="auto">
          <a:xfrm rot="5400000">
            <a:off x="3811853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3" name="Oval 787"/>
          <p:cNvSpPr>
            <a:spLocks noChangeArrowheads="1"/>
          </p:cNvSpPr>
          <p:nvPr/>
        </p:nvSpPr>
        <p:spPr bwMode="auto">
          <a:xfrm rot="5400000">
            <a:off x="3934620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4" name="Oval 788"/>
          <p:cNvSpPr>
            <a:spLocks noChangeArrowheads="1"/>
          </p:cNvSpPr>
          <p:nvPr/>
        </p:nvSpPr>
        <p:spPr bwMode="auto">
          <a:xfrm rot="5400000">
            <a:off x="4056328" y="4264820"/>
            <a:ext cx="144462" cy="209549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5" name="Oval 789"/>
          <p:cNvSpPr>
            <a:spLocks noChangeArrowheads="1"/>
          </p:cNvSpPr>
          <p:nvPr/>
        </p:nvSpPr>
        <p:spPr bwMode="auto">
          <a:xfrm rot="5400000">
            <a:off x="4178037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6" name="Oval 790"/>
          <p:cNvSpPr>
            <a:spLocks noChangeArrowheads="1"/>
          </p:cNvSpPr>
          <p:nvPr/>
        </p:nvSpPr>
        <p:spPr bwMode="auto">
          <a:xfrm rot="5400000">
            <a:off x="4277520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7" name="Oval 791"/>
          <p:cNvSpPr>
            <a:spLocks noChangeArrowheads="1"/>
          </p:cNvSpPr>
          <p:nvPr/>
        </p:nvSpPr>
        <p:spPr bwMode="auto">
          <a:xfrm rot="5400000">
            <a:off x="4400286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9" name="Oval 792"/>
          <p:cNvSpPr>
            <a:spLocks noChangeArrowheads="1"/>
          </p:cNvSpPr>
          <p:nvPr/>
        </p:nvSpPr>
        <p:spPr bwMode="auto">
          <a:xfrm rot="5400000">
            <a:off x="4520937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74" name="Oval 793"/>
          <p:cNvSpPr>
            <a:spLocks noChangeArrowheads="1"/>
          </p:cNvSpPr>
          <p:nvPr/>
        </p:nvSpPr>
        <p:spPr bwMode="auto">
          <a:xfrm rot="5400000">
            <a:off x="4643704" y="426587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75" name="Oval 794"/>
          <p:cNvSpPr>
            <a:spLocks noChangeArrowheads="1"/>
          </p:cNvSpPr>
          <p:nvPr/>
        </p:nvSpPr>
        <p:spPr bwMode="auto">
          <a:xfrm rot="5400000">
            <a:off x="4758004" y="427222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76" name="Oval 795"/>
          <p:cNvSpPr>
            <a:spLocks noChangeArrowheads="1"/>
          </p:cNvSpPr>
          <p:nvPr/>
        </p:nvSpPr>
        <p:spPr bwMode="auto">
          <a:xfrm rot="5400000">
            <a:off x="4880770" y="427222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77" name="Oval 796"/>
          <p:cNvSpPr>
            <a:spLocks noChangeArrowheads="1"/>
          </p:cNvSpPr>
          <p:nvPr/>
        </p:nvSpPr>
        <p:spPr bwMode="auto">
          <a:xfrm rot="5400000">
            <a:off x="5001420" y="427222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78" name="Oval 797"/>
          <p:cNvSpPr>
            <a:spLocks noChangeArrowheads="1"/>
          </p:cNvSpPr>
          <p:nvPr/>
        </p:nvSpPr>
        <p:spPr bwMode="auto">
          <a:xfrm rot="5400000">
            <a:off x="5124186" y="4272228"/>
            <a:ext cx="144462" cy="20743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79" name="Oval 809"/>
          <p:cNvSpPr>
            <a:spLocks noChangeArrowheads="1"/>
          </p:cNvSpPr>
          <p:nvPr/>
        </p:nvSpPr>
        <p:spPr bwMode="auto">
          <a:xfrm rot="5400000">
            <a:off x="5266004" y="4272228"/>
            <a:ext cx="144462" cy="20743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6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6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6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6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6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6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6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6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6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6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6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6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6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6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6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6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6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6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6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6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6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6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6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6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6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6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6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6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6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6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6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6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6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6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78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6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6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6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6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6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6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6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6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6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6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6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6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6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6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6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6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74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6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6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86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6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6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8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6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6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6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6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6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6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6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6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6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6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58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6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6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6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6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682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6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6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6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6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06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6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6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6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6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6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6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742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6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6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754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6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6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766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6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6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778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6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6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6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796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6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6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6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814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6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6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6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6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838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6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44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6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6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6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862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6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868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6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874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6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6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886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6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892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6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898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6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904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6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6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916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6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6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6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934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6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6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946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6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6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958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6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964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6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6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6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982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6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6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994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6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6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006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6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6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018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6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024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6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6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036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6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042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6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6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054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6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6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066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6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6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078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6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6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6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096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6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102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6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108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6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6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6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126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6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6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138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6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144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6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6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156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6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6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168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6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174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6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6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186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6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6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6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204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6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6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216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6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6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228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6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234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6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6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246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6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252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6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258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6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264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6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6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276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6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282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6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288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6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294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6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6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306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6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312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6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318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6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324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6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6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6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342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6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348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6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354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6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6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366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6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372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6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378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6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384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6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6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396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6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402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6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408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6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414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6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6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426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6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432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6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438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6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1444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6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6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1456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6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1462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6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1468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6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1474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6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6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1486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6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1492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6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1498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6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1504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6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6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1516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6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1522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6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1528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6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1534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6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6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1546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6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1552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6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1558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6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1564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6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6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1576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6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1582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6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1588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6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1594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6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6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1606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6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1612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6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1618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6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1624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6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6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1636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6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1642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6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1648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6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1654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6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6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1666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6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16720"/>
                            </p:stCondLst>
                            <p:childTnLst>
                              <p:par>
                                <p:cTn id="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9" dur="6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16780"/>
                            </p:stCondLst>
                            <p:childTnLst>
                              <p:par>
                                <p:cTn id="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6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16840"/>
                            </p:stCondLst>
                            <p:childTnLst>
                              <p:par>
                                <p:cTn id="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7" dur="6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1" dur="6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16960"/>
                            </p:stCondLst>
                            <p:childTnLst>
                              <p:par>
                                <p:cTn id="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6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17020"/>
                            </p:stCondLst>
                            <p:childTnLst>
                              <p:par>
                                <p:cTn id="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9" dur="6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17080"/>
                            </p:stCondLst>
                            <p:childTnLst>
                              <p:par>
                                <p:cTn id="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3" dur="6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17140"/>
                            </p:stCondLst>
                            <p:childTnLst>
                              <p:par>
                                <p:cTn id="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6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1" dur="6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17260"/>
                            </p:stCondLst>
                            <p:childTnLst>
                              <p:par>
                                <p:cTn id="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5" dur="6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17320"/>
                            </p:stCondLst>
                            <p:childTnLst>
                              <p:par>
                                <p:cTn id="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6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17380"/>
                            </p:stCondLst>
                            <p:childTnLst>
                              <p:par>
                                <p:cTn id="1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3" dur="6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17440"/>
                            </p:stCondLst>
                            <p:childTnLst>
                              <p:par>
                                <p:cTn id="1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7" dur="6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09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5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9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1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1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7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1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1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1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1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1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1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1" dur="1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5" dur="1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1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1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1061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3" dur="1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10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 nodeType="clickPar">
                      <p:stCondLst>
                        <p:cond delay="indefinite"/>
                      </p:stCondLst>
                      <p:childTnLst>
                        <p:par>
                          <p:cTn id="10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0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2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4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6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9" presetID="23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3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5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318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9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Hướng dẫn viết chữ Đ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27" y="0"/>
            <a:ext cx="1210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1"/>
          <p:cNvGrpSpPr>
            <a:grpSpLocks/>
          </p:cNvGrpSpPr>
          <p:nvPr/>
        </p:nvGrpSpPr>
        <p:grpSpPr bwMode="auto">
          <a:xfrm>
            <a:off x="1524001" y="1295401"/>
            <a:ext cx="5103284" cy="4721225"/>
            <a:chOff x="4857750" y="1157288"/>
            <a:chExt cx="3827463" cy="4720944"/>
          </a:xfrm>
        </p:grpSpPr>
        <p:grpSp>
          <p:nvGrpSpPr>
            <p:cNvPr id="10265" name="Group 556"/>
            <p:cNvGrpSpPr>
              <a:grpSpLocks/>
            </p:cNvGrpSpPr>
            <p:nvPr/>
          </p:nvGrpSpPr>
          <p:grpSpPr bwMode="auto">
            <a:xfrm>
              <a:off x="4857750" y="1157288"/>
              <a:ext cx="3827463" cy="4549775"/>
              <a:chOff x="5925786" y="1157927"/>
              <a:chExt cx="3827814" cy="4549351"/>
            </a:xfrm>
          </p:grpSpPr>
          <p:pic>
            <p:nvPicPr>
              <p:cNvPr id="10269" name="Picture 8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0" t="46135" r="54736" b="25151"/>
              <a:stretch>
                <a:fillRect/>
              </a:stretch>
            </p:blipFill>
            <p:spPr bwMode="auto">
              <a:xfrm>
                <a:off x="5925786" y="1157927"/>
                <a:ext cx="3827814" cy="4549351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0" name="Arc 803"/>
              <p:cNvSpPr>
                <a:spLocks/>
              </p:cNvSpPr>
              <p:nvPr/>
            </p:nvSpPr>
            <p:spPr bwMode="auto">
              <a:xfrm rot="9932604" flipH="1">
                <a:off x="8461545" y="3559758"/>
                <a:ext cx="513061" cy="951314"/>
              </a:xfrm>
              <a:custGeom>
                <a:avLst/>
                <a:gdLst>
                  <a:gd name="T0" fmla="*/ 2147483647 w 21600"/>
                  <a:gd name="T1" fmla="*/ 0 h 20341"/>
                  <a:gd name="T2" fmla="*/ 2147483647 w 21600"/>
                  <a:gd name="T3" fmla="*/ 2147483647 h 20341"/>
                  <a:gd name="T4" fmla="*/ 0 w 21600"/>
                  <a:gd name="T5" fmla="*/ 2147483647 h 203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41"/>
                  <a:gd name="T11" fmla="*/ 21600 w 21600"/>
                  <a:gd name="T12" fmla="*/ 20341 h 20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41" fill="none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</a:path>
                  <a:path w="21600" h="20341" stroke="0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  <a:lnTo>
                      <a:pt x="0" y="18140"/>
                    </a:lnTo>
                    <a:lnTo>
                      <a:pt x="11726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0271" name="Text Box 804"/>
              <p:cNvSpPr txBox="1">
                <a:spLocks noChangeArrowheads="1"/>
              </p:cNvSpPr>
              <p:nvPr/>
            </p:nvSpPr>
            <p:spPr bwMode="auto">
              <a:xfrm>
                <a:off x="8031004" y="1854775"/>
                <a:ext cx="368334" cy="519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1</a:t>
                </a:r>
              </a:p>
            </p:txBody>
          </p:sp>
          <p:sp>
            <p:nvSpPr>
              <p:cNvPr id="10272" name="Arc 805"/>
              <p:cNvSpPr>
                <a:spLocks/>
              </p:cNvSpPr>
              <p:nvPr/>
            </p:nvSpPr>
            <p:spPr bwMode="auto">
              <a:xfrm rot="3111005" flipH="1">
                <a:off x="6678552" y="2397193"/>
                <a:ext cx="772354" cy="733329"/>
              </a:xfrm>
              <a:custGeom>
                <a:avLst/>
                <a:gdLst>
                  <a:gd name="T0" fmla="*/ 2147483647 w 35544"/>
                  <a:gd name="T1" fmla="*/ 2147483647 h 21600"/>
                  <a:gd name="T2" fmla="*/ 0 w 35544"/>
                  <a:gd name="T3" fmla="*/ 2147483647 h 21600"/>
                  <a:gd name="T4" fmla="*/ 2147483647 w 355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5544"/>
                  <a:gd name="T10" fmla="*/ 0 h 21600"/>
                  <a:gd name="T11" fmla="*/ 35544 w 355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544" h="21600" fill="none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</a:path>
                  <a:path w="35544" h="21600" stroke="0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  <a:lnTo>
                      <a:pt x="15502" y="0"/>
                    </a:lnTo>
                    <a:lnTo>
                      <a:pt x="35544" y="805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0273" name="Text Box 806"/>
              <p:cNvSpPr txBox="1">
                <a:spLocks noChangeArrowheads="1"/>
              </p:cNvSpPr>
              <p:nvPr/>
            </p:nvSpPr>
            <p:spPr bwMode="auto">
              <a:xfrm>
                <a:off x="6806929" y="3594512"/>
                <a:ext cx="368334" cy="519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2</a:t>
                </a:r>
              </a:p>
            </p:txBody>
          </p:sp>
        </p:grpSp>
        <p:pic>
          <p:nvPicPr>
            <p:cNvPr id="10266" name="Picture 266" descr="d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863" y="1523564"/>
              <a:ext cx="3042481" cy="435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54"/>
            <p:cNvGrpSpPr/>
            <p:nvPr/>
          </p:nvGrpSpPr>
          <p:grpSpPr>
            <a:xfrm>
              <a:off x="6124136" y="3990536"/>
              <a:ext cx="1246390" cy="150704"/>
              <a:chOff x="5105400" y="4192525"/>
              <a:chExt cx="1246390" cy="150704"/>
            </a:xfrm>
            <a:solidFill>
              <a:schemeClr val="tx2"/>
            </a:solidFill>
          </p:grpSpPr>
          <p:sp>
            <p:nvSpPr>
              <p:cNvPr id="8" name="Oval 786"/>
              <p:cNvSpPr>
                <a:spLocks noChangeArrowheads="1"/>
              </p:cNvSpPr>
              <p:nvPr/>
            </p:nvSpPr>
            <p:spPr bwMode="auto">
              <a:xfrm rot="5400000">
                <a:off x="5111088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9" name="Oval 787"/>
              <p:cNvSpPr>
                <a:spLocks noChangeArrowheads="1"/>
              </p:cNvSpPr>
              <p:nvPr/>
            </p:nvSpPr>
            <p:spPr bwMode="auto">
              <a:xfrm rot="5400000">
                <a:off x="520241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788"/>
              <p:cNvSpPr>
                <a:spLocks noChangeArrowheads="1"/>
              </p:cNvSpPr>
              <p:nvPr/>
            </p:nvSpPr>
            <p:spPr bwMode="auto">
              <a:xfrm rot="5400000">
                <a:off x="529374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Oval 789"/>
              <p:cNvSpPr>
                <a:spLocks noChangeArrowheads="1"/>
              </p:cNvSpPr>
              <p:nvPr/>
            </p:nvSpPr>
            <p:spPr bwMode="auto">
              <a:xfrm rot="5400000">
                <a:off x="5385079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" name="Oval 790"/>
              <p:cNvSpPr>
                <a:spLocks noChangeArrowheads="1"/>
              </p:cNvSpPr>
              <p:nvPr/>
            </p:nvSpPr>
            <p:spPr bwMode="auto">
              <a:xfrm rot="5400000">
                <a:off x="546029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" name="Oval 791"/>
              <p:cNvSpPr>
                <a:spLocks noChangeArrowheads="1"/>
              </p:cNvSpPr>
              <p:nvPr/>
            </p:nvSpPr>
            <p:spPr bwMode="auto">
              <a:xfrm rot="5400000">
                <a:off x="555162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4" name="Oval 792"/>
              <p:cNvSpPr>
                <a:spLocks noChangeArrowheads="1"/>
              </p:cNvSpPr>
              <p:nvPr/>
            </p:nvSpPr>
            <p:spPr bwMode="auto">
              <a:xfrm rot="5400000">
                <a:off x="5642952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5" name="Oval 793"/>
              <p:cNvSpPr>
                <a:spLocks noChangeArrowheads="1"/>
              </p:cNvSpPr>
              <p:nvPr/>
            </p:nvSpPr>
            <p:spPr bwMode="auto">
              <a:xfrm rot="5400000">
                <a:off x="5734283" y="418683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6" name="Oval 794"/>
              <p:cNvSpPr>
                <a:spLocks noChangeArrowheads="1"/>
              </p:cNvSpPr>
              <p:nvPr/>
            </p:nvSpPr>
            <p:spPr bwMode="auto">
              <a:xfrm rot="5400000">
                <a:off x="582024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7" name="Oval 795"/>
              <p:cNvSpPr>
                <a:spLocks noChangeArrowheads="1"/>
              </p:cNvSpPr>
              <p:nvPr/>
            </p:nvSpPr>
            <p:spPr bwMode="auto">
              <a:xfrm rot="5400000">
                <a:off x="591157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" name="Oval 796"/>
              <p:cNvSpPr>
                <a:spLocks noChangeArrowheads="1"/>
              </p:cNvSpPr>
              <p:nvPr/>
            </p:nvSpPr>
            <p:spPr bwMode="auto">
              <a:xfrm rot="5400000">
                <a:off x="6002901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Oval 797"/>
              <p:cNvSpPr>
                <a:spLocks noChangeArrowheads="1"/>
              </p:cNvSpPr>
              <p:nvPr/>
            </p:nvSpPr>
            <p:spPr bwMode="auto">
              <a:xfrm rot="5400000">
                <a:off x="6094232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" name="Oval 809"/>
              <p:cNvSpPr>
                <a:spLocks noChangeArrowheads="1"/>
              </p:cNvSpPr>
              <p:nvPr/>
            </p:nvSpPr>
            <p:spPr bwMode="auto">
              <a:xfrm rot="5400000">
                <a:off x="6201679" y="4193117"/>
                <a:ext cx="144424" cy="155799"/>
              </a:xfrm>
              <a:prstGeom prst="ellipse">
                <a:avLst/>
              </a:prstGeom>
              <a:grp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10268" name="Line 270"/>
            <p:cNvSpPr>
              <a:spLocks noChangeShapeType="1"/>
            </p:cNvSpPr>
            <p:nvPr/>
          </p:nvSpPr>
          <p:spPr bwMode="auto">
            <a:xfrm>
              <a:off x="6934200" y="2667000"/>
              <a:ext cx="0" cy="8854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3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59604" r="62881" b="25151"/>
          <a:stretch>
            <a:fillRect/>
          </a:stretch>
        </p:blipFill>
        <p:spPr bwMode="auto">
          <a:xfrm>
            <a:off x="7518400" y="3429000"/>
            <a:ext cx="3454400" cy="24145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4" name="Group 46"/>
          <p:cNvGrpSpPr>
            <a:grpSpLocks/>
          </p:cNvGrpSpPr>
          <p:nvPr/>
        </p:nvGrpSpPr>
        <p:grpSpPr bwMode="auto">
          <a:xfrm>
            <a:off x="8128001" y="3732214"/>
            <a:ext cx="2053167" cy="2205037"/>
            <a:chOff x="6096000" y="3732550"/>
            <a:chExt cx="1539875" cy="2205038"/>
          </a:xfrm>
        </p:grpSpPr>
        <p:grpSp>
          <p:nvGrpSpPr>
            <p:cNvPr id="10246" name="Group 270"/>
            <p:cNvGrpSpPr>
              <a:grpSpLocks/>
            </p:cNvGrpSpPr>
            <p:nvPr/>
          </p:nvGrpSpPr>
          <p:grpSpPr bwMode="auto">
            <a:xfrm>
              <a:off x="6096000" y="3732550"/>
              <a:ext cx="1539875" cy="2205038"/>
              <a:chOff x="6770437" y="1384144"/>
              <a:chExt cx="3042480" cy="4354668"/>
            </a:xfrm>
          </p:grpSpPr>
          <p:pic>
            <p:nvPicPr>
              <p:cNvPr id="10260" name="Picture 266" descr="d ho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0437" y="1384144"/>
                <a:ext cx="3042480" cy="4354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1" name="Arc 267"/>
              <p:cNvSpPr>
                <a:spLocks/>
              </p:cNvSpPr>
              <p:nvPr/>
            </p:nvSpPr>
            <p:spPr bwMode="auto">
              <a:xfrm rot="9932604" flipH="1">
                <a:off x="9026606" y="3497000"/>
                <a:ext cx="515831" cy="957636"/>
              </a:xfrm>
              <a:custGeom>
                <a:avLst/>
                <a:gdLst>
                  <a:gd name="T0" fmla="*/ 2147483647 w 21600"/>
                  <a:gd name="T1" fmla="*/ 0 h 20341"/>
                  <a:gd name="T2" fmla="*/ 2147483647 w 21600"/>
                  <a:gd name="T3" fmla="*/ 2147483647 h 20341"/>
                  <a:gd name="T4" fmla="*/ 0 w 21600"/>
                  <a:gd name="T5" fmla="*/ 2147483647 h 203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41"/>
                  <a:gd name="T11" fmla="*/ 21600 w 21600"/>
                  <a:gd name="T12" fmla="*/ 20341 h 20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41" fill="none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</a:path>
                  <a:path w="21600" h="20341" stroke="0" extrusionOk="0">
                    <a:moveTo>
                      <a:pt x="11726" y="-1"/>
                    </a:moveTo>
                    <a:cubicBezTo>
                      <a:pt x="17882" y="3979"/>
                      <a:pt x="21600" y="10809"/>
                      <a:pt x="21600" y="18140"/>
                    </a:cubicBezTo>
                    <a:cubicBezTo>
                      <a:pt x="21600" y="18875"/>
                      <a:pt x="21562" y="19609"/>
                      <a:pt x="21487" y="20340"/>
                    </a:cubicBezTo>
                    <a:lnTo>
                      <a:pt x="0" y="18140"/>
                    </a:lnTo>
                    <a:lnTo>
                      <a:pt x="11726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0262" name="Text Box 268"/>
              <p:cNvSpPr txBox="1">
                <a:spLocks noChangeArrowheads="1"/>
              </p:cNvSpPr>
              <p:nvPr/>
            </p:nvSpPr>
            <p:spPr bwMode="auto">
              <a:xfrm>
                <a:off x="8540326" y="1735575"/>
                <a:ext cx="370754" cy="102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1</a:t>
                </a:r>
              </a:p>
            </p:txBody>
          </p:sp>
          <p:sp>
            <p:nvSpPr>
              <p:cNvPr id="10263" name="Arc 269"/>
              <p:cNvSpPr>
                <a:spLocks/>
              </p:cNvSpPr>
              <p:nvPr/>
            </p:nvSpPr>
            <p:spPr bwMode="auto">
              <a:xfrm rot="3111005" flipH="1">
                <a:off x="7225452" y="2326940"/>
                <a:ext cx="778669" cy="738823"/>
              </a:xfrm>
              <a:custGeom>
                <a:avLst/>
                <a:gdLst>
                  <a:gd name="T0" fmla="*/ 2147483647 w 35544"/>
                  <a:gd name="T1" fmla="*/ 2147483647 h 21600"/>
                  <a:gd name="T2" fmla="*/ 0 w 35544"/>
                  <a:gd name="T3" fmla="*/ 2147483647 h 21600"/>
                  <a:gd name="T4" fmla="*/ 2147483647 w 355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5544"/>
                  <a:gd name="T10" fmla="*/ 0 h 21600"/>
                  <a:gd name="T11" fmla="*/ 35544 w 355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544" h="21600" fill="none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</a:path>
                  <a:path w="35544" h="21600" stroke="0" extrusionOk="0">
                    <a:moveTo>
                      <a:pt x="35544" y="8054"/>
                    </a:moveTo>
                    <a:cubicBezTo>
                      <a:pt x="32255" y="16237"/>
                      <a:pt x="24321" y="21599"/>
                      <a:pt x="15502" y="21600"/>
                    </a:cubicBezTo>
                    <a:cubicBezTo>
                      <a:pt x="9660" y="21600"/>
                      <a:pt x="4067" y="19233"/>
                      <a:pt x="-1" y="15041"/>
                    </a:cubicBezTo>
                    <a:lnTo>
                      <a:pt x="15502" y="0"/>
                    </a:lnTo>
                    <a:lnTo>
                      <a:pt x="35544" y="805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0264" name="Line 270"/>
              <p:cNvSpPr>
                <a:spLocks noChangeShapeType="1"/>
              </p:cNvSpPr>
              <p:nvPr/>
            </p:nvSpPr>
            <p:spPr bwMode="auto">
              <a:xfrm>
                <a:off x="8669284" y="2184566"/>
                <a:ext cx="0" cy="88542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" name="Oval 786"/>
            <p:cNvSpPr>
              <a:spLocks noChangeArrowheads="1"/>
            </p:cNvSpPr>
            <p:nvPr/>
          </p:nvSpPr>
          <p:spPr bwMode="auto">
            <a:xfrm rot="5400000">
              <a:off x="6651315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8" name="Oval 787"/>
            <p:cNvSpPr>
              <a:spLocks noChangeArrowheads="1"/>
            </p:cNvSpPr>
            <p:nvPr/>
          </p:nvSpPr>
          <p:spPr bwMode="auto">
            <a:xfrm rot="5400000">
              <a:off x="6693649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9" name="Oval 788"/>
            <p:cNvSpPr>
              <a:spLocks noChangeArrowheads="1"/>
            </p:cNvSpPr>
            <p:nvPr/>
          </p:nvSpPr>
          <p:spPr bwMode="auto">
            <a:xfrm rot="5400000">
              <a:off x="6735982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0" name="Oval 789"/>
            <p:cNvSpPr>
              <a:spLocks noChangeArrowheads="1"/>
            </p:cNvSpPr>
            <p:nvPr/>
          </p:nvSpPr>
          <p:spPr bwMode="auto">
            <a:xfrm rot="5400000">
              <a:off x="6778315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1" name="Oval 790"/>
            <p:cNvSpPr>
              <a:spLocks noChangeArrowheads="1"/>
            </p:cNvSpPr>
            <p:nvPr/>
          </p:nvSpPr>
          <p:spPr bwMode="auto">
            <a:xfrm rot="5400000">
              <a:off x="6813177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2" name="Oval 791"/>
            <p:cNvSpPr>
              <a:spLocks noChangeArrowheads="1"/>
            </p:cNvSpPr>
            <p:nvPr/>
          </p:nvSpPr>
          <p:spPr bwMode="auto">
            <a:xfrm rot="5400000">
              <a:off x="6855510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3" name="Oval 792"/>
            <p:cNvSpPr>
              <a:spLocks noChangeArrowheads="1"/>
            </p:cNvSpPr>
            <p:nvPr/>
          </p:nvSpPr>
          <p:spPr bwMode="auto">
            <a:xfrm rot="5400000">
              <a:off x="6897843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4" name="Oval 793"/>
            <p:cNvSpPr>
              <a:spLocks noChangeArrowheads="1"/>
            </p:cNvSpPr>
            <p:nvPr/>
          </p:nvSpPr>
          <p:spPr bwMode="auto">
            <a:xfrm rot="5400000">
              <a:off x="6940176" y="4985827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5" name="Oval 794"/>
            <p:cNvSpPr>
              <a:spLocks noChangeArrowheads="1"/>
            </p:cNvSpPr>
            <p:nvPr/>
          </p:nvSpPr>
          <p:spPr bwMode="auto">
            <a:xfrm rot="5400000">
              <a:off x="6980019" y="4990564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6" name="Oval 795"/>
            <p:cNvSpPr>
              <a:spLocks noChangeArrowheads="1"/>
            </p:cNvSpPr>
            <p:nvPr/>
          </p:nvSpPr>
          <p:spPr bwMode="auto">
            <a:xfrm rot="5400000">
              <a:off x="7022352" y="4990564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7" name="Oval 796"/>
            <p:cNvSpPr>
              <a:spLocks noChangeArrowheads="1"/>
            </p:cNvSpPr>
            <p:nvPr/>
          </p:nvSpPr>
          <p:spPr bwMode="auto">
            <a:xfrm rot="5400000">
              <a:off x="7064685" y="4990564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8" name="Oval 797"/>
            <p:cNvSpPr>
              <a:spLocks noChangeArrowheads="1"/>
            </p:cNvSpPr>
            <p:nvPr/>
          </p:nvSpPr>
          <p:spPr bwMode="auto">
            <a:xfrm rot="5400000">
              <a:off x="7107019" y="4990564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9" name="Oval 809"/>
            <p:cNvSpPr>
              <a:spLocks noChangeArrowheads="1"/>
            </p:cNvSpPr>
            <p:nvPr/>
          </p:nvSpPr>
          <p:spPr bwMode="auto">
            <a:xfrm rot="5400000">
              <a:off x="7156822" y="4990564"/>
              <a:ext cx="54864" cy="54864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7493000" y="3816350"/>
            <a:ext cx="3454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180</Words>
  <Application>Microsoft Office PowerPoint</Application>
  <PresentationFormat>Custom</PresentationFormat>
  <Paragraphs>56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</vt:lpstr>
      <vt:lpstr>2_Office Theme</vt:lpstr>
      <vt:lpstr>PowerPoint Presentation</vt:lpstr>
      <vt:lpstr>         Thứ …. ngày … tháng 10  năm 2021 Tập viết:       Chữ hoa 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2021-06-07T06:59:14Z</dcterms:created>
  <dcterms:modified xsi:type="dcterms:W3CDTF">2021-10-03T09:24:23Z</dcterms:modified>
</cp:coreProperties>
</file>