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63" r:id="rId2"/>
    <p:sldMasterId id="2147483699" r:id="rId3"/>
    <p:sldMasterId id="2147483648" r:id="rId4"/>
    <p:sldMasterId id="2147483682" r:id="rId5"/>
  </p:sldMasterIdLst>
  <p:notesMasterIdLst>
    <p:notesMasterId r:id="rId33"/>
  </p:notesMasterIdLst>
  <p:sldIdLst>
    <p:sldId id="627" r:id="rId6"/>
    <p:sldId id="587" r:id="rId7"/>
    <p:sldId id="644" r:id="rId8"/>
    <p:sldId id="628" r:id="rId9"/>
    <p:sldId id="645" r:id="rId10"/>
    <p:sldId id="267" r:id="rId11"/>
    <p:sldId id="586" r:id="rId12"/>
    <p:sldId id="259" r:id="rId13"/>
    <p:sldId id="523" r:id="rId14"/>
    <p:sldId id="589" r:id="rId15"/>
    <p:sldId id="268" r:id="rId16"/>
    <p:sldId id="613" r:id="rId17"/>
    <p:sldId id="614" r:id="rId18"/>
    <p:sldId id="615" r:id="rId19"/>
    <p:sldId id="616" r:id="rId20"/>
    <p:sldId id="617" r:id="rId21"/>
    <p:sldId id="618" r:id="rId22"/>
    <p:sldId id="619" r:id="rId23"/>
    <p:sldId id="620" r:id="rId24"/>
    <p:sldId id="260" r:id="rId25"/>
    <p:sldId id="624" r:id="rId26"/>
    <p:sldId id="622" r:id="rId27"/>
    <p:sldId id="626" r:id="rId28"/>
    <p:sldId id="623" r:id="rId29"/>
    <p:sldId id="518" r:id="rId30"/>
    <p:sldId id="585" r:id="rId31"/>
    <p:sldId id="33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C00000"/>
    <a:srgbClr val="7030A0"/>
    <a:srgbClr val="BF9000"/>
    <a:srgbClr val="00B050"/>
    <a:srgbClr val="ED7D31"/>
    <a:srgbClr val="0070C0"/>
    <a:srgbClr val="65A9D9"/>
    <a:srgbClr val="0020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A58F5-FF1C-45DF-81C6-6D364B0A58F0}" v="80" dt="2021-08-10T00:18:32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DF2F5-A634-4725-96C5-23BD47B63A34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DAE2C-81F4-4C9E-ACEB-52CDE102F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8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xmlns="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xmlns="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1: Towns and Cities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2: Reading</a:t>
            </a:r>
          </a:p>
        </p:txBody>
      </p:sp>
    </p:spTree>
    <p:extLst>
      <p:ext uri="{BB962C8B-B14F-4D97-AF65-F5344CB8AC3E}">
        <p14:creationId xmlns:p14="http://schemas.microsoft.com/office/powerpoint/2010/main" val="344270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CC2A9-06CE-43BD-92F2-EF81C9A8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C23BBAD-DF51-4C93-90B3-71CD7D8EB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F3D505-9625-4A7E-8DAF-D78FDDCFD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FD354D-A5AA-469D-B75A-D265A21F0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2A9ADD-EDD3-4D46-AB2A-EF050EC1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4B2867-FF54-4E05-B563-8D22C5E2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3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67A380-2ACD-48E5-83CC-32312DE10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90A914-3AF0-4439-87FE-220DB738C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D69347-C52B-4B05-B19B-1EA8398E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398B84-38E2-4614-A66E-0530D052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408958-EA64-49E3-8754-9FA106D0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4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9A2AE8-80DA-47E1-9781-13365E9F5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D9AA5E-D1CA-43CB-B12C-C5F87A167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1EB4E-6A5A-4A00-9A0E-11264D6A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B6FDF-D09E-4BF4-B5FC-7B07E1CD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4D7E50-0824-4AE9-BD63-8B6D5474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34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562513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xmlns="" id="{6F61F351-24F8-498C-9FA8-84D971F1CA1E}"/>
              </a:ext>
            </a:extLst>
          </p:cNvPr>
          <p:cNvSpPr/>
          <p:nvPr userDrawn="1"/>
        </p:nvSpPr>
        <p:spPr>
          <a:xfrm>
            <a:off x="4929161" y="-9525"/>
            <a:ext cx="7284371" cy="6859690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593B40A-628B-46CA-8D14-462832F631E1}"/>
              </a:ext>
            </a:extLst>
          </p:cNvPr>
          <p:cNvCxnSpPr/>
          <p:nvPr userDrawn="1"/>
        </p:nvCxnSpPr>
        <p:spPr>
          <a:xfrm>
            <a:off x="8849293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D391D82-AF92-4636-BFFA-41B71BA637A6}"/>
              </a:ext>
            </a:extLst>
          </p:cNvPr>
          <p:cNvCxnSpPr/>
          <p:nvPr userDrawn="1"/>
        </p:nvCxnSpPr>
        <p:spPr>
          <a:xfrm>
            <a:off x="6643044" y="4193694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3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699" y="5200650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58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2" y="624716"/>
            <a:ext cx="5740592" cy="5063542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xmlns="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xmlns="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xmlns="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xmlns="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xmlns="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xmlns="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xmlns="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xmlns="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xmlns="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xmlns="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xmlns="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xmlns="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xmlns="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xmlns="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xmlns="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xmlns="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xmlns="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xmlns="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xmlns="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xmlns="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xmlns="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xmlns="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xmlns="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xmlns="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xmlns="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xmlns="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xmlns="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xmlns="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xmlns="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xmlns="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xmlns="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xmlns="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xmlns="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xmlns="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xmlns="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xmlns="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xmlns="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xmlns="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xmlns="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xmlns="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xmlns="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xmlns="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xmlns="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xmlns="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xmlns="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xmlns="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xmlns="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xmlns="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xmlns="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xmlns="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xmlns="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xmlns="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xmlns="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xmlns="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xmlns="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xmlns="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xmlns="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xmlns="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xmlns="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xmlns="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xmlns="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xmlns="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xmlns="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xmlns="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xmlns="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xmlns="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xmlns="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xmlns="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xmlns="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xmlns="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xmlns="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xmlns="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xmlns="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xmlns="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xmlns="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xmlns="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xmlns="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xmlns="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xmlns="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xmlns="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xmlns="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xmlns="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xmlns="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xmlns="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xmlns="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xmlns="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xmlns="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xmlns="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xmlns="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xmlns="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xmlns="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xmlns="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xmlns="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xmlns="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xmlns="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xmlns="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xmlns="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xmlns="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xmlns="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xmlns="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xmlns="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xmlns="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xmlns="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xmlns="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xmlns="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xmlns="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xmlns="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xmlns="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xmlns="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xmlns="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xmlns="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8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82E97E7C-E46C-4458-B149-EC26E29B93C4}"/>
              </a:ext>
            </a:extLst>
          </p:cNvPr>
          <p:cNvSpPr txBox="1"/>
          <p:nvPr userDrawn="1"/>
        </p:nvSpPr>
        <p:spPr>
          <a:xfrm>
            <a:off x="2773872" y="3723370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xmlns="" id="{B0C57034-40A2-4E21-965F-C85E6D59ABD7}"/>
              </a:ext>
            </a:extLst>
          </p:cNvPr>
          <p:cNvCxnSpPr/>
          <p:nvPr userDrawn="1"/>
        </p:nvCxnSpPr>
        <p:spPr>
          <a:xfrm>
            <a:off x="5424750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xmlns="" id="{26F6C491-FFB7-4DB1-970E-AB5F3988B272}"/>
              </a:ext>
            </a:extLst>
          </p:cNvPr>
          <p:cNvCxnSpPr/>
          <p:nvPr userDrawn="1"/>
        </p:nvCxnSpPr>
        <p:spPr>
          <a:xfrm>
            <a:off x="3782555" y="2457422"/>
            <a:ext cx="4623714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xmlns="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3" y="4570562"/>
            <a:ext cx="10377281" cy="46899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66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641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6C31-E65D-42B6-A2A2-5CCD91A79A95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460AB-743A-4E6C-B077-426ED8CC2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4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94715-05FB-4D0B-8DE6-676EF139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143BBE-3680-4A16-9EA5-738DDE96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7275C9-4D9C-4D50-98D0-75A03382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F50C1D-CD8E-460E-8B0E-020C706E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91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4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3CFF0-4490-4B28-BCCF-70AE26E86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9203C3-5744-4F1A-8CF8-5A93F6F50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BF670D-8681-4A63-A761-C2982533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3CCB4-795D-4B81-A3F7-4E66FE6D6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3F74F-795A-40B6-9CD9-EAE09DF3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1361F782-108D-4F7F-A6D7-4F304A5C7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1F6F58-D67A-4C0E-84D1-CF9CC6EAF6F7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82B14A5A-0DC3-4E34-B143-1A0FF4FF37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6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8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96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70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54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97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3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0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5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8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D63EAD-54A9-4D01-A116-78CCF6FE8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EB20F1-8ABB-40A0-9EA7-AC8DB35D4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7731E6-5445-42A8-B786-FFDB4D8F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B8654D-6FE9-440F-9DF4-B1B054ED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6BAE1D-C334-4947-83CA-EB0DA2F4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7550A9C9-1E6F-44D3-AD6B-68F57A5D1D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48045" y="5977658"/>
            <a:ext cx="596538" cy="857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E244D5-1953-49AC-9E94-18C35CC047C9}"/>
              </a:ext>
            </a:extLst>
          </p:cNvPr>
          <p:cNvSpPr txBox="1"/>
          <p:nvPr userDrawn="1"/>
        </p:nvSpPr>
        <p:spPr>
          <a:xfrm>
            <a:off x="1307910" y="6423614"/>
            <a:ext cx="43063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1D6F4B08-879C-4F94-8813-CE262445F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62" y="6064763"/>
            <a:ext cx="1228038" cy="7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22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6435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1A04AA-8A46-412D-9E16-8107A944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4A6CE0-8477-4264-92F3-4DDE484B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DBAEE1-7CF0-4B3E-BD0D-7973EAF8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60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27A50-25B4-4D53-9106-B470E58E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6B9184-64FB-4E4E-8E5D-F4AA8E5A8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787-F407-407A-BB21-EACA3B3BF41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0E7708-3F62-4C7F-BD95-0E957322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BD50C7-FE3D-4E50-B665-2F8010FE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B45128-2C2B-4B4F-B1B9-558E8B74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26A28-04B7-4ED7-B96F-F267B85E8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5E0100-3291-499B-806E-3C29C00A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9DEDAA-B604-4BE0-B93E-97B8FB2F2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D3C947-6CE4-4D0E-AE91-6FBF1FC7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E5596-2E54-4F36-8252-71BB253C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2815C4-3B2E-4E17-AD60-36ABAC8FB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0EE482-B752-4F14-9BEC-54E7CC7F7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B2DDE0-211E-4B8C-B149-808836D1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7839AA-1806-4808-8B52-C0329046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EB0777-32D6-416E-B0C7-8A313AB8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157C78-3D3E-4181-B297-294F2517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EB6F93-816A-4ED8-AF1C-199C1092B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6491D6-44DB-4328-A893-1C04D7967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E78A115-E181-44BD-B704-2FC4A8032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1895B2-3631-44A8-8775-8B6425BC5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9D8037-3BCD-4812-8778-7931B7A4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838D30D-1209-4DD4-874B-DC6470CD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74E3970-E9D4-414F-8518-56441249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DC420A-2DC1-4AB2-BDBA-5416BD0D8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EF4D38-FCE8-4CEF-8EFB-3F9DF53F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5DF740-12A7-4AC5-8E7C-166D74B5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5665C-6ADD-4729-91BE-450BD6A2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8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54F719F-3D28-4A0D-A8DE-6B3EF7FC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BC3C60-563E-4D68-B6A9-C12866EE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4F0B7C-9805-4316-AB74-9FDE8D68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CD4D97F-162B-4C7B-A959-45895EEED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" y="75027"/>
            <a:ext cx="7488958" cy="6646448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xmlns="" id="{3DC286BC-29E5-4355-BE58-B5A8DE8B2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8781865" y="4302350"/>
            <a:ext cx="491117" cy="70598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57EF742-B25D-4C70-BE62-B8D3BFB29B87}"/>
              </a:ext>
            </a:extLst>
          </p:cNvPr>
          <p:cNvSpPr/>
          <p:nvPr userDrawn="1"/>
        </p:nvSpPr>
        <p:spPr>
          <a:xfrm>
            <a:off x="8781865" y="2389388"/>
            <a:ext cx="2445485" cy="15202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6DBD1C-08BE-4E5D-998A-32F629C47603}"/>
              </a:ext>
            </a:extLst>
          </p:cNvPr>
          <p:cNvSpPr txBox="1"/>
          <p:nvPr userDrawn="1"/>
        </p:nvSpPr>
        <p:spPr>
          <a:xfrm>
            <a:off x="9153077" y="2493956"/>
            <a:ext cx="207275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009A4E"/>
                </a:solidFill>
                <a:latin typeface="Lato Black"/>
                <a:cs typeface="Lato Black"/>
              </a:rPr>
              <a:t>Friends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189F5B-CC1E-4529-B5F2-F8F5D12FAC39}"/>
              </a:ext>
            </a:extLst>
          </p:cNvPr>
          <p:cNvSpPr txBox="1"/>
          <p:nvPr userDrawn="1"/>
        </p:nvSpPr>
        <p:spPr>
          <a:xfrm>
            <a:off x="9272982" y="4585981"/>
            <a:ext cx="207275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0530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6E917-0046-4980-825C-B67BC817B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04BCAF-BA20-4403-A19C-C4284E31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BD00C1-63A7-49FB-BDF7-19C98D6BA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2D56CB-CE82-4A21-84AF-EFEBAA52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8D56FA-EFC4-47AF-AF6B-514C5DFB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42697D-54AB-46AF-B806-6B501096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2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B734CF-5AD6-4E77-805D-89B828CE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B3C5E2-5A0F-467B-807D-0B2EBDE21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BC0D08-6097-43F4-BD3A-D912E5800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FD021-B7A6-4059-9B14-4EBD3A94790F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BE12E5-C1BF-4362-9062-E58A791A9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E2CC52-48E9-45B0-BFA8-79AA1C113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4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87" r:id="rId3"/>
    <p:sldLayoutId id="2147483688" r:id="rId4"/>
    <p:sldLayoutId id="2147483701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0" y="209864"/>
            <a:ext cx="765156" cy="715414"/>
          </a:xfrm>
          <a:prstGeom prst="ellipse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8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28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97" r:id="rId5"/>
    <p:sldLayoutId id="2147483698" r:id="rId6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457109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914217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371326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828434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739C8-D978-4A86-930C-AF8F6A886200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6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272E9B-8071-4EF6-A661-D029C775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EE796F-00F2-446C-B323-3C8199927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365686-8E83-4A9D-A35C-A04A606E5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9787-F407-407A-BB21-EACA3B3BF41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24D243-4452-41B7-9C9B-79EDCA421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2217A-B2C1-4D29-91E2-031F5A94F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8216A-D31C-415E-8422-F032216B3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0.jpeg"/><Relationship Id="rId4" Type="http://schemas.openxmlformats.org/officeDocument/2006/relationships/audio" Target="../media/media2.mp3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hyperlink" Target="https://www.pexels.com/photo/photo-of-beach-during-daytime-3320516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1F05E9-2081-40A3-9E89-904A0747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May be an image of one or more people, people standing, train, outerwear, railroad and text that says 'EffortlessMindfulness.org'">
            <a:extLst>
              <a:ext uri="{FF2B5EF4-FFF2-40B4-BE49-F238E27FC236}">
                <a16:creationId xmlns:a16="http://schemas.microsoft.com/office/drawing/2014/main" xmlns="" id="{B924E927-5E60-4741-900F-426574659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8" y="78342"/>
            <a:ext cx="3606800" cy="360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207 Crowded Platform Trains Photos - Free &amp;amp; Royalty-Free Stock Photos from  Dreamstime">
            <a:extLst>
              <a:ext uri="{FF2B5EF4-FFF2-40B4-BE49-F238E27FC236}">
                <a16:creationId xmlns:a16="http://schemas.microsoft.com/office/drawing/2014/main" xmlns="" id="{C8F14C53-EC8E-4372-8FFE-0BDF0E85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" y="3721826"/>
            <a:ext cx="4615595" cy="3057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Parents of Autistic &amp;amp; ADHD Kids Have Heard Enough | Jillian Enright |  NewsBreak Original">
            <a:extLst>
              <a:ext uri="{FF2B5EF4-FFF2-40B4-BE49-F238E27FC236}">
                <a16:creationId xmlns:a16="http://schemas.microsoft.com/office/drawing/2014/main" xmlns="" id="{C43954A2-C3B0-46B5-A374-09ED27795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7" r="15941"/>
          <a:stretch/>
        </p:blipFill>
        <p:spPr bwMode="auto">
          <a:xfrm>
            <a:off x="5181662" y="78342"/>
            <a:ext cx="4168937" cy="3492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50 Vintage Photos That Show What Traveling Used to Look Like — Best Life">
            <a:extLst>
              <a:ext uri="{FF2B5EF4-FFF2-40B4-BE49-F238E27FC236}">
                <a16:creationId xmlns:a16="http://schemas.microsoft.com/office/drawing/2014/main" xmlns="" id="{FDA0D86E-6DC6-4C8E-8E02-78A80B9C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32" y="3721826"/>
            <a:ext cx="4875599" cy="3057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Document">
            <a:hlinkClick r:id="" action="ppaction://media"/>
            <a:extLst>
              <a:ext uri="{FF2B5EF4-FFF2-40B4-BE49-F238E27FC236}">
                <a16:creationId xmlns:a16="http://schemas.microsoft.com/office/drawing/2014/main" xmlns="" id="{5B11CA4D-A54B-4D7F-BEC1-B9F32F226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48755" y="1581023"/>
            <a:ext cx="487362" cy="487362"/>
          </a:xfrm>
          <a:prstGeom prst="rect">
            <a:avLst/>
          </a:prstGeom>
        </p:spPr>
      </p:pic>
      <p:pic>
        <p:nvPicPr>
          <p:cNvPr id="1038" name="Picture 14" descr="Men&amp;#39;s Summer STYLE Essentials: WHAT TO WEAR THIS SEASON (WITH EXAMPLES)">
            <a:extLst>
              <a:ext uri="{FF2B5EF4-FFF2-40B4-BE49-F238E27FC236}">
                <a16:creationId xmlns:a16="http://schemas.microsoft.com/office/drawing/2014/main" xmlns="" id="{D2C95606-31E9-4ED3-9D26-36322192C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 r="45979"/>
          <a:stretch/>
        </p:blipFill>
        <p:spPr bwMode="auto">
          <a:xfrm>
            <a:off x="9846568" y="136524"/>
            <a:ext cx="2268694" cy="6643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Else - Paris">
            <a:hlinkClick r:id="" action="ppaction://media"/>
            <a:extLst>
              <a:ext uri="{FF2B5EF4-FFF2-40B4-BE49-F238E27FC236}">
                <a16:creationId xmlns:a16="http://schemas.microsoft.com/office/drawing/2014/main" xmlns="" id="{DD0EB549-0223-4B55-A00E-DC86B30DD4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65083" y="586886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2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8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682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BADBEC-0190-4CD2-A271-0D6CFC3D7D25}"/>
              </a:ext>
            </a:extLst>
          </p:cNvPr>
          <p:cNvSpPr txBox="1"/>
          <p:nvPr/>
        </p:nvSpPr>
        <p:spPr>
          <a:xfrm>
            <a:off x="-66675" y="0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VNI-Whimsy" panose="00000400000000000000" pitchFamily="2" charset="0"/>
              </a:rPr>
              <a:t>Tense reminder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61EB24-1A60-41B5-9959-E2921A8F7AF5}"/>
              </a:ext>
            </a:extLst>
          </p:cNvPr>
          <p:cNvSpPr txBox="1"/>
          <p:nvPr/>
        </p:nvSpPr>
        <p:spPr>
          <a:xfrm>
            <a:off x="393700" y="767706"/>
            <a:ext cx="11404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continuous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E366D69D-025F-4D82-BF9A-F4B909F05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618593"/>
              </p:ext>
            </p:extLst>
          </p:nvPr>
        </p:nvGraphicFramePr>
        <p:xfrm>
          <a:off x="394460" y="1638028"/>
          <a:ext cx="11445115" cy="309646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149090">
                  <a:extLst>
                    <a:ext uri="{9D8B030D-6E8A-4147-A177-3AD203B41FA5}">
                      <a16:colId xmlns:a16="http://schemas.microsoft.com/office/drawing/2014/main" xmlns="" val="2937927274"/>
                    </a:ext>
                  </a:extLst>
                </a:gridCol>
                <a:gridCol w="6296025">
                  <a:extLst>
                    <a:ext uri="{9D8B030D-6E8A-4147-A177-3AD203B41FA5}">
                      <a16:colId xmlns:a16="http://schemas.microsoft.com/office/drawing/2014/main" xmlns="" val="1187095559"/>
                    </a:ext>
                  </a:extLst>
                </a:gridCol>
              </a:tblGrid>
              <a:tr h="55415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i="1" dirty="0"/>
                        <a:t>Questions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/>
                        <a:t>Short answers</a:t>
                      </a:r>
                      <a:endParaRPr lang="en-US" sz="32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582531"/>
                  </a:ext>
                </a:extLst>
              </a:tr>
              <a:tr h="251734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Was </a:t>
                      </a:r>
                      <a:r>
                        <a:rPr lang="en-US" sz="3200" b="1" i="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3200" b="1" dirty="0"/>
                        <a:t> I/he/she/it +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V-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ing</a:t>
                      </a:r>
                      <a:r>
                        <a:rPr lang="en-US" sz="3200" b="1" dirty="0"/>
                        <a:t>?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Were </a:t>
                      </a:r>
                      <a:r>
                        <a:rPr lang="en-US" sz="3200" b="1" i="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3200" b="1" dirty="0"/>
                        <a:t> you/we/they +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V-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ing</a:t>
                      </a:r>
                      <a:r>
                        <a:rPr lang="en-US" sz="3200" b="1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Yes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I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was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 /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No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she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wasn’t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b="1" dirty="0"/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Yes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we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were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 /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No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they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weren’t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9918676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D47284-9E78-4906-8D57-ED4A72BCFEE8}"/>
              </a:ext>
            </a:extLst>
          </p:cNvPr>
          <p:cNvSpPr txBox="1"/>
          <p:nvPr/>
        </p:nvSpPr>
        <p:spPr>
          <a:xfrm>
            <a:off x="3135005" y="4797301"/>
            <a:ext cx="719962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mother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market at 7 A.M yesterday?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Yes, she 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was</a:t>
            </a:r>
            <a:r>
              <a:rPr lang="en-US" altLang="en-US" sz="28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No, she </a:t>
            </a:r>
            <a:r>
              <a:rPr lang="en-US" alt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wasn’t</a:t>
            </a:r>
            <a:r>
              <a:rPr lang="en-US" sz="28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b="1" dirty="0"/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xmlns="" id="{87870375-E864-46E5-B175-8BF69951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139C30-64EF-42CF-ADB5-F7B35C81D01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DE109C7-33E9-4207-B13D-703147CA7F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05365C-F47B-4CDE-859E-C4E2CB060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24" y="0"/>
            <a:ext cx="10839175" cy="6654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A343CE4-1313-4A65-8E2E-4ADAB00E5B1C}"/>
              </a:ext>
            </a:extLst>
          </p:cNvPr>
          <p:cNvSpPr txBox="1"/>
          <p:nvPr/>
        </p:nvSpPr>
        <p:spPr>
          <a:xfrm>
            <a:off x="2553125" y="1949435"/>
            <a:ext cx="28382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was shining </a:t>
            </a:r>
            <a:r>
              <a:rPr lang="en-US" sz="40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4000" b="1" i="1" dirty="0">
              <a:solidFill>
                <a:srgbClr val="99003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2DA80E-53BF-4F18-8D50-8A722D22F7AA}"/>
              </a:ext>
            </a:extLst>
          </p:cNvPr>
          <p:cNvSpPr txBox="1"/>
          <p:nvPr/>
        </p:nvSpPr>
        <p:spPr>
          <a:xfrm>
            <a:off x="3806831" y="2593812"/>
            <a:ext cx="2967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was rising  </a:t>
            </a:r>
            <a:endParaRPr lang="en-US" sz="4000" b="1" i="1" dirty="0">
              <a:solidFill>
                <a:srgbClr val="99003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BA73E4D-6B93-421B-85E9-752D0735DBFC}"/>
              </a:ext>
            </a:extLst>
          </p:cNvPr>
          <p:cNvSpPr txBox="1"/>
          <p:nvPr/>
        </p:nvSpPr>
        <p:spPr>
          <a:xfrm>
            <a:off x="2234543" y="3348051"/>
            <a:ext cx="3381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were carrying</a:t>
            </a:r>
            <a:endParaRPr lang="en-US" sz="4000" b="1" i="1" dirty="0">
              <a:solidFill>
                <a:srgbClr val="990033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B9E85C3-1123-4665-A62F-5843E98D8134}"/>
              </a:ext>
            </a:extLst>
          </p:cNvPr>
          <p:cNvSpPr txBox="1"/>
          <p:nvPr/>
        </p:nvSpPr>
        <p:spPr>
          <a:xfrm>
            <a:off x="1158496" y="3894859"/>
            <a:ext cx="2329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was lying</a:t>
            </a:r>
            <a:endParaRPr lang="en-US" sz="4000" b="1" i="1" dirty="0">
              <a:solidFill>
                <a:srgbClr val="990033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52B4A28-D9B5-4791-AF0A-7D7FBBE4A545}"/>
              </a:ext>
            </a:extLst>
          </p:cNvPr>
          <p:cNvSpPr txBox="1"/>
          <p:nvPr/>
        </p:nvSpPr>
        <p:spPr>
          <a:xfrm>
            <a:off x="1010776" y="5279232"/>
            <a:ext cx="27960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were sitting</a:t>
            </a:r>
            <a:r>
              <a:rPr lang="en-US" sz="40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4000" b="1" i="1" dirty="0">
              <a:solidFill>
                <a:srgbClr val="99003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3CA4126-F70E-4A58-A845-959E8C701077}"/>
              </a:ext>
            </a:extLst>
          </p:cNvPr>
          <p:cNvSpPr txBox="1"/>
          <p:nvPr/>
        </p:nvSpPr>
        <p:spPr>
          <a:xfrm>
            <a:off x="290945" y="4639024"/>
            <a:ext cx="3571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wasn’t sleeping</a:t>
            </a:r>
            <a:endParaRPr lang="en-US" sz="4000" b="1" i="1" dirty="0">
              <a:solidFill>
                <a:srgbClr val="990033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59ED576-0019-4872-8E26-030F9C98EFF5}"/>
              </a:ext>
            </a:extLst>
          </p:cNvPr>
          <p:cNvSpPr txBox="1"/>
          <p:nvPr/>
        </p:nvSpPr>
        <p:spPr>
          <a:xfrm>
            <a:off x="7252904" y="5167191"/>
            <a:ext cx="1906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sharing </a:t>
            </a:r>
            <a:endParaRPr lang="en-US" sz="4000" b="1" i="1" dirty="0">
              <a:solidFill>
                <a:srgbClr val="990033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1F05D7F-DEDF-4C73-A8BB-F078DF758782}"/>
              </a:ext>
            </a:extLst>
          </p:cNvPr>
          <p:cNvSpPr txBox="1"/>
          <p:nvPr/>
        </p:nvSpPr>
        <p:spPr>
          <a:xfrm>
            <a:off x="3545017" y="5608434"/>
            <a:ext cx="43211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</a:t>
            </a:r>
            <a:r>
              <a:rPr lang="en-US" sz="4000" b="1" i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ere they listening </a:t>
            </a:r>
            <a:endParaRPr lang="en-US" sz="4000" b="1" i="1" dirty="0">
              <a:solidFill>
                <a:srgbClr val="990033"/>
              </a:solidFill>
            </a:endParaRPr>
          </a:p>
        </p:txBody>
      </p:sp>
      <p:pic>
        <p:nvPicPr>
          <p:cNvPr id="19" name="Picture Placeholder 7">
            <a:extLst>
              <a:ext uri="{FF2B5EF4-FFF2-40B4-BE49-F238E27FC236}">
                <a16:creationId xmlns:a16="http://schemas.microsoft.com/office/drawing/2014/main" xmlns="" id="{8FD566DC-6F19-4413-9B27-91BAE983CF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A0FEBE-5684-4640-83B2-A6E30F7ACF74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AF02F22-88B3-4D52-A7C0-51FAF3C504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9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E3E298-AB4B-4BA3-9CBD-8BE15F500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27" y="1402039"/>
            <a:ext cx="8860801" cy="5047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6DAABF-CC39-444B-88E2-DD97FEEDB465}"/>
              </a:ext>
            </a:extLst>
          </p:cNvPr>
          <p:cNvSpPr txBox="1"/>
          <p:nvPr/>
        </p:nvSpPr>
        <p:spPr>
          <a:xfrm>
            <a:off x="1742727" y="0"/>
            <a:ext cx="8706546" cy="1565095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381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orte" panose="03060902040502070203" pitchFamily="66" charset="0"/>
                <a:ea typeface="MS Mincho" panose="02020609040205080304" pitchFamily="49" charset="-128"/>
              </a:rPr>
              <a:t>Pair - Work </a:t>
            </a:r>
            <a:endParaRPr lang="en-US" sz="6600" b="1" dirty="0">
              <a:ln w="381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2052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66DF5B8B-1DDD-4041-8372-DC3AF171A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8394727" y="2597746"/>
            <a:ext cx="3797273" cy="21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675D1C-470D-4C6D-A8D1-68547AF9E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xmlns="" id="{233B36BF-8ADA-40D2-864D-ACF94F528F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D34829-241A-4763-9862-25CBA31A8D6B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3869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Ex4.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2. What was the boy doing?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He </a:t>
            </a:r>
            <a:r>
              <a:rPr lang="en-US" sz="4400" u="sng" dirty="0"/>
              <a:t>wasn’t looking at his mother</a:t>
            </a:r>
            <a:r>
              <a:rPr lang="en-US" sz="4400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3ADE89-8199-44B9-9583-82F15AEBFB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EFC7E264-9209-4240-8FA2-20CA1D246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1555389" y="3995276"/>
            <a:ext cx="4228596" cy="23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7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Ex4.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3. What was the girl doing?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She </a:t>
            </a:r>
            <a:r>
              <a:rPr lang="en-US" sz="4400" u="sng" dirty="0"/>
              <a:t>was singing quietly and playing with a toy</a:t>
            </a:r>
            <a:r>
              <a:rPr lang="en-US" sz="4400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6032FCD-9F69-4E8C-A711-FDBCE867E5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1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7B566DB7-A197-4FA7-A84C-D65DC26A7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1555389" y="3995276"/>
            <a:ext cx="4228596" cy="23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69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EA2181A6-3038-4815-9D0B-A7DEE5D31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1555389" y="3995276"/>
            <a:ext cx="4228596" cy="23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Ex4.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174252" y="804685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4. What were the other travelers doing?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5856721" y="2422984"/>
            <a:ext cx="6161027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They </a:t>
            </a:r>
            <a:r>
              <a:rPr lang="en-US" sz="4000" u="sng" dirty="0"/>
              <a:t>were shouting greetings, waving goodbye, carrying heavy bags or running to catch train</a:t>
            </a:r>
            <a:r>
              <a:rPr lang="en-US" sz="4000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ED7A74F-EC97-416B-AECB-7DE3CAE2D8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8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Ex</a:t>
            </a:r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5. What was the tall man doing?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He </a:t>
            </a:r>
            <a:r>
              <a:rPr lang="en-US" sz="4400" u="sng" dirty="0"/>
              <a:t>was standing completely still near the exit</a:t>
            </a:r>
            <a:r>
              <a:rPr lang="en-US" sz="44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DB3E13-5E1C-4971-8BEB-891AACB9A0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32B68F75-15AF-4523-A90C-8DDEDE238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1555389" y="3995276"/>
            <a:ext cx="4228596" cy="23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3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Ex4.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6. What were the café owners doing?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They </a:t>
            </a:r>
            <a:r>
              <a:rPr lang="en-US" sz="4400" u="sng" dirty="0"/>
              <a:t>were carrying tables outside</a:t>
            </a:r>
            <a:r>
              <a:rPr lang="en-US" sz="44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DB3E13-5E1C-4971-8BEB-891AACB9A0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FC017E1E-E53A-46E9-8FCC-91ADECD09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1555389" y="3995276"/>
            <a:ext cx="4228596" cy="23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58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Ex4.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7. What was the dog doing?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It </a:t>
            </a:r>
            <a:r>
              <a:rPr lang="en-US" sz="4400" u="sng" dirty="0"/>
              <a:t>was lying on the pavement nearby</a:t>
            </a:r>
            <a:r>
              <a:rPr lang="en-US" sz="44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DB3E13-5E1C-4971-8BEB-891AACB9A0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94D1D83B-3B9B-4CEC-8672-0FB51E407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1555389" y="3995276"/>
            <a:ext cx="4228596" cy="23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77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Ex4.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8. What was the teenage girls doing?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They </a:t>
            </a:r>
            <a:r>
              <a:rPr lang="en-US" sz="4400" u="sng" dirty="0"/>
              <a:t>were sitting on a bench sharing headphones</a:t>
            </a:r>
            <a:r>
              <a:rPr lang="en-US" sz="44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DB3E13-5E1C-4971-8BEB-891AACB9A0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9" name="Picture 4" descr="Pair Work Clipart – Clipartxtras throughout Student Partner Clipart »  Clipart Station">
            <a:extLst>
              <a:ext uri="{FF2B5EF4-FFF2-40B4-BE49-F238E27FC236}">
                <a16:creationId xmlns:a16="http://schemas.microsoft.com/office/drawing/2014/main" xmlns="" id="{7A17D084-A922-4081-B5DF-2261343D1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/>
          <a:stretch/>
        </p:blipFill>
        <p:spPr bwMode="auto">
          <a:xfrm>
            <a:off x="1555389" y="3995276"/>
            <a:ext cx="4228596" cy="23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xmlns="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xmlns="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xmlns="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xmlns="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EF3C86-9824-4AB2-B9A8-0027C6E84EC0}"/>
              </a:ext>
            </a:extLst>
          </p:cNvPr>
          <p:cNvSpPr txBox="1"/>
          <p:nvPr/>
        </p:nvSpPr>
        <p:spPr>
          <a:xfrm>
            <a:off x="5836582" y="3288474"/>
            <a:ext cx="572947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Unit 2: Adventure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176FECF-E9E3-4299-BF68-B64621CE0A92}"/>
              </a:ext>
            </a:extLst>
          </p:cNvPr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Lato Black"/>
                <a:cs typeface="Lato Black"/>
              </a:rPr>
              <a:t>Lesson 2B: Grammar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ED5553-A41C-49EC-8628-EE18E3C2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2F42B6-E71E-421B-80DB-C9B551E6962A}"/>
              </a:ext>
            </a:extLst>
          </p:cNvPr>
          <p:cNvGrpSpPr/>
          <p:nvPr/>
        </p:nvGrpSpPr>
        <p:grpSpPr>
          <a:xfrm>
            <a:off x="-1" y="406250"/>
            <a:ext cx="12089331" cy="5869421"/>
            <a:chOff x="0" y="502503"/>
            <a:chExt cx="11925300" cy="54651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69C7BD7-5E85-483C-B1B2-270A613DFEC1}"/>
                </a:ext>
              </a:extLst>
            </p:cNvPr>
            <p:cNvSpPr txBox="1"/>
            <p:nvPr/>
          </p:nvSpPr>
          <p:spPr>
            <a:xfrm>
              <a:off x="0" y="502503"/>
              <a:ext cx="11925300" cy="773761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1" dirty="0">
                  <a:solidFill>
                    <a:srgbClr val="003366"/>
                  </a:solidFill>
                  <a:effectLst/>
                  <a:latin typeface="Sitka Subheading" panose="02000505000000020004" pitchFamily="2" charset="0"/>
                  <a:ea typeface="MS Mincho" panose="02020609040205080304" pitchFamily="49" charset="-128"/>
                </a:rPr>
                <a:t>GROUP DISCUSSION</a:t>
              </a:r>
              <a:endParaRPr lang="en-US" sz="4800" i="1" dirty="0">
                <a:solidFill>
                  <a:srgbClr val="003366"/>
                </a:solidFill>
                <a:latin typeface="Sitka Subheading" panose="02000505000000020004" pitchFamily="2" charset="0"/>
              </a:endParaRP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7298E292-A6AF-4B05-BD1A-1604E61AE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33499"/>
              <a:ext cx="11925300" cy="4634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970EA8AD-462A-403C-A071-EA9BB8E439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6A4191-8F7F-4341-A447-63A0CC20F6A4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2F55250-1C06-4852-A7E6-FE818BBC91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2502" y="1443781"/>
            <a:ext cx="5361985" cy="3662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Ex5. WHO’S FASTER!</a:t>
            </a:r>
            <a:endParaRPr lang="en-US" altLang="zh-CN" sz="3600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32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Rules:</a:t>
            </a:r>
          </a:p>
          <a:p>
            <a:pPr marL="457200" indent="-457200">
              <a:buFontTx/>
              <a:buChar char="-"/>
            </a:pPr>
            <a:r>
              <a:rPr lang="en-US" altLang="zh-CN" sz="32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Work in groups</a:t>
            </a:r>
          </a:p>
          <a:p>
            <a:pPr marL="457200" indent="-457200">
              <a:buFontTx/>
              <a:buChar char="-"/>
            </a:pPr>
            <a:r>
              <a:rPr lang="en-US" altLang="zh-CN" sz="32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Use suggested words on the left and right columns to form sentences</a:t>
            </a:r>
          </a:p>
        </p:txBody>
      </p:sp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xmlns="" id="{0102A481-C7C6-47DE-B11D-62A142F12C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628258-81E5-4DAC-B933-37B080FD5B5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C5384A-E2E1-4BE0-9338-C2D16469765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27DDF6-7EBA-487C-93C4-CB6D573F1B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953"/>
          <a:stretch/>
        </p:blipFill>
        <p:spPr>
          <a:xfrm>
            <a:off x="1857020" y="5073632"/>
            <a:ext cx="1600423" cy="403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79DC510-0B48-4D86-AC75-D70FCBB6119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5001" b="12714"/>
          <a:stretch/>
        </p:blipFill>
        <p:spPr>
          <a:xfrm>
            <a:off x="3880384" y="5073633"/>
            <a:ext cx="3677163" cy="4034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88101A-C664-4D37-BB0F-D756EFBC95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6006" y="5508267"/>
            <a:ext cx="5058481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311F33-DBC8-4D78-84EC-EB6A07C5B37E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457965E-8B17-430D-AB6A-278757474E93}"/>
              </a:ext>
            </a:extLst>
          </p:cNvPr>
          <p:cNvSpPr/>
          <p:nvPr/>
        </p:nvSpPr>
        <p:spPr>
          <a:xfrm>
            <a:off x="150798" y="918782"/>
            <a:ext cx="4202964" cy="50674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tourist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some birds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two taxi drivers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street vendor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police officer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some schoolchildren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shop owner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some workmen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some shoppers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ED3BC8E-E69A-4124-93B1-068502B9E2ED}"/>
              </a:ext>
            </a:extLst>
          </p:cNvPr>
          <p:cNvSpPr/>
          <p:nvPr/>
        </p:nvSpPr>
        <p:spPr>
          <a:xfrm>
            <a:off x="8255363" y="1681601"/>
            <a:ext cx="3743176" cy="477611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stand / sit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argue / fight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take photos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eat / drink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talk on the phone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a book / magazine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laugh / smile / sing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walk / run / ride a bike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6D3140-13A6-4EBA-B9AF-2652276F04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xmlns="" id="{EE8DE516-8638-4E16-ADD1-10946D6D95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7DFEE164-2B48-4916-8B0D-0F835DEC6073}"/>
              </a:ext>
            </a:extLst>
          </p:cNvPr>
          <p:cNvSpPr txBox="1"/>
          <p:nvPr/>
        </p:nvSpPr>
        <p:spPr>
          <a:xfrm>
            <a:off x="9141667" y="234365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grpSp>
        <p:nvGrpSpPr>
          <p:cNvPr id="132" name="start timer">
            <a:extLst>
              <a:ext uri="{FF2B5EF4-FFF2-40B4-BE49-F238E27FC236}">
                <a16:creationId xmlns:a16="http://schemas.microsoft.com/office/drawing/2014/main" xmlns="" id="{7F9729DA-8663-497E-B3BB-8AEC706CB699}"/>
              </a:ext>
            </a:extLst>
          </p:cNvPr>
          <p:cNvGrpSpPr/>
          <p:nvPr/>
        </p:nvGrpSpPr>
        <p:grpSpPr>
          <a:xfrm>
            <a:off x="5124314" y="310117"/>
            <a:ext cx="2636838" cy="799962"/>
            <a:chOff x="1332706" y="185859"/>
            <a:chExt cx="2636838" cy="799962"/>
          </a:xfrm>
        </p:grpSpPr>
        <p:sp>
          <p:nvSpPr>
            <p:cNvPr id="133" name="Rounded Rectangle 120">
              <a:extLst>
                <a:ext uri="{FF2B5EF4-FFF2-40B4-BE49-F238E27FC236}">
                  <a16:creationId xmlns:a16="http://schemas.microsoft.com/office/drawing/2014/main" xmlns="" id="{77B5655F-9E29-4775-A9E8-EFA68A13FABA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ounded Rectangle 121">
              <a:extLst>
                <a:ext uri="{FF2B5EF4-FFF2-40B4-BE49-F238E27FC236}">
                  <a16:creationId xmlns:a16="http://schemas.microsoft.com/office/drawing/2014/main" xmlns="" id="{552B9FF5-C853-4831-AA42-B217B85DDBC3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35" name="times up">
            <a:extLst>
              <a:ext uri="{FF2B5EF4-FFF2-40B4-BE49-F238E27FC236}">
                <a16:creationId xmlns:a16="http://schemas.microsoft.com/office/drawing/2014/main" xmlns="" id="{DD1CE198-E614-42EE-A862-B98FF665E317}"/>
              </a:ext>
            </a:extLst>
          </p:cNvPr>
          <p:cNvGrpSpPr/>
          <p:nvPr/>
        </p:nvGrpSpPr>
        <p:grpSpPr>
          <a:xfrm>
            <a:off x="5124314" y="310117"/>
            <a:ext cx="2636838" cy="799962"/>
            <a:chOff x="4321176" y="185859"/>
            <a:chExt cx="2636838" cy="799962"/>
          </a:xfrm>
        </p:grpSpPr>
        <p:sp>
          <p:nvSpPr>
            <p:cNvPr id="136" name="Rounded Rectangle 123">
              <a:extLst>
                <a:ext uri="{FF2B5EF4-FFF2-40B4-BE49-F238E27FC236}">
                  <a16:creationId xmlns:a16="http://schemas.microsoft.com/office/drawing/2014/main" xmlns="" id="{93B3C71C-8996-46CC-A244-4EA3B97D570D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ounded Rectangle 124">
              <a:extLst>
                <a:ext uri="{FF2B5EF4-FFF2-40B4-BE49-F238E27FC236}">
                  <a16:creationId xmlns:a16="http://schemas.microsoft.com/office/drawing/2014/main" xmlns="" id="{54935B89-41C8-4243-9888-528F4E1DFA8F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38" name="AutoShape 3">
            <a:extLst>
              <a:ext uri="{FF2B5EF4-FFF2-40B4-BE49-F238E27FC236}">
                <a16:creationId xmlns:a16="http://schemas.microsoft.com/office/drawing/2014/main" xmlns="" id="{A6C97D5F-93F4-43ED-A6CD-725AA705333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612314" y="1300986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>
            <a:extLst>
              <a:ext uri="{FF2B5EF4-FFF2-40B4-BE49-F238E27FC236}">
                <a16:creationId xmlns:a16="http://schemas.microsoft.com/office/drawing/2014/main" xmlns="" id="{369B6C0D-179A-4573-98AC-9FF553D1D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8202" y="1866136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>
            <a:extLst>
              <a:ext uri="{FF2B5EF4-FFF2-40B4-BE49-F238E27FC236}">
                <a16:creationId xmlns:a16="http://schemas.microsoft.com/office/drawing/2014/main" xmlns="" id="{E960C9DD-1E85-4220-8740-413CA3FFC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8202" y="1866136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>
            <a:extLst>
              <a:ext uri="{FF2B5EF4-FFF2-40B4-BE49-F238E27FC236}">
                <a16:creationId xmlns:a16="http://schemas.microsoft.com/office/drawing/2014/main" xmlns="" id="{7BE428E4-2911-4121-9C73-30D56C84F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8202" y="1866136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>
            <a:extLst>
              <a:ext uri="{FF2B5EF4-FFF2-40B4-BE49-F238E27FC236}">
                <a16:creationId xmlns:a16="http://schemas.microsoft.com/office/drawing/2014/main" xmlns="" id="{447A674E-B777-44A5-9E03-DEA1406EF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8202" y="1866136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>
            <a:extLst>
              <a:ext uri="{FF2B5EF4-FFF2-40B4-BE49-F238E27FC236}">
                <a16:creationId xmlns:a16="http://schemas.microsoft.com/office/drawing/2014/main" xmlns="" id="{AB40F327-8CAC-467B-8CD7-5E0278F9E8FC}"/>
              </a:ext>
            </a:extLst>
          </p:cNvPr>
          <p:cNvSpPr>
            <a:spLocks/>
          </p:cNvSpPr>
          <p:nvPr/>
        </p:nvSpPr>
        <p:spPr bwMode="auto">
          <a:xfrm>
            <a:off x="6111039" y="1758186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>
            <a:extLst>
              <a:ext uri="{FF2B5EF4-FFF2-40B4-BE49-F238E27FC236}">
                <a16:creationId xmlns:a16="http://schemas.microsoft.com/office/drawing/2014/main" xmlns="" id="{28398CE5-C08E-4F88-BAB2-09E7E4F3CB95}"/>
              </a:ext>
            </a:extLst>
          </p:cNvPr>
          <p:cNvSpPr>
            <a:spLocks/>
          </p:cNvSpPr>
          <p:nvPr/>
        </p:nvSpPr>
        <p:spPr bwMode="auto">
          <a:xfrm>
            <a:off x="7138152" y="2005836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>
            <a:extLst>
              <a:ext uri="{FF2B5EF4-FFF2-40B4-BE49-F238E27FC236}">
                <a16:creationId xmlns:a16="http://schemas.microsoft.com/office/drawing/2014/main" xmlns="" id="{11B54041-7DC7-4769-9CBF-3A6AB3D23E95}"/>
              </a:ext>
            </a:extLst>
          </p:cNvPr>
          <p:cNvSpPr>
            <a:spLocks/>
          </p:cNvSpPr>
          <p:nvPr/>
        </p:nvSpPr>
        <p:spPr bwMode="auto">
          <a:xfrm>
            <a:off x="4639427" y="1985199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>
            <a:extLst>
              <a:ext uri="{FF2B5EF4-FFF2-40B4-BE49-F238E27FC236}">
                <a16:creationId xmlns:a16="http://schemas.microsoft.com/office/drawing/2014/main" xmlns="" id="{33001F0F-AA19-4FA3-B7B6-387006F6F142}"/>
              </a:ext>
            </a:extLst>
          </p:cNvPr>
          <p:cNvSpPr>
            <a:spLocks noEditPoints="1"/>
          </p:cNvSpPr>
          <p:nvPr/>
        </p:nvSpPr>
        <p:spPr bwMode="auto">
          <a:xfrm>
            <a:off x="4850564" y="2291586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>
            <a:extLst>
              <a:ext uri="{FF2B5EF4-FFF2-40B4-BE49-F238E27FC236}">
                <a16:creationId xmlns:a16="http://schemas.microsoft.com/office/drawing/2014/main" xmlns="" id="{8CFF4FC6-98F0-414C-8F2C-57864A48A4B7}"/>
              </a:ext>
            </a:extLst>
          </p:cNvPr>
          <p:cNvSpPr>
            <a:spLocks noEditPoints="1"/>
          </p:cNvSpPr>
          <p:nvPr/>
        </p:nvSpPr>
        <p:spPr bwMode="auto">
          <a:xfrm>
            <a:off x="4850564" y="2291586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>
            <a:extLst>
              <a:ext uri="{FF2B5EF4-FFF2-40B4-BE49-F238E27FC236}">
                <a16:creationId xmlns:a16="http://schemas.microsoft.com/office/drawing/2014/main" xmlns="" id="{7E45D17D-9A46-4D15-8B0C-440A9BB061EF}"/>
              </a:ext>
            </a:extLst>
          </p:cNvPr>
          <p:cNvSpPr>
            <a:spLocks/>
          </p:cNvSpPr>
          <p:nvPr/>
        </p:nvSpPr>
        <p:spPr bwMode="auto">
          <a:xfrm>
            <a:off x="4850564" y="2291586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>
            <a:extLst>
              <a:ext uri="{FF2B5EF4-FFF2-40B4-BE49-F238E27FC236}">
                <a16:creationId xmlns:a16="http://schemas.microsoft.com/office/drawing/2014/main" xmlns="" id="{6918EF78-EEAA-41B4-9A5C-E278ED680F2F}"/>
              </a:ext>
            </a:extLst>
          </p:cNvPr>
          <p:cNvSpPr>
            <a:spLocks/>
          </p:cNvSpPr>
          <p:nvPr/>
        </p:nvSpPr>
        <p:spPr bwMode="auto">
          <a:xfrm>
            <a:off x="7811252" y="2467799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>
            <a:extLst>
              <a:ext uri="{FF2B5EF4-FFF2-40B4-BE49-F238E27FC236}">
                <a16:creationId xmlns:a16="http://schemas.microsoft.com/office/drawing/2014/main" xmlns="" id="{C33325B5-B5C1-4E24-B27D-ABDE6571AC6C}"/>
              </a:ext>
            </a:extLst>
          </p:cNvPr>
          <p:cNvSpPr>
            <a:spLocks/>
          </p:cNvSpPr>
          <p:nvPr/>
        </p:nvSpPr>
        <p:spPr bwMode="auto">
          <a:xfrm>
            <a:off x="7571539" y="2313811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>
            <a:extLst>
              <a:ext uri="{FF2B5EF4-FFF2-40B4-BE49-F238E27FC236}">
                <a16:creationId xmlns:a16="http://schemas.microsoft.com/office/drawing/2014/main" xmlns="" id="{02AD954E-0CC0-4660-9B5C-A0EF30A26EFF}"/>
              </a:ext>
            </a:extLst>
          </p:cNvPr>
          <p:cNvSpPr>
            <a:spLocks/>
          </p:cNvSpPr>
          <p:nvPr/>
        </p:nvSpPr>
        <p:spPr bwMode="auto">
          <a:xfrm>
            <a:off x="4069514" y="1474024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>
            <a:extLst>
              <a:ext uri="{FF2B5EF4-FFF2-40B4-BE49-F238E27FC236}">
                <a16:creationId xmlns:a16="http://schemas.microsoft.com/office/drawing/2014/main" xmlns="" id="{8266603C-4EF7-492B-9257-8E0ACFC57E2A}"/>
              </a:ext>
            </a:extLst>
          </p:cNvPr>
          <p:cNvSpPr>
            <a:spLocks noEditPoints="1"/>
          </p:cNvSpPr>
          <p:nvPr/>
        </p:nvSpPr>
        <p:spPr bwMode="auto">
          <a:xfrm>
            <a:off x="4285414" y="2677349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>
            <a:extLst>
              <a:ext uri="{FF2B5EF4-FFF2-40B4-BE49-F238E27FC236}">
                <a16:creationId xmlns:a16="http://schemas.microsoft.com/office/drawing/2014/main" xmlns="" id="{964CAE7C-E759-4F90-8620-BBF51B45EDC9}"/>
              </a:ext>
            </a:extLst>
          </p:cNvPr>
          <p:cNvSpPr>
            <a:spLocks/>
          </p:cNvSpPr>
          <p:nvPr/>
        </p:nvSpPr>
        <p:spPr bwMode="auto">
          <a:xfrm>
            <a:off x="4218739" y="1713736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>
            <a:extLst>
              <a:ext uri="{FF2B5EF4-FFF2-40B4-BE49-F238E27FC236}">
                <a16:creationId xmlns:a16="http://schemas.microsoft.com/office/drawing/2014/main" xmlns="" id="{870AF990-63C4-4F57-9E2F-41BD47764146}"/>
              </a:ext>
            </a:extLst>
          </p:cNvPr>
          <p:cNvSpPr>
            <a:spLocks/>
          </p:cNvSpPr>
          <p:nvPr/>
        </p:nvSpPr>
        <p:spPr bwMode="auto">
          <a:xfrm>
            <a:off x="4680702" y="5752336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>
            <a:extLst>
              <a:ext uri="{FF2B5EF4-FFF2-40B4-BE49-F238E27FC236}">
                <a16:creationId xmlns:a16="http://schemas.microsoft.com/office/drawing/2014/main" xmlns="" id="{79565207-B707-4F97-9207-F239FF76F2D4}"/>
              </a:ext>
            </a:extLst>
          </p:cNvPr>
          <p:cNvSpPr>
            <a:spLocks noEditPoints="1"/>
          </p:cNvSpPr>
          <p:nvPr/>
        </p:nvSpPr>
        <p:spPr bwMode="auto">
          <a:xfrm>
            <a:off x="4950577" y="6025386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>
            <a:extLst>
              <a:ext uri="{FF2B5EF4-FFF2-40B4-BE49-F238E27FC236}">
                <a16:creationId xmlns:a16="http://schemas.microsoft.com/office/drawing/2014/main" xmlns="" id="{C697A5E7-8386-4415-8555-64755DFA8C30}"/>
              </a:ext>
            </a:extLst>
          </p:cNvPr>
          <p:cNvSpPr>
            <a:spLocks noEditPoints="1"/>
          </p:cNvSpPr>
          <p:nvPr/>
        </p:nvSpPr>
        <p:spPr bwMode="auto">
          <a:xfrm>
            <a:off x="4950577" y="6025386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>
            <a:extLst>
              <a:ext uri="{FF2B5EF4-FFF2-40B4-BE49-F238E27FC236}">
                <a16:creationId xmlns:a16="http://schemas.microsoft.com/office/drawing/2014/main" xmlns="" id="{5F1F0677-CFED-4358-8E56-96BA54A2573D}"/>
              </a:ext>
            </a:extLst>
          </p:cNvPr>
          <p:cNvSpPr>
            <a:spLocks/>
          </p:cNvSpPr>
          <p:nvPr/>
        </p:nvSpPr>
        <p:spPr bwMode="auto">
          <a:xfrm>
            <a:off x="4950577" y="6025386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>
            <a:extLst>
              <a:ext uri="{FF2B5EF4-FFF2-40B4-BE49-F238E27FC236}">
                <a16:creationId xmlns:a16="http://schemas.microsoft.com/office/drawing/2014/main" xmlns="" id="{1392EAFE-9A4A-42F6-B065-413406F279B4}"/>
              </a:ext>
            </a:extLst>
          </p:cNvPr>
          <p:cNvSpPr>
            <a:spLocks/>
          </p:cNvSpPr>
          <p:nvPr/>
        </p:nvSpPr>
        <p:spPr bwMode="auto">
          <a:xfrm>
            <a:off x="7246102" y="5752336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>
            <a:extLst>
              <a:ext uri="{FF2B5EF4-FFF2-40B4-BE49-F238E27FC236}">
                <a16:creationId xmlns:a16="http://schemas.microsoft.com/office/drawing/2014/main" xmlns="" id="{8559B0C0-E05C-4026-8FB2-DF809FA5CF77}"/>
              </a:ext>
            </a:extLst>
          </p:cNvPr>
          <p:cNvSpPr>
            <a:spLocks/>
          </p:cNvSpPr>
          <p:nvPr/>
        </p:nvSpPr>
        <p:spPr bwMode="auto">
          <a:xfrm>
            <a:off x="7706477" y="6023799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>
            <a:extLst>
              <a:ext uri="{FF2B5EF4-FFF2-40B4-BE49-F238E27FC236}">
                <a16:creationId xmlns:a16="http://schemas.microsoft.com/office/drawing/2014/main" xmlns="" id="{08A7A370-C822-494E-8BCF-6849D332479C}"/>
              </a:ext>
            </a:extLst>
          </p:cNvPr>
          <p:cNvSpPr>
            <a:spLocks/>
          </p:cNvSpPr>
          <p:nvPr/>
        </p:nvSpPr>
        <p:spPr bwMode="auto">
          <a:xfrm>
            <a:off x="7706477" y="6023799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>
            <a:extLst>
              <a:ext uri="{FF2B5EF4-FFF2-40B4-BE49-F238E27FC236}">
                <a16:creationId xmlns:a16="http://schemas.microsoft.com/office/drawing/2014/main" xmlns="" id="{62532239-DCC6-4392-8F01-4D44D1129BDA}"/>
              </a:ext>
            </a:extLst>
          </p:cNvPr>
          <p:cNvSpPr>
            <a:spLocks/>
          </p:cNvSpPr>
          <p:nvPr/>
        </p:nvSpPr>
        <p:spPr bwMode="auto">
          <a:xfrm>
            <a:off x="7408027" y="6023799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6FC99999-AAF0-4EFA-AD9A-738779D41689}"/>
              </a:ext>
            </a:extLst>
          </p:cNvPr>
          <p:cNvGrpSpPr/>
          <p:nvPr/>
        </p:nvGrpSpPr>
        <p:grpSpPr>
          <a:xfrm rot="1786145">
            <a:off x="4429877" y="2388424"/>
            <a:ext cx="3829050" cy="3830638"/>
            <a:chOff x="817563" y="2264166"/>
            <a:chExt cx="3829050" cy="3830638"/>
          </a:xfrm>
        </p:grpSpPr>
        <p:sp>
          <p:nvSpPr>
            <p:cNvPr id="163" name="Oval 28">
              <a:extLst>
                <a:ext uri="{FF2B5EF4-FFF2-40B4-BE49-F238E27FC236}">
                  <a16:creationId xmlns:a16="http://schemas.microsoft.com/office/drawing/2014/main" xmlns="" id="{E8AA214E-61F4-4A6D-89BA-B1602181A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4" name="hour hand">
              <a:extLst>
                <a:ext uri="{FF2B5EF4-FFF2-40B4-BE49-F238E27FC236}">
                  <a16:creationId xmlns:a16="http://schemas.microsoft.com/office/drawing/2014/main" xmlns="" id="{4C56BBF8-9334-4EF0-A825-C68C39ADC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5" name="Freeform 29">
            <a:extLst>
              <a:ext uri="{FF2B5EF4-FFF2-40B4-BE49-F238E27FC236}">
                <a16:creationId xmlns:a16="http://schemas.microsoft.com/office/drawing/2014/main" xmlns="" id="{A2084939-D445-454E-9B5A-FC1141A7C7F5}"/>
              </a:ext>
            </a:extLst>
          </p:cNvPr>
          <p:cNvSpPr>
            <a:spLocks noEditPoints="1"/>
          </p:cNvSpPr>
          <p:nvPr/>
        </p:nvSpPr>
        <p:spPr bwMode="auto">
          <a:xfrm>
            <a:off x="4150477" y="2110611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6" name="Freeform 30">
            <a:extLst>
              <a:ext uri="{FF2B5EF4-FFF2-40B4-BE49-F238E27FC236}">
                <a16:creationId xmlns:a16="http://schemas.microsoft.com/office/drawing/2014/main" xmlns="" id="{85F617E9-95A6-4E07-814D-375A33A98BEB}"/>
              </a:ext>
            </a:extLst>
          </p:cNvPr>
          <p:cNvSpPr>
            <a:spLocks noEditPoints="1"/>
          </p:cNvSpPr>
          <p:nvPr/>
        </p:nvSpPr>
        <p:spPr bwMode="auto">
          <a:xfrm>
            <a:off x="4323514" y="2282061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7" name="Freeform 31">
            <a:extLst>
              <a:ext uri="{FF2B5EF4-FFF2-40B4-BE49-F238E27FC236}">
                <a16:creationId xmlns:a16="http://schemas.microsoft.com/office/drawing/2014/main" xmlns="" id="{73A4EA4B-4F99-4B77-851F-344709547CD6}"/>
              </a:ext>
            </a:extLst>
          </p:cNvPr>
          <p:cNvSpPr>
            <a:spLocks noEditPoints="1"/>
          </p:cNvSpPr>
          <p:nvPr/>
        </p:nvSpPr>
        <p:spPr bwMode="auto">
          <a:xfrm>
            <a:off x="4233027" y="2191574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4D6C42F1-F0FC-4EF6-AB01-9242BBD8128C}"/>
              </a:ext>
            </a:extLst>
          </p:cNvPr>
          <p:cNvGrpSpPr/>
          <p:nvPr/>
        </p:nvGrpSpPr>
        <p:grpSpPr>
          <a:xfrm>
            <a:off x="6068177" y="2536061"/>
            <a:ext cx="566738" cy="566738"/>
            <a:chOff x="2455863" y="2411803"/>
            <a:chExt cx="566738" cy="566738"/>
          </a:xfrm>
        </p:grpSpPr>
        <p:sp>
          <p:nvSpPr>
            <p:cNvPr id="169" name="Oval 32">
              <a:extLst>
                <a:ext uri="{FF2B5EF4-FFF2-40B4-BE49-F238E27FC236}">
                  <a16:creationId xmlns:a16="http://schemas.microsoft.com/office/drawing/2014/main" xmlns="" id="{9C21022E-8F9F-482E-8330-5F9889723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Oval 33">
              <a:extLst>
                <a:ext uri="{FF2B5EF4-FFF2-40B4-BE49-F238E27FC236}">
                  <a16:creationId xmlns:a16="http://schemas.microsoft.com/office/drawing/2014/main" xmlns="" id="{BBFD4043-DAC1-4DF2-9474-B1A0C6502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Freeform 34">
              <a:extLst>
                <a:ext uri="{FF2B5EF4-FFF2-40B4-BE49-F238E27FC236}">
                  <a16:creationId xmlns:a16="http://schemas.microsoft.com/office/drawing/2014/main" xmlns="" id="{833D779A-CBC3-4891-BD0C-1F9676E4A3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35">
              <a:extLst>
                <a:ext uri="{FF2B5EF4-FFF2-40B4-BE49-F238E27FC236}">
                  <a16:creationId xmlns:a16="http://schemas.microsoft.com/office/drawing/2014/main" xmlns="" id="{9DB708B1-78FE-4BF6-B1D4-0404D137C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Rectangle 36">
              <a:extLst>
                <a:ext uri="{FF2B5EF4-FFF2-40B4-BE49-F238E27FC236}">
                  <a16:creationId xmlns:a16="http://schemas.microsoft.com/office/drawing/2014/main" xmlns="" id="{512CC996-303D-4582-A467-96183F86E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Rectangle 37">
              <a:extLst>
                <a:ext uri="{FF2B5EF4-FFF2-40B4-BE49-F238E27FC236}">
                  <a16:creationId xmlns:a16="http://schemas.microsoft.com/office/drawing/2014/main" xmlns="" id="{D3E44108-AD45-4424-86F8-B703496DD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5" name="Freeform 40">
            <a:extLst>
              <a:ext uri="{FF2B5EF4-FFF2-40B4-BE49-F238E27FC236}">
                <a16:creationId xmlns:a16="http://schemas.microsoft.com/office/drawing/2014/main" xmlns="" id="{8F58C8E4-037D-4FC9-A0C6-B4EC313B2B00}"/>
              </a:ext>
            </a:extLst>
          </p:cNvPr>
          <p:cNvSpPr>
            <a:spLocks noEditPoints="1"/>
          </p:cNvSpPr>
          <p:nvPr/>
        </p:nvSpPr>
        <p:spPr bwMode="auto">
          <a:xfrm>
            <a:off x="6857164" y="2975799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6" name="Freeform 46">
            <a:extLst>
              <a:ext uri="{FF2B5EF4-FFF2-40B4-BE49-F238E27FC236}">
                <a16:creationId xmlns:a16="http://schemas.microsoft.com/office/drawing/2014/main" xmlns="" id="{32DCDAFD-B5D6-4EBB-AD1B-548D359ACA6C}"/>
              </a:ext>
            </a:extLst>
          </p:cNvPr>
          <p:cNvSpPr>
            <a:spLocks noEditPoints="1"/>
          </p:cNvSpPr>
          <p:nvPr/>
        </p:nvSpPr>
        <p:spPr bwMode="auto">
          <a:xfrm>
            <a:off x="7398502" y="3396486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FCDCA319-DEBF-45DB-9CE4-A7C2D96F85DA}"/>
              </a:ext>
            </a:extLst>
          </p:cNvPr>
          <p:cNvGrpSpPr/>
          <p:nvPr/>
        </p:nvGrpSpPr>
        <p:grpSpPr>
          <a:xfrm>
            <a:off x="7563789" y="3561632"/>
            <a:ext cx="585788" cy="700042"/>
            <a:chOff x="3951475" y="3437374"/>
            <a:chExt cx="585788" cy="700042"/>
          </a:xfrm>
        </p:grpSpPr>
        <p:sp>
          <p:nvSpPr>
            <p:cNvPr id="178" name="Freeform 44">
              <a:extLst>
                <a:ext uri="{FF2B5EF4-FFF2-40B4-BE49-F238E27FC236}">
                  <a16:creationId xmlns:a16="http://schemas.microsoft.com/office/drawing/2014/main" xmlns="" id="{FB4A2FB3-0F70-4C4C-AEB4-285449410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xmlns="" id="{D5BC6F74-A2CB-4D97-B669-96C0BF85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47">
              <a:extLst>
                <a:ext uri="{FF2B5EF4-FFF2-40B4-BE49-F238E27FC236}">
                  <a16:creationId xmlns:a16="http://schemas.microsoft.com/office/drawing/2014/main" xmlns="" id="{DBE6BF94-5C26-44C5-9AF8-4FEF098B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Rectangle 48">
              <a:extLst>
                <a:ext uri="{FF2B5EF4-FFF2-40B4-BE49-F238E27FC236}">
                  <a16:creationId xmlns:a16="http://schemas.microsoft.com/office/drawing/2014/main" xmlns="" id="{F9F85DD0-3329-44CE-B34B-D207951F1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9">
              <a:extLst>
                <a:ext uri="{FF2B5EF4-FFF2-40B4-BE49-F238E27FC236}">
                  <a16:creationId xmlns:a16="http://schemas.microsoft.com/office/drawing/2014/main" xmlns="" id="{1320F7F9-F187-497E-98A5-62FED5F6C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3" name="Freeform 52">
              <a:extLst>
                <a:ext uri="{FF2B5EF4-FFF2-40B4-BE49-F238E27FC236}">
                  <a16:creationId xmlns:a16="http://schemas.microsoft.com/office/drawing/2014/main" xmlns="" id="{FC43485C-9E50-462B-A90F-354E9FC1E8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84" name="Freeform 58">
            <a:extLst>
              <a:ext uri="{FF2B5EF4-FFF2-40B4-BE49-F238E27FC236}">
                <a16:creationId xmlns:a16="http://schemas.microsoft.com/office/drawing/2014/main" xmlns="" id="{13392120-4816-4509-AA8A-5E366DE85BB5}"/>
              </a:ext>
            </a:extLst>
          </p:cNvPr>
          <p:cNvSpPr>
            <a:spLocks noEditPoints="1"/>
          </p:cNvSpPr>
          <p:nvPr/>
        </p:nvSpPr>
        <p:spPr bwMode="auto">
          <a:xfrm>
            <a:off x="7422314" y="4856986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F5DC1204-B831-4F1C-A307-9F8F2B143BA4}"/>
              </a:ext>
            </a:extLst>
          </p:cNvPr>
          <p:cNvGrpSpPr/>
          <p:nvPr/>
        </p:nvGrpSpPr>
        <p:grpSpPr>
          <a:xfrm>
            <a:off x="6893677" y="5282119"/>
            <a:ext cx="629286" cy="577850"/>
            <a:chOff x="3281363" y="5157861"/>
            <a:chExt cx="629286" cy="577850"/>
          </a:xfrm>
        </p:grpSpPr>
        <p:sp>
          <p:nvSpPr>
            <p:cNvPr id="186" name="Freeform 62">
              <a:extLst>
                <a:ext uri="{FF2B5EF4-FFF2-40B4-BE49-F238E27FC236}">
                  <a16:creationId xmlns:a16="http://schemas.microsoft.com/office/drawing/2014/main" xmlns="" id="{285DF4E3-E422-4257-A296-37C459D68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63">
              <a:extLst>
                <a:ext uri="{FF2B5EF4-FFF2-40B4-BE49-F238E27FC236}">
                  <a16:creationId xmlns:a16="http://schemas.microsoft.com/office/drawing/2014/main" xmlns="" id="{83240EE3-CC12-4BB0-A3B7-0F9BDDBA2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64">
              <a:extLst>
                <a:ext uri="{FF2B5EF4-FFF2-40B4-BE49-F238E27FC236}">
                  <a16:creationId xmlns:a16="http://schemas.microsoft.com/office/drawing/2014/main" xmlns="" id="{19D2BECA-2006-4F0B-9C30-B503D9AC26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65">
              <a:extLst>
                <a:ext uri="{FF2B5EF4-FFF2-40B4-BE49-F238E27FC236}">
                  <a16:creationId xmlns:a16="http://schemas.microsoft.com/office/drawing/2014/main" xmlns="" id="{C2B74CCA-FFAC-416E-8A56-4EB1AF66B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Rectangle 66">
              <a:extLst>
                <a:ext uri="{FF2B5EF4-FFF2-40B4-BE49-F238E27FC236}">
                  <a16:creationId xmlns:a16="http://schemas.microsoft.com/office/drawing/2014/main" xmlns="" id="{48E35462-C159-4466-B2A6-B0731C555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Rectangle 67">
              <a:extLst>
                <a:ext uri="{FF2B5EF4-FFF2-40B4-BE49-F238E27FC236}">
                  <a16:creationId xmlns:a16="http://schemas.microsoft.com/office/drawing/2014/main" xmlns="" id="{8CBBC46F-589D-4D27-A5E4-DAB2C7564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92" name="Freeform 70">
            <a:extLst>
              <a:ext uri="{FF2B5EF4-FFF2-40B4-BE49-F238E27FC236}">
                <a16:creationId xmlns:a16="http://schemas.microsoft.com/office/drawing/2014/main" xmlns="" id="{0F20AA96-3167-453A-83A5-23B13B048AD0}"/>
              </a:ext>
            </a:extLst>
          </p:cNvPr>
          <p:cNvSpPr>
            <a:spLocks noEditPoints="1"/>
          </p:cNvSpPr>
          <p:nvPr/>
        </p:nvSpPr>
        <p:spPr bwMode="auto">
          <a:xfrm>
            <a:off x="5376027" y="2983736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3" name="Freeform 78">
            <a:extLst>
              <a:ext uri="{FF2B5EF4-FFF2-40B4-BE49-F238E27FC236}">
                <a16:creationId xmlns:a16="http://schemas.microsoft.com/office/drawing/2014/main" xmlns="" id="{2FF69988-D1BA-4284-825A-D0228FFA05D3}"/>
              </a:ext>
            </a:extLst>
          </p:cNvPr>
          <p:cNvSpPr>
            <a:spLocks noEditPoints="1"/>
          </p:cNvSpPr>
          <p:nvPr/>
        </p:nvSpPr>
        <p:spPr bwMode="auto">
          <a:xfrm>
            <a:off x="4625139" y="4256911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" name="Freeform 82">
            <a:extLst>
              <a:ext uri="{FF2B5EF4-FFF2-40B4-BE49-F238E27FC236}">
                <a16:creationId xmlns:a16="http://schemas.microsoft.com/office/drawing/2014/main" xmlns="" id="{D0C0A16A-F313-40F3-9F50-43FD8B34B26B}"/>
              </a:ext>
            </a:extLst>
          </p:cNvPr>
          <p:cNvSpPr>
            <a:spLocks noEditPoints="1"/>
          </p:cNvSpPr>
          <p:nvPr/>
        </p:nvSpPr>
        <p:spPr bwMode="auto">
          <a:xfrm>
            <a:off x="4829927" y="4952236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5" name="Freeform 90">
            <a:extLst>
              <a:ext uri="{FF2B5EF4-FFF2-40B4-BE49-F238E27FC236}">
                <a16:creationId xmlns:a16="http://schemas.microsoft.com/office/drawing/2014/main" xmlns="" id="{BB40B2AE-125C-451D-930F-D7B5C26CE3F2}"/>
              </a:ext>
            </a:extLst>
          </p:cNvPr>
          <p:cNvSpPr>
            <a:spLocks noEditPoints="1"/>
          </p:cNvSpPr>
          <p:nvPr/>
        </p:nvSpPr>
        <p:spPr bwMode="auto">
          <a:xfrm>
            <a:off x="6168189" y="5672961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xmlns="" id="{609AD4F4-AA15-4902-89B5-BCCB363629BC}"/>
              </a:ext>
            </a:extLst>
          </p:cNvPr>
          <p:cNvGrpSpPr/>
          <p:nvPr/>
        </p:nvGrpSpPr>
        <p:grpSpPr>
          <a:xfrm>
            <a:off x="4544068" y="3513961"/>
            <a:ext cx="571500" cy="622533"/>
            <a:chOff x="931754" y="3389703"/>
            <a:chExt cx="571500" cy="622533"/>
          </a:xfrm>
        </p:grpSpPr>
        <p:sp>
          <p:nvSpPr>
            <p:cNvPr id="197" name="Freeform 68">
              <a:extLst>
                <a:ext uri="{FF2B5EF4-FFF2-40B4-BE49-F238E27FC236}">
                  <a16:creationId xmlns:a16="http://schemas.microsoft.com/office/drawing/2014/main" xmlns="" id="{19825DE8-68C1-4D84-8B55-66440486F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9">
              <a:extLst>
                <a:ext uri="{FF2B5EF4-FFF2-40B4-BE49-F238E27FC236}">
                  <a16:creationId xmlns:a16="http://schemas.microsoft.com/office/drawing/2014/main" xmlns="" id="{E0997D82-0067-4534-841A-8018E7BB0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71">
              <a:extLst>
                <a:ext uri="{FF2B5EF4-FFF2-40B4-BE49-F238E27FC236}">
                  <a16:creationId xmlns:a16="http://schemas.microsoft.com/office/drawing/2014/main" xmlns="" id="{70F6C514-F38C-4864-9E6D-C71A01FD0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Freeform 74">
              <a:extLst>
                <a:ext uri="{FF2B5EF4-FFF2-40B4-BE49-F238E27FC236}">
                  <a16:creationId xmlns:a16="http://schemas.microsoft.com/office/drawing/2014/main" xmlns="" id="{0F439612-E954-4A7B-A66A-51E618B3E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94">
              <a:extLst>
                <a:ext uri="{FF2B5EF4-FFF2-40B4-BE49-F238E27FC236}">
                  <a16:creationId xmlns:a16="http://schemas.microsoft.com/office/drawing/2014/main" xmlns="" id="{692AED62-0DC3-4A20-9628-35885D229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Rectangle 95">
              <a:extLst>
                <a:ext uri="{FF2B5EF4-FFF2-40B4-BE49-F238E27FC236}">
                  <a16:creationId xmlns:a16="http://schemas.microsoft.com/office/drawing/2014/main" xmlns="" id="{6849E493-5B0F-402B-99F8-94EEBABA7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079C579B-3D4A-44BB-9469-48D1C08EEA17}"/>
              </a:ext>
            </a:extLst>
          </p:cNvPr>
          <p:cNvGrpSpPr/>
          <p:nvPr/>
        </p:nvGrpSpPr>
        <p:grpSpPr>
          <a:xfrm>
            <a:off x="5109259" y="5282119"/>
            <a:ext cx="569913" cy="568325"/>
            <a:chOff x="1496945" y="5157861"/>
            <a:chExt cx="569913" cy="568325"/>
          </a:xfrm>
        </p:grpSpPr>
        <p:sp>
          <p:nvSpPr>
            <p:cNvPr id="204" name="Freeform 80">
              <a:extLst>
                <a:ext uri="{FF2B5EF4-FFF2-40B4-BE49-F238E27FC236}">
                  <a16:creationId xmlns:a16="http://schemas.microsoft.com/office/drawing/2014/main" xmlns="" id="{C077B4EF-365F-40A5-B54E-97F5ECCF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81">
              <a:extLst>
                <a:ext uri="{FF2B5EF4-FFF2-40B4-BE49-F238E27FC236}">
                  <a16:creationId xmlns:a16="http://schemas.microsoft.com/office/drawing/2014/main" xmlns="" id="{6B71E5CD-EF80-43C6-A507-D8ECD1EA2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Freeform 83">
              <a:extLst>
                <a:ext uri="{FF2B5EF4-FFF2-40B4-BE49-F238E27FC236}">
                  <a16:creationId xmlns:a16="http://schemas.microsoft.com/office/drawing/2014/main" xmlns="" id="{B406518E-E70C-452F-9CA9-8B27412FC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86">
              <a:extLst>
                <a:ext uri="{FF2B5EF4-FFF2-40B4-BE49-F238E27FC236}">
                  <a16:creationId xmlns:a16="http://schemas.microsoft.com/office/drawing/2014/main" xmlns="" id="{1B094358-7787-4BDE-88B1-0297703B9F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Rectangle 100">
              <a:extLst>
                <a:ext uri="{FF2B5EF4-FFF2-40B4-BE49-F238E27FC236}">
                  <a16:creationId xmlns:a16="http://schemas.microsoft.com/office/drawing/2014/main" xmlns="" id="{71B8B9CF-652F-46DC-B9A4-529AF6FD4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Rectangle 101">
              <a:extLst>
                <a:ext uri="{FF2B5EF4-FFF2-40B4-BE49-F238E27FC236}">
                  <a16:creationId xmlns:a16="http://schemas.microsoft.com/office/drawing/2014/main" xmlns="" id="{3A8EAE82-F89A-451D-861C-91DA2D00D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10" name="Oval 107">
            <a:extLst>
              <a:ext uri="{FF2B5EF4-FFF2-40B4-BE49-F238E27FC236}">
                <a16:creationId xmlns:a16="http://schemas.microsoft.com/office/drawing/2014/main" xmlns="" id="{21583CC7-4D20-4BFA-B5B4-2ABCA7C15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639" y="4166424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1" name="Oval 108">
            <a:extLst>
              <a:ext uri="{FF2B5EF4-FFF2-40B4-BE49-F238E27FC236}">
                <a16:creationId xmlns:a16="http://schemas.microsoft.com/office/drawing/2014/main" xmlns="" id="{3FF0C242-A189-4ACC-8706-ED1DCEB4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1377" y="4228336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109">
            <a:extLst>
              <a:ext uri="{FF2B5EF4-FFF2-40B4-BE49-F238E27FC236}">
                <a16:creationId xmlns:a16="http://schemas.microsoft.com/office/drawing/2014/main" xmlns="" id="{81522F82-D524-4493-9D1B-CBF5625EBE1C}"/>
              </a:ext>
            </a:extLst>
          </p:cNvPr>
          <p:cNvSpPr>
            <a:spLocks/>
          </p:cNvSpPr>
          <p:nvPr/>
        </p:nvSpPr>
        <p:spPr bwMode="auto">
          <a:xfrm>
            <a:off x="5420477" y="1426399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3" name="Freeform 110">
            <a:extLst>
              <a:ext uri="{FF2B5EF4-FFF2-40B4-BE49-F238E27FC236}">
                <a16:creationId xmlns:a16="http://schemas.microsoft.com/office/drawing/2014/main" xmlns="" id="{29A02E58-BDFC-4FB0-BF68-68462074AED4}"/>
              </a:ext>
            </a:extLst>
          </p:cNvPr>
          <p:cNvSpPr>
            <a:spLocks/>
          </p:cNvSpPr>
          <p:nvPr/>
        </p:nvSpPr>
        <p:spPr bwMode="auto">
          <a:xfrm>
            <a:off x="5576052" y="1342261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4" name="Freeform 111">
            <a:extLst>
              <a:ext uri="{FF2B5EF4-FFF2-40B4-BE49-F238E27FC236}">
                <a16:creationId xmlns:a16="http://schemas.microsoft.com/office/drawing/2014/main" xmlns="" id="{6B2977AE-2E5D-42E8-ACCF-BB3C524E7FE5}"/>
              </a:ext>
            </a:extLst>
          </p:cNvPr>
          <p:cNvSpPr>
            <a:spLocks/>
          </p:cNvSpPr>
          <p:nvPr/>
        </p:nvSpPr>
        <p:spPr bwMode="auto">
          <a:xfrm>
            <a:off x="3642477" y="232968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5" name="Freeform 112">
            <a:extLst>
              <a:ext uri="{FF2B5EF4-FFF2-40B4-BE49-F238E27FC236}">
                <a16:creationId xmlns:a16="http://schemas.microsoft.com/office/drawing/2014/main" xmlns="" id="{9A25FFF9-F326-46E2-A501-67DEF582A319}"/>
              </a:ext>
            </a:extLst>
          </p:cNvPr>
          <p:cNvSpPr>
            <a:spLocks/>
          </p:cNvSpPr>
          <p:nvPr/>
        </p:nvSpPr>
        <p:spPr bwMode="auto">
          <a:xfrm>
            <a:off x="3507539" y="2445574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113">
            <a:extLst>
              <a:ext uri="{FF2B5EF4-FFF2-40B4-BE49-F238E27FC236}">
                <a16:creationId xmlns:a16="http://schemas.microsoft.com/office/drawing/2014/main" xmlns="" id="{726F31CA-FF3D-4A47-A0C0-1534D1784D18}"/>
              </a:ext>
            </a:extLst>
          </p:cNvPr>
          <p:cNvSpPr>
            <a:spLocks/>
          </p:cNvSpPr>
          <p:nvPr/>
        </p:nvSpPr>
        <p:spPr bwMode="auto">
          <a:xfrm>
            <a:off x="6952414" y="1383536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7" name="Freeform 114">
            <a:extLst>
              <a:ext uri="{FF2B5EF4-FFF2-40B4-BE49-F238E27FC236}">
                <a16:creationId xmlns:a16="http://schemas.microsoft.com/office/drawing/2014/main" xmlns="" id="{E5F85684-9786-4389-9E6F-DBC71BF1F24D}"/>
              </a:ext>
            </a:extLst>
          </p:cNvPr>
          <p:cNvSpPr>
            <a:spLocks/>
          </p:cNvSpPr>
          <p:nvPr/>
        </p:nvSpPr>
        <p:spPr bwMode="auto">
          <a:xfrm>
            <a:off x="6796839" y="1300986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8" name="Freeform 115">
            <a:extLst>
              <a:ext uri="{FF2B5EF4-FFF2-40B4-BE49-F238E27FC236}">
                <a16:creationId xmlns:a16="http://schemas.microsoft.com/office/drawing/2014/main" xmlns="" id="{9AA16256-EF8C-4FE2-AE74-290A4BABD2F0}"/>
              </a:ext>
            </a:extLst>
          </p:cNvPr>
          <p:cNvSpPr>
            <a:spLocks/>
          </p:cNvSpPr>
          <p:nvPr/>
        </p:nvSpPr>
        <p:spPr bwMode="auto">
          <a:xfrm>
            <a:off x="7058777" y="1496249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9" name="Freeform 116">
            <a:extLst>
              <a:ext uri="{FF2B5EF4-FFF2-40B4-BE49-F238E27FC236}">
                <a16:creationId xmlns:a16="http://schemas.microsoft.com/office/drawing/2014/main" xmlns="" id="{4F25175B-A5F6-471D-9D8D-6F529E7E983D}"/>
              </a:ext>
            </a:extLst>
          </p:cNvPr>
          <p:cNvSpPr>
            <a:spLocks/>
          </p:cNvSpPr>
          <p:nvPr/>
        </p:nvSpPr>
        <p:spPr bwMode="auto">
          <a:xfrm>
            <a:off x="8385927" y="2785299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0" name="Freeform 117">
            <a:extLst>
              <a:ext uri="{FF2B5EF4-FFF2-40B4-BE49-F238E27FC236}">
                <a16:creationId xmlns:a16="http://schemas.microsoft.com/office/drawing/2014/main" xmlns="" id="{B2F055BC-8489-4120-8452-073D18F4B59A}"/>
              </a:ext>
            </a:extLst>
          </p:cNvPr>
          <p:cNvSpPr>
            <a:spLocks/>
          </p:cNvSpPr>
          <p:nvPr/>
        </p:nvSpPr>
        <p:spPr bwMode="auto">
          <a:xfrm>
            <a:off x="8108114" y="1735961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xmlns="" id="{EE364B01-DE2F-420E-8685-9B2601D105E1}"/>
              </a:ext>
            </a:extLst>
          </p:cNvPr>
          <p:cNvSpPr/>
          <p:nvPr/>
        </p:nvSpPr>
        <p:spPr>
          <a:xfrm>
            <a:off x="331303" y="1346241"/>
            <a:ext cx="11516139" cy="43918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Suggested answers</a:t>
            </a:r>
            <a:r>
              <a:rPr lang="en-US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tourist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was reading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book.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Some birds 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were eating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 shop owner 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was smiling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at me.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Two taxi drivers 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were arguing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very loudly.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 street vendor 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was talking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on the phone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65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2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3891" y="1531891"/>
            <a:ext cx="508542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Ex6. Choose five of the sentences from the game above and write a question about</a:t>
            </a:r>
          </a:p>
          <a:p>
            <a:r>
              <a:rPr lang="en-US" altLang="zh-CN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each one using the past continuous.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7081639" y="2271807"/>
            <a:ext cx="5315712" cy="2861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51347D-8651-4CF2-B239-DBC713F04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1" t="70626" r="23110"/>
          <a:stretch/>
        </p:blipFill>
        <p:spPr>
          <a:xfrm>
            <a:off x="1391571" y="4948211"/>
            <a:ext cx="7660432" cy="124247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392557" y="5459896"/>
            <a:ext cx="385638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1200" y="6049618"/>
            <a:ext cx="21799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xmlns="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14964D-D12A-4CC6-92BD-212A7E39B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690" y="1640382"/>
            <a:ext cx="9748199" cy="376991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467555" y="4599641"/>
            <a:ext cx="24151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3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033DA560-0559-4FFA-8013-93A6FC242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4254" r="3979" b="9956"/>
          <a:stretch/>
        </p:blipFill>
        <p:spPr bwMode="auto">
          <a:xfrm>
            <a:off x="707923" y="0"/>
            <a:ext cx="98092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">
            <a:extLst>
              <a:ext uri="{FF2B5EF4-FFF2-40B4-BE49-F238E27FC236}">
                <a16:creationId xmlns:a16="http://schemas.microsoft.com/office/drawing/2014/main" xmlns="" id="{B3F13AD3-B4A9-4397-A9E8-83ADFD2E5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360" y="2009259"/>
            <a:ext cx="678807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Prepare next lesson: listening – adrenaline junkies.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Learn by heart all past continuous forms.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Write the opening paragraph of a story using ideas from the game and exercise 7.</a:t>
            </a:r>
          </a:p>
        </p:txBody>
      </p:sp>
      <p:sp>
        <p:nvSpPr>
          <p:cNvPr id="9" name="WordArt 2">
            <a:extLst>
              <a:ext uri="{FF2B5EF4-FFF2-40B4-BE49-F238E27FC236}">
                <a16:creationId xmlns:a16="http://schemas.microsoft.com/office/drawing/2014/main" xmlns="" id="{DFABDC43-426D-40B0-BAC6-5E348C34A3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1615" y="914401"/>
            <a:ext cx="4921898" cy="1129976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Gisha" panose="020B0502040204020203" pitchFamily="34" charset="-79"/>
              </a:rPr>
              <a:t>Homework </a:t>
            </a:r>
          </a:p>
        </p:txBody>
      </p: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xmlns="" id="{0D01C6D0-6F91-4334-BC7F-436F3122A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79EA40-7631-407D-8843-43CF21C261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2E3C415-0393-47EA-B148-FC5ABB202C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5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xmlns="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Illustration Cloud Decorative Note Paper, Cartoon, Illustration,  Clouds PNG Transparent Clipart Image and PSD File for Free Download |  Powerpoint background design, Note paper, Instagram frame template">
            <a:extLst>
              <a:ext uri="{FF2B5EF4-FFF2-40B4-BE49-F238E27FC236}">
                <a16:creationId xmlns:a16="http://schemas.microsoft.com/office/drawing/2014/main" xmlns="" id="{1D44EB15-3A96-49B0-8F43-2983480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193ACEF1-7D95-4180-8294-D8674EC3E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B361A-4ADA-448E-BBAC-30B490EAA25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BECBDD-09C9-4A21-976B-1FEEE10850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1FB8D04-C4B3-4CF2-A54F-CF58CCABA931}"/>
              </a:ext>
            </a:extLst>
          </p:cNvPr>
          <p:cNvSpPr/>
          <p:nvPr/>
        </p:nvSpPr>
        <p:spPr>
          <a:xfrm>
            <a:off x="1974980" y="2105316"/>
            <a:ext cx="8661918" cy="264736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Ex1. Listen to the story. Why does the narrator notice the tall man?</a:t>
            </a:r>
          </a:p>
        </p:txBody>
      </p:sp>
    </p:spTree>
    <p:extLst>
      <p:ext uri="{BB962C8B-B14F-4D97-AF65-F5344CB8AC3E}">
        <p14:creationId xmlns:p14="http://schemas.microsoft.com/office/powerpoint/2010/main" val="36737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01F05E9-2081-40A3-9E89-904A0747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216A-D31C-415E-8422-F032216B3CCE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May be an image of one or more people, people standing, train, outerwear, railroad and text that says 'EffortlessMindfulness.org'">
            <a:extLst>
              <a:ext uri="{FF2B5EF4-FFF2-40B4-BE49-F238E27FC236}">
                <a16:creationId xmlns:a16="http://schemas.microsoft.com/office/drawing/2014/main" xmlns="" id="{B924E927-5E60-4741-900F-426574659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8" y="78342"/>
            <a:ext cx="3606800" cy="360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207 Crowded Platform Trains Photos - Free &amp;amp; Royalty-Free Stock Photos from  Dreamstime">
            <a:extLst>
              <a:ext uri="{FF2B5EF4-FFF2-40B4-BE49-F238E27FC236}">
                <a16:creationId xmlns:a16="http://schemas.microsoft.com/office/drawing/2014/main" xmlns="" id="{C8F14C53-EC8E-4372-8FFE-0BDF0E85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" y="3721826"/>
            <a:ext cx="4615595" cy="3057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Parents of Autistic &amp;amp; ADHD Kids Have Heard Enough | Jillian Enright |  NewsBreak Original">
            <a:extLst>
              <a:ext uri="{FF2B5EF4-FFF2-40B4-BE49-F238E27FC236}">
                <a16:creationId xmlns:a16="http://schemas.microsoft.com/office/drawing/2014/main" xmlns="" id="{C43954A2-C3B0-46B5-A374-09ED27795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7" r="15941"/>
          <a:stretch/>
        </p:blipFill>
        <p:spPr bwMode="auto">
          <a:xfrm>
            <a:off x="5181662" y="78342"/>
            <a:ext cx="4168937" cy="3492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50 Vintage Photos That Show What Traveling Used to Look Like — Best Life">
            <a:extLst>
              <a:ext uri="{FF2B5EF4-FFF2-40B4-BE49-F238E27FC236}">
                <a16:creationId xmlns:a16="http://schemas.microsoft.com/office/drawing/2014/main" xmlns="" id="{FDA0D86E-6DC6-4C8E-8E02-78A80B9C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32" y="3721826"/>
            <a:ext cx="4875599" cy="3057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Document">
            <a:hlinkClick r:id="" action="ppaction://media"/>
            <a:extLst>
              <a:ext uri="{FF2B5EF4-FFF2-40B4-BE49-F238E27FC236}">
                <a16:creationId xmlns:a16="http://schemas.microsoft.com/office/drawing/2014/main" xmlns="" id="{5B11CA4D-A54B-4D7F-BEC1-B9F32F226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8755" y="1581023"/>
            <a:ext cx="487362" cy="487362"/>
          </a:xfrm>
          <a:prstGeom prst="rect">
            <a:avLst/>
          </a:prstGeom>
        </p:spPr>
      </p:pic>
      <p:pic>
        <p:nvPicPr>
          <p:cNvPr id="1038" name="Picture 14" descr="Men&amp;#39;s Summer STYLE Essentials: WHAT TO WEAR THIS SEASON (WITH EXAMPLES)">
            <a:extLst>
              <a:ext uri="{FF2B5EF4-FFF2-40B4-BE49-F238E27FC236}">
                <a16:creationId xmlns:a16="http://schemas.microsoft.com/office/drawing/2014/main" xmlns="" id="{D2C95606-31E9-4ED3-9D26-36322192C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 r="45979"/>
          <a:stretch/>
        </p:blipFill>
        <p:spPr bwMode="auto">
          <a:xfrm>
            <a:off x="9846568" y="136524"/>
            <a:ext cx="2268694" cy="6643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34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1 PW ý tưởng | hình ảnh, hình nền, khung ảnh">
            <a:extLst>
              <a:ext uri="{FF2B5EF4-FFF2-40B4-BE49-F238E27FC236}">
                <a16:creationId xmlns:a16="http://schemas.microsoft.com/office/drawing/2014/main" xmlns="" id="{03144AE6-2C11-4CAC-AAD3-820DA5CD3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6CDB4A7C-F85E-463A-86CD-C4091FA91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03BD56-3B68-430C-806E-8474A98759B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79C48B5-A58B-4CED-BE17-DD25962324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A5B32A-9492-49A5-9B5C-17DE9BD6726B}"/>
              </a:ext>
            </a:extLst>
          </p:cNvPr>
          <p:cNvSpPr/>
          <p:nvPr/>
        </p:nvSpPr>
        <p:spPr>
          <a:xfrm>
            <a:off x="1765041" y="1045676"/>
            <a:ext cx="8661918" cy="23166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Ex1. Listen to the story. Why does the narrator notice the tall man?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7EADC5-0372-44B3-9C36-1C72C7E5986F}"/>
              </a:ext>
            </a:extLst>
          </p:cNvPr>
          <p:cNvSpPr txBox="1"/>
          <p:nvPr/>
        </p:nvSpPr>
        <p:spPr>
          <a:xfrm>
            <a:off x="1444328" y="3751720"/>
            <a:ext cx="92897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Because the tall man is standing very still, wearing summer clothes and staring at the narrator.</a:t>
            </a:r>
          </a:p>
        </p:txBody>
      </p:sp>
    </p:spTree>
    <p:extLst>
      <p:ext uri="{BB962C8B-B14F-4D97-AF65-F5344CB8AC3E}">
        <p14:creationId xmlns:p14="http://schemas.microsoft.com/office/powerpoint/2010/main" val="213084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EE5E4E-3B51-4148-AA78-E340486B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" y="251928"/>
            <a:ext cx="9256404" cy="5781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287A97-E0A6-4EBD-A85A-2D9A9B960284}"/>
              </a:ext>
            </a:extLst>
          </p:cNvPr>
          <p:cNvSpPr txBox="1"/>
          <p:nvPr/>
        </p:nvSpPr>
        <p:spPr>
          <a:xfrm>
            <a:off x="9230756" y="1720840"/>
            <a:ext cx="28204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Ex2. Now </a:t>
            </a:r>
            <a:r>
              <a:rPr lang="en-US" sz="36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underline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 all the 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past continuous forms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 in the text.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E89F71B-B878-4D5E-8390-2F0FA88B00C0}"/>
              </a:ext>
            </a:extLst>
          </p:cNvPr>
          <p:cNvCxnSpPr>
            <a:cxnSpLocks/>
          </p:cNvCxnSpPr>
          <p:nvPr/>
        </p:nvCxnSpPr>
        <p:spPr>
          <a:xfrm>
            <a:off x="1323990" y="1829578"/>
            <a:ext cx="21936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1E77688-A4E5-4220-8CF1-BDE5D8CE3BDF}"/>
              </a:ext>
            </a:extLst>
          </p:cNvPr>
          <p:cNvCxnSpPr>
            <a:cxnSpLocks/>
          </p:cNvCxnSpPr>
          <p:nvPr/>
        </p:nvCxnSpPr>
        <p:spPr>
          <a:xfrm>
            <a:off x="2645748" y="2331292"/>
            <a:ext cx="18691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BA507A5-DF47-4EDA-88CA-B73051EDD6D6}"/>
              </a:ext>
            </a:extLst>
          </p:cNvPr>
          <p:cNvCxnSpPr>
            <a:cxnSpLocks/>
          </p:cNvCxnSpPr>
          <p:nvPr/>
        </p:nvCxnSpPr>
        <p:spPr>
          <a:xfrm>
            <a:off x="98210" y="2862099"/>
            <a:ext cx="1873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F45A995-BBC4-4A78-AE20-2A79C7B0FBD3}"/>
              </a:ext>
            </a:extLst>
          </p:cNvPr>
          <p:cNvCxnSpPr>
            <a:cxnSpLocks/>
          </p:cNvCxnSpPr>
          <p:nvPr/>
        </p:nvCxnSpPr>
        <p:spPr>
          <a:xfrm>
            <a:off x="4970462" y="2862099"/>
            <a:ext cx="23637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279091A-C4DA-4547-9324-99E68BB8C8F6}"/>
              </a:ext>
            </a:extLst>
          </p:cNvPr>
          <p:cNvCxnSpPr>
            <a:cxnSpLocks/>
          </p:cNvCxnSpPr>
          <p:nvPr/>
        </p:nvCxnSpPr>
        <p:spPr>
          <a:xfrm>
            <a:off x="675227" y="3361936"/>
            <a:ext cx="19705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8BE4FFC-3EF6-4799-87EA-6D18B97E00F0}"/>
              </a:ext>
            </a:extLst>
          </p:cNvPr>
          <p:cNvCxnSpPr>
            <a:cxnSpLocks/>
          </p:cNvCxnSpPr>
          <p:nvPr/>
        </p:nvCxnSpPr>
        <p:spPr>
          <a:xfrm>
            <a:off x="4713058" y="3361936"/>
            <a:ext cx="11257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EA437B3-F3DC-4AC7-9B56-BF08C9488B9F}"/>
              </a:ext>
            </a:extLst>
          </p:cNvPr>
          <p:cNvCxnSpPr>
            <a:cxnSpLocks/>
          </p:cNvCxnSpPr>
          <p:nvPr/>
        </p:nvCxnSpPr>
        <p:spPr>
          <a:xfrm>
            <a:off x="2773243" y="3914775"/>
            <a:ext cx="22845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C5DA30A-BCF9-4AC9-8209-7DFCE76D2977}"/>
              </a:ext>
            </a:extLst>
          </p:cNvPr>
          <p:cNvCxnSpPr>
            <a:cxnSpLocks/>
          </p:cNvCxnSpPr>
          <p:nvPr/>
        </p:nvCxnSpPr>
        <p:spPr>
          <a:xfrm flipV="1">
            <a:off x="6896191" y="3914775"/>
            <a:ext cx="1152434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D2BC081-EB7C-4ED3-B2CD-737FBC2868D2}"/>
              </a:ext>
            </a:extLst>
          </p:cNvPr>
          <p:cNvCxnSpPr>
            <a:cxnSpLocks/>
          </p:cNvCxnSpPr>
          <p:nvPr/>
        </p:nvCxnSpPr>
        <p:spPr>
          <a:xfrm>
            <a:off x="1682215" y="4481349"/>
            <a:ext cx="1302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688B6D4-EC95-44FC-8AC8-18313CE76AB5}"/>
              </a:ext>
            </a:extLst>
          </p:cNvPr>
          <p:cNvCxnSpPr>
            <a:cxnSpLocks/>
          </p:cNvCxnSpPr>
          <p:nvPr/>
        </p:nvCxnSpPr>
        <p:spPr>
          <a:xfrm>
            <a:off x="5389333" y="4476423"/>
            <a:ext cx="13162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DD67CFA-AF39-46D8-8DA5-19242B7AC2E5}"/>
              </a:ext>
            </a:extLst>
          </p:cNvPr>
          <p:cNvCxnSpPr>
            <a:cxnSpLocks/>
          </p:cNvCxnSpPr>
          <p:nvPr/>
        </p:nvCxnSpPr>
        <p:spPr>
          <a:xfrm>
            <a:off x="2645748" y="4984777"/>
            <a:ext cx="20673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A247FB1-4B22-4B19-8CB2-A816AC7F3323}"/>
              </a:ext>
            </a:extLst>
          </p:cNvPr>
          <p:cNvCxnSpPr>
            <a:cxnSpLocks/>
          </p:cNvCxnSpPr>
          <p:nvPr/>
        </p:nvCxnSpPr>
        <p:spPr>
          <a:xfrm>
            <a:off x="2321250" y="5533496"/>
            <a:ext cx="257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D14CE9C-E533-4A39-B8BF-350E55A9A6E3}"/>
              </a:ext>
            </a:extLst>
          </p:cNvPr>
          <p:cNvCxnSpPr>
            <a:cxnSpLocks/>
          </p:cNvCxnSpPr>
          <p:nvPr/>
        </p:nvCxnSpPr>
        <p:spPr>
          <a:xfrm>
            <a:off x="3196005" y="6033468"/>
            <a:ext cx="23475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Placeholder 7">
            <a:extLst>
              <a:ext uri="{FF2B5EF4-FFF2-40B4-BE49-F238E27FC236}">
                <a16:creationId xmlns:a16="http://schemas.microsoft.com/office/drawing/2014/main" xmlns="" id="{5472F487-8840-4300-BCAE-6EA479D0E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FBF0B78-DB0F-4606-9A9F-28B4203433C1}"/>
              </a:ext>
            </a:extLst>
          </p:cNvPr>
          <p:cNvSpPr txBox="1"/>
          <p:nvPr/>
        </p:nvSpPr>
        <p:spPr>
          <a:xfrm>
            <a:off x="818834" y="6488552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8710167-CDEB-402B-912B-EA3F74CDD6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5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0" y="60325"/>
            <a:ext cx="11803063" cy="60452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18945CC-A17F-4925-9612-487CD40FCE00}"/>
              </a:ext>
            </a:extLst>
          </p:cNvPr>
          <p:cNvGrpSpPr/>
          <p:nvPr/>
        </p:nvGrpSpPr>
        <p:grpSpPr>
          <a:xfrm>
            <a:off x="129541" y="1491285"/>
            <a:ext cx="11459150" cy="3114483"/>
            <a:chOff x="174252" y="1235624"/>
            <a:chExt cx="11459150" cy="31144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103375D-7B70-4CF7-8D3D-EC5355E7B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252" y="1235624"/>
              <a:ext cx="11459150" cy="31144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54016" y="1454037"/>
              <a:ext cx="58537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>
                  <a:ln w="38100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ADVENTURE </a:t>
              </a:r>
            </a:p>
          </p:txBody>
        </p:sp>
        <p:sp>
          <p:nvSpPr>
            <p:cNvPr id="2" name="TextBox 1"/>
            <p:cNvSpPr txBox="1">
              <a:spLocks noChangeArrowheads="1"/>
            </p:cNvSpPr>
            <p:nvPr/>
          </p:nvSpPr>
          <p:spPr bwMode="auto">
            <a:xfrm>
              <a:off x="2942612" y="1284527"/>
              <a:ext cx="2855200" cy="9233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5400" b="1" dirty="0">
                  <a:ln w="19050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UNIT 2: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D97154-9338-488D-A75E-EF1802CA4A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-10625" b="-1"/>
          <a:stretch/>
        </p:blipFill>
        <p:spPr>
          <a:xfrm>
            <a:off x="8348690" y="3947974"/>
            <a:ext cx="3240001" cy="684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AB55CFC-7EAF-4144-B316-B411234678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BADBEC-0190-4CD2-A271-0D6CFC3D7D25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VNI-Whimsy" panose="00000400000000000000" pitchFamily="2" charset="0"/>
              </a:rPr>
              <a:t>Tense reminder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61EB24-1A60-41B5-9959-E2921A8F7AF5}"/>
              </a:ext>
            </a:extLst>
          </p:cNvPr>
          <p:cNvSpPr txBox="1"/>
          <p:nvPr/>
        </p:nvSpPr>
        <p:spPr>
          <a:xfrm>
            <a:off x="393700" y="648478"/>
            <a:ext cx="11404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continuous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5BD03C-174F-4389-8C16-AD09BB9B4234}"/>
              </a:ext>
            </a:extLst>
          </p:cNvPr>
          <p:cNvSpPr txBox="1"/>
          <p:nvPr/>
        </p:nvSpPr>
        <p:spPr>
          <a:xfrm>
            <a:off x="874645" y="2898151"/>
            <a:ext cx="10428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Use: to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the scene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to talk about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action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was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 particular time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A0CDC19-FC5E-4A9A-8714-68F42F79B8A3}"/>
              </a:ext>
            </a:extLst>
          </p:cNvPr>
          <p:cNvGrpSpPr/>
          <p:nvPr/>
        </p:nvGrpSpPr>
        <p:grpSpPr>
          <a:xfrm>
            <a:off x="2533774" y="1526648"/>
            <a:ext cx="7449980" cy="1102892"/>
            <a:chOff x="2393815" y="1714953"/>
            <a:chExt cx="7449980" cy="110289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921301C-8D67-4F35-BBF8-A77A40BEBE8D}"/>
                </a:ext>
              </a:extLst>
            </p:cNvPr>
            <p:cNvGrpSpPr/>
            <p:nvPr/>
          </p:nvGrpSpPr>
          <p:grpSpPr>
            <a:xfrm>
              <a:off x="2654687" y="1714953"/>
              <a:ext cx="6652727" cy="681135"/>
              <a:chOff x="2878622" y="2197358"/>
              <a:chExt cx="6652727" cy="681135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xmlns="" id="{B00524E6-D5A2-42D6-86DF-8F9FEAE993EF}"/>
                  </a:ext>
                </a:extLst>
              </p:cNvPr>
              <p:cNvCxnSpPr/>
              <p:nvPr/>
            </p:nvCxnSpPr>
            <p:spPr>
              <a:xfrm>
                <a:off x="2878622" y="2537926"/>
                <a:ext cx="6652727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1EFED895-A97E-483D-ACA0-2C05581EDB29}"/>
                  </a:ext>
                </a:extLst>
              </p:cNvPr>
              <p:cNvCxnSpPr/>
              <p:nvPr/>
            </p:nvCxnSpPr>
            <p:spPr>
              <a:xfrm flipV="1">
                <a:off x="6204985" y="2197358"/>
                <a:ext cx="0" cy="68113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DCB508E-ED29-40E8-8D35-3B6EFCD4E15A}"/>
                </a:ext>
              </a:extLst>
            </p:cNvPr>
            <p:cNvSpPr txBox="1"/>
            <p:nvPr/>
          </p:nvSpPr>
          <p:spPr>
            <a:xfrm>
              <a:off x="5318705" y="2294625"/>
              <a:ext cx="1324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C952ECF-2D0E-45AB-BD32-A30396831C64}"/>
                </a:ext>
              </a:extLst>
            </p:cNvPr>
            <p:cNvSpPr txBox="1"/>
            <p:nvPr/>
          </p:nvSpPr>
          <p:spPr>
            <a:xfrm>
              <a:off x="8519105" y="2294625"/>
              <a:ext cx="1324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Future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F679ED9-5362-44F4-B279-1AA060E1A374}"/>
                </a:ext>
              </a:extLst>
            </p:cNvPr>
            <p:cNvSpPr txBox="1"/>
            <p:nvPr/>
          </p:nvSpPr>
          <p:spPr>
            <a:xfrm>
              <a:off x="2393815" y="2294625"/>
              <a:ext cx="1324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Past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827FB70-8A62-4B26-8E7B-19EEDF47E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54731" y="2314993"/>
            <a:ext cx="901701" cy="4027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08AE869-6BB0-42BD-89C1-1BB2CC1585E2}"/>
              </a:ext>
            </a:extLst>
          </p:cNvPr>
          <p:cNvSpPr txBox="1"/>
          <p:nvPr/>
        </p:nvSpPr>
        <p:spPr>
          <a:xfrm>
            <a:off x="424739" y="4695113"/>
            <a:ext cx="11404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It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snowing.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Two men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walking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home.</a:t>
            </a:r>
          </a:p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At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midnight,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doing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homework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was </a:t>
            </a:r>
            <a:r>
              <a:rPr lang="en-US" sz="3600" b="1" dirty="0">
                <a:solidFill>
                  <a:srgbClr val="BF9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 o'clock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writing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letter.</a:t>
            </a:r>
          </a:p>
        </p:txBody>
      </p:sp>
      <p:pic>
        <p:nvPicPr>
          <p:cNvPr id="22" name="Picture Placeholder 7">
            <a:extLst>
              <a:ext uri="{FF2B5EF4-FFF2-40B4-BE49-F238E27FC236}">
                <a16:creationId xmlns:a16="http://schemas.microsoft.com/office/drawing/2014/main" xmlns="" id="{8631FF3C-C599-4DC6-AB8E-1B26469CD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6742127-728E-4CF3-9D6B-5EE87635C09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8454D00-EB52-42AA-990D-E6AAE74CC9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C74AC992-7AFD-4BDF-B89C-5C655E23FB0C}"/>
              </a:ext>
            </a:extLst>
          </p:cNvPr>
          <p:cNvCxnSpPr>
            <a:cxnSpLocks/>
          </p:cNvCxnSpPr>
          <p:nvPr/>
        </p:nvCxnSpPr>
        <p:spPr>
          <a:xfrm>
            <a:off x="3674053" y="1867215"/>
            <a:ext cx="1663057" cy="0"/>
          </a:xfrm>
          <a:prstGeom prst="straightConnector1">
            <a:avLst/>
          </a:prstGeom>
          <a:ln w="127000" cap="rnd">
            <a:solidFill>
              <a:schemeClr val="accent4"/>
            </a:solidFill>
            <a:round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3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BADBEC-0190-4CD2-A271-0D6CFC3D7D25}"/>
              </a:ext>
            </a:extLst>
          </p:cNvPr>
          <p:cNvSpPr txBox="1"/>
          <p:nvPr/>
        </p:nvSpPr>
        <p:spPr>
          <a:xfrm>
            <a:off x="-66675" y="0"/>
            <a:ext cx="12192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VNI-Whimsy" panose="00000400000000000000" pitchFamily="2" charset="0"/>
              </a:rPr>
              <a:t>Tense reminder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61EB24-1A60-41B5-9959-E2921A8F7AF5}"/>
              </a:ext>
            </a:extLst>
          </p:cNvPr>
          <p:cNvSpPr txBox="1"/>
          <p:nvPr/>
        </p:nvSpPr>
        <p:spPr>
          <a:xfrm>
            <a:off x="393700" y="925436"/>
            <a:ext cx="11404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continuous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E366D69D-025F-4D82-BF9A-F4B909F05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531261"/>
              </p:ext>
            </p:extLst>
          </p:nvPr>
        </p:nvGraphicFramePr>
        <p:xfrm>
          <a:off x="833437" y="1850872"/>
          <a:ext cx="10525126" cy="276628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043488">
                  <a:extLst>
                    <a:ext uri="{9D8B030D-6E8A-4147-A177-3AD203B41FA5}">
                      <a16:colId xmlns:a16="http://schemas.microsoft.com/office/drawing/2014/main" xmlns="" val="2937927274"/>
                    </a:ext>
                  </a:extLst>
                </a:gridCol>
                <a:gridCol w="5481638">
                  <a:extLst>
                    <a:ext uri="{9D8B030D-6E8A-4147-A177-3AD203B41FA5}">
                      <a16:colId xmlns:a16="http://schemas.microsoft.com/office/drawing/2014/main" xmlns="" val="1187095559"/>
                    </a:ext>
                  </a:extLst>
                </a:gridCol>
              </a:tblGrid>
              <a:tr h="611157"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Affirmative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Negative</a:t>
                      </a:r>
                      <a:endParaRPr lang="en-US" sz="32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5582531"/>
                  </a:ext>
                </a:extLst>
              </a:tr>
              <a:tr h="2155132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/>
                        <a:t>I/He/She/It + </a:t>
                      </a:r>
                      <a:r>
                        <a:rPr lang="en-US" sz="3200" b="1" i="1" dirty="0">
                          <a:solidFill>
                            <a:srgbClr val="C55A11"/>
                          </a:solidFill>
                        </a:rPr>
                        <a:t>was</a:t>
                      </a:r>
                      <a:r>
                        <a:rPr lang="en-US" sz="3200" b="1" dirty="0"/>
                        <a:t> +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V-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ing</a:t>
                      </a:r>
                      <a:endParaRPr lang="en-US" sz="3200" b="1" dirty="0">
                        <a:solidFill>
                          <a:srgbClr val="C00000"/>
                        </a:solidFill>
                      </a:endParaRPr>
                    </a:p>
                    <a:p>
                      <a:pPr algn="l"/>
                      <a:endParaRPr lang="en-US" sz="3200" b="1" dirty="0"/>
                    </a:p>
                    <a:p>
                      <a:pPr algn="l"/>
                      <a:r>
                        <a:rPr lang="en-US" sz="3200" b="1" dirty="0"/>
                        <a:t>You/We/They + </a:t>
                      </a:r>
                      <a:r>
                        <a:rPr lang="en-US" sz="3200" b="1" i="1" dirty="0">
                          <a:solidFill>
                            <a:srgbClr val="C55A11"/>
                          </a:solidFill>
                        </a:rPr>
                        <a:t>were</a:t>
                      </a:r>
                      <a:r>
                        <a:rPr lang="en-US" sz="3200" b="1" dirty="0"/>
                        <a:t> +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V-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ing</a:t>
                      </a:r>
                      <a:endParaRPr lang="en-US" sz="32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/>
                        <a:t>I/He/She/It + </a:t>
                      </a: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wasn’t</a:t>
                      </a:r>
                      <a:r>
                        <a:rPr lang="en-US" sz="3200" b="1" dirty="0"/>
                        <a:t> +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V-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ing</a:t>
                      </a:r>
                      <a:endParaRPr lang="en-US" sz="3200" b="1" dirty="0"/>
                    </a:p>
                    <a:p>
                      <a:pPr algn="l"/>
                      <a:endParaRPr lang="en-US" sz="3200" b="1" dirty="0"/>
                    </a:p>
                    <a:p>
                      <a:pPr algn="l"/>
                      <a:r>
                        <a:rPr lang="en-US" sz="3200" b="1" dirty="0"/>
                        <a:t>You/We/They + </a:t>
                      </a: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weren’t</a:t>
                      </a:r>
                      <a:r>
                        <a:rPr lang="en-US" sz="3200" b="1" dirty="0"/>
                        <a:t> +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V-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</a:rPr>
                        <a:t>ing</a:t>
                      </a:r>
                      <a:endParaRPr lang="en-US" sz="3200" b="1" dirty="0">
                        <a:solidFill>
                          <a:srgbClr val="C00000"/>
                        </a:solidFill>
                      </a:endParaRPr>
                    </a:p>
                    <a:p>
                      <a:pPr algn="l"/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9918676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E7D2788-DD52-4161-A7FC-DE588B2935AD}"/>
              </a:ext>
            </a:extLst>
          </p:cNvPr>
          <p:cNvSpPr txBox="1"/>
          <p:nvPr/>
        </p:nvSpPr>
        <p:spPr>
          <a:xfrm>
            <a:off x="1142830" y="4726954"/>
            <a:ext cx="51575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thinking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him 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night.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just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it before you arrived.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D47284-9E78-4906-8D57-ED4A72BCFEE8}"/>
              </a:ext>
            </a:extLst>
          </p:cNvPr>
          <p:cNvSpPr txBox="1"/>
          <p:nvPr/>
        </p:nvSpPr>
        <p:spPr>
          <a:xfrm>
            <a:off x="6105695" y="4726954"/>
            <a:ext cx="4943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wasn’t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thinking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him 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night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weren’t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it before you arrived.</a:t>
            </a:r>
          </a:p>
        </p:txBody>
      </p: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xmlns="" id="{008E67D7-80A7-4D64-B832-746CF2015B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71168E-2292-4679-B6D1-3961BCFC3165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D4E36A-D33B-45A9-B277-F5788EDC90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D3BFF13-B11A-4141-9EA3-35ED5ED23155}"/>
              </a:ext>
            </a:extLst>
          </p:cNvPr>
          <p:cNvGrpSpPr/>
          <p:nvPr/>
        </p:nvGrpSpPr>
        <p:grpSpPr>
          <a:xfrm>
            <a:off x="7754224" y="2958641"/>
            <a:ext cx="2370852" cy="654671"/>
            <a:chOff x="1851488" y="4513911"/>
            <a:chExt cx="2370852" cy="654671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xmlns="" id="{ABD0630B-B0BC-4C02-BE7A-84F4BEBDB6EE}"/>
                </a:ext>
              </a:extLst>
            </p:cNvPr>
            <p:cNvSpPr/>
            <p:nvPr/>
          </p:nvSpPr>
          <p:spPr>
            <a:xfrm rot="5400000">
              <a:off x="2881368" y="4024675"/>
              <a:ext cx="175459" cy="1153931"/>
            </a:xfrm>
            <a:prstGeom prst="rightBrace">
              <a:avLst>
                <a:gd name="adj1" fmla="val 0"/>
                <a:gd name="adj2" fmla="val 5185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D17B0BD-878D-4511-A3E3-3E4E93A8AA9D}"/>
                </a:ext>
              </a:extLst>
            </p:cNvPr>
            <p:cNvSpPr txBox="1"/>
            <p:nvPr/>
          </p:nvSpPr>
          <p:spPr>
            <a:xfrm>
              <a:off x="1851488" y="4553029"/>
              <a:ext cx="237085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= was not)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AE0D693-92E2-4830-AA2E-3B82DCC13B56}"/>
              </a:ext>
            </a:extLst>
          </p:cNvPr>
          <p:cNvGrpSpPr/>
          <p:nvPr/>
        </p:nvGrpSpPr>
        <p:grpSpPr>
          <a:xfrm>
            <a:off x="8053990" y="3953651"/>
            <a:ext cx="2587795" cy="654671"/>
            <a:chOff x="1722823" y="4513911"/>
            <a:chExt cx="2587795" cy="654671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xmlns="" id="{40624BAA-C072-48A2-9BAC-5FA62D24FD80}"/>
                </a:ext>
              </a:extLst>
            </p:cNvPr>
            <p:cNvSpPr/>
            <p:nvPr/>
          </p:nvSpPr>
          <p:spPr>
            <a:xfrm rot="5400000">
              <a:off x="2949102" y="3956940"/>
              <a:ext cx="135239" cy="1249182"/>
            </a:xfrm>
            <a:prstGeom prst="rightBrace">
              <a:avLst>
                <a:gd name="adj1" fmla="val 0"/>
                <a:gd name="adj2" fmla="val 5185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D49A456-8A9F-4A72-8134-6E8BB40C70A5}"/>
                </a:ext>
              </a:extLst>
            </p:cNvPr>
            <p:cNvSpPr txBox="1"/>
            <p:nvPr/>
          </p:nvSpPr>
          <p:spPr>
            <a:xfrm>
              <a:off x="1722823" y="4553029"/>
              <a:ext cx="258779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= were not)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15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711</Words>
  <Application>Microsoft Office PowerPoint</Application>
  <PresentationFormat>Widescreen</PresentationFormat>
  <Paragraphs>149</Paragraphs>
  <Slides>27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맑은 고딕</vt:lpstr>
      <vt:lpstr>宋体</vt:lpstr>
      <vt:lpstr>Arial</vt:lpstr>
      <vt:lpstr>Calibri</vt:lpstr>
      <vt:lpstr>Calibri Light</vt:lpstr>
      <vt:lpstr>Forte</vt:lpstr>
      <vt:lpstr>Gisha</vt:lpstr>
      <vt:lpstr>Lato</vt:lpstr>
      <vt:lpstr>Lato Black</vt:lpstr>
      <vt:lpstr>Lato Bold</vt:lpstr>
      <vt:lpstr>Lato Light</vt:lpstr>
      <vt:lpstr>MS Mincho</vt:lpstr>
      <vt:lpstr>Raleway</vt:lpstr>
      <vt:lpstr>Raleway ExtraBold</vt:lpstr>
      <vt:lpstr>Segoe Script</vt:lpstr>
      <vt:lpstr>Segoe UI Black</vt:lpstr>
      <vt:lpstr>Sitka Subheading</vt:lpstr>
      <vt:lpstr>Times New Roman</vt:lpstr>
      <vt:lpstr>VNI-Whimsy</vt:lpstr>
      <vt:lpstr>Wingdings</vt:lpstr>
      <vt:lpstr>方正粗圆_GBK</vt:lpstr>
      <vt:lpstr>等线</vt:lpstr>
      <vt:lpstr>Office Theme</vt:lpstr>
      <vt:lpstr>Default Theme</vt:lpstr>
      <vt:lpstr>Office 테마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Microsoft account</cp:lastModifiedBy>
  <cp:revision>90</cp:revision>
  <dcterms:created xsi:type="dcterms:W3CDTF">2020-11-05T09:43:58Z</dcterms:created>
  <dcterms:modified xsi:type="dcterms:W3CDTF">2021-12-27T04:02:10Z</dcterms:modified>
</cp:coreProperties>
</file>