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  <p:sldMasterId id="2147483671" r:id="rId2"/>
    <p:sldMasterId id="2147483685" r:id="rId3"/>
  </p:sldMasterIdLst>
  <p:notesMasterIdLst>
    <p:notesMasterId r:id="rId32"/>
  </p:notesMasterIdLst>
  <p:sldIdLst>
    <p:sldId id="256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85" r:id="rId15"/>
    <p:sldId id="286" r:id="rId16"/>
    <p:sldId id="289" r:id="rId17"/>
    <p:sldId id="290" r:id="rId18"/>
    <p:sldId id="296" r:id="rId19"/>
    <p:sldId id="299" r:id="rId20"/>
    <p:sldId id="307" r:id="rId21"/>
    <p:sldId id="298" r:id="rId22"/>
    <p:sldId id="301" r:id="rId23"/>
    <p:sldId id="274" r:id="rId24"/>
    <p:sldId id="302" r:id="rId25"/>
    <p:sldId id="303" r:id="rId26"/>
    <p:sldId id="304" r:id="rId27"/>
    <p:sldId id="310" r:id="rId28"/>
    <p:sldId id="277" r:id="rId29"/>
    <p:sldId id="306" r:id="rId30"/>
    <p:sldId id="308" r:id="rId3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F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78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EF1364-4085-4F77-A0A3-9C8530AE18BE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22C303-FEF4-4C8D-A99E-364469CBBCC5}">
      <dgm:prSet phldrT="[Text]" custT="1"/>
      <dgm:spPr/>
      <dgm:t>
        <a:bodyPr/>
        <a:lstStyle/>
        <a:p>
          <a:r>
            <a:rPr lang="en-US" altLang="en-US" sz="2000" b="1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Chỉ</a:t>
          </a:r>
          <a:r>
            <a:rPr lang="en-US" altLang="en-US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2000" b="1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quan</a:t>
          </a:r>
          <a:r>
            <a:rPr lang="en-US" altLang="en-US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2000" b="1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hệ</a:t>
          </a:r>
          <a:r>
            <a:rPr lang="en-US" altLang="en-US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2000" b="1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thân</a:t>
          </a:r>
          <a:r>
            <a:rPr lang="en-US" altLang="en-US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2000" b="1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thuộc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F93751-790A-4470-9232-A1A60D43868F}" type="parTrans" cxnId="{D6ADD027-9C86-44E1-A153-866F60C7AD67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52437D-8B6F-43A2-8460-CF3FA3E0AD00}" type="sibTrans" cxnId="{D6ADD027-9C86-44E1-A153-866F60C7AD67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667122-92B5-478A-A34F-3E95C27DCBF2}">
      <dgm:prSet phldrT="[Text]" custT="1"/>
      <dgm:spPr/>
      <dgm:t>
        <a:bodyPr/>
        <a:lstStyle/>
        <a:p>
          <a:r>
            <a:rPr lang="en-US" sz="1800" b="0" i="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Ông</a:t>
          </a:r>
          <a:r>
            <a:rPr lang="en-US" sz="1800" b="0" i="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0" i="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bà</a:t>
          </a:r>
          <a:r>
            <a:rPr lang="en-US" sz="1800" b="0" i="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0" i="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cô</a:t>
          </a:r>
          <a:r>
            <a:rPr lang="en-US" sz="1800" b="0" i="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0" i="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dì</a:t>
          </a:r>
          <a:r>
            <a:rPr lang="en-US" sz="1800" b="0" i="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0" i="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chú</a:t>
          </a:r>
          <a:r>
            <a:rPr lang="en-US" sz="1800" b="0" i="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0" i="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bác</a:t>
          </a:r>
          <a:r>
            <a:rPr lang="en-US" sz="1800" b="0" i="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0" i="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anh</a:t>
          </a:r>
          <a:r>
            <a:rPr lang="en-US" sz="1800" b="0" i="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0" i="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chị</a:t>
          </a:r>
          <a:r>
            <a:rPr lang="en-US" sz="1800" b="0" i="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0" i="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em</a:t>
          </a:r>
          <a:r>
            <a:rPr lang="en-US" sz="1800" b="0" i="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  <a:r>
            <a:rPr lang="en-US" sz="1800" b="0" i="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rPr>
            <a:t>..</a:t>
          </a:r>
          <a:endParaRPr lang="en-US" sz="1800" b="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F0A737-A34E-45A3-8D94-A3164EFD0C06}" type="parTrans" cxnId="{0E6C9336-DB97-41A6-8E02-150D97B383DD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D75C82-14B1-4C40-BD53-27BDEA745184}" type="sibTrans" cxnId="{0E6C9336-DB97-41A6-8E02-150D97B383DD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69B8AC-DE95-4C8B-91EA-F868E5B2D47E}">
      <dgm:prSet phldrT="[Text]" custT="1"/>
      <dgm:spPr/>
      <dgm:t>
        <a:bodyPr/>
        <a:lstStyle/>
        <a:p>
          <a:r>
            <a:rPr lang="en-US" altLang="en-US" sz="2000" b="1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Chỉ</a:t>
          </a:r>
          <a:r>
            <a:rPr lang="en-US" altLang="en-US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2000" b="1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quan</a:t>
          </a:r>
          <a:r>
            <a:rPr lang="en-US" altLang="en-US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2000" b="1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hệ</a:t>
          </a:r>
          <a:r>
            <a:rPr lang="en-US" altLang="en-US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2000" b="1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xã</a:t>
          </a:r>
          <a:r>
            <a:rPr lang="en-US" altLang="en-US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2000" b="1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hội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0AC75A-FB37-4AF5-BF9D-54476405E52E}" type="parTrans" cxnId="{3CCA4FC8-AC4C-438D-9540-4872117A9690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CEF3D9-7C58-4B41-BFFF-1EF9F033B830}" type="sibTrans" cxnId="{3CCA4FC8-AC4C-438D-9540-4872117A9690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A90F10-7012-4D0C-9254-BF462C2D9351}">
      <dgm:prSet phldrT="[Text]" custT="1"/>
      <dgm:spPr/>
      <dgm:t>
        <a:bodyPr/>
        <a:lstStyle/>
        <a:p>
          <a:r>
            <a:rPr lang="en-US" sz="1800" b="0" i="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ngài</a:t>
          </a:r>
          <a:r>
            <a:rPr lang="en-US" sz="1800" b="0" i="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0" i="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đồng</a:t>
          </a:r>
          <a:r>
            <a:rPr lang="en-US" sz="1800" b="0" i="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0" i="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chí</a:t>
          </a:r>
          <a:r>
            <a:rPr lang="en-US" sz="1800" b="0" i="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0" i="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quý</a:t>
          </a:r>
          <a:r>
            <a:rPr lang="en-US" sz="1800" b="0" i="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0" i="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ông</a:t>
          </a:r>
          <a:r>
            <a:rPr lang="en-US" sz="1800" b="0" i="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0" i="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anh</a:t>
          </a:r>
          <a:r>
            <a:rPr lang="en-US" sz="1800" b="0" i="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…</a:t>
          </a:r>
          <a:endParaRPr lang="en-US" sz="1800" b="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BCD2F6-C400-47DF-8AF4-5086956B0A59}" type="parTrans" cxnId="{5CC4C818-DB5D-4F63-9863-7EFD26E74FED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6D0587-A542-4F95-8809-CBB8DE4887C2}" type="sibTrans" cxnId="{5CC4C818-DB5D-4F63-9863-7EFD26E74FED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77BC82-AB15-40AE-B115-4CAEE0D285AF}">
      <dgm:prSet phldrT="[Text]" custT="1"/>
      <dgm:spPr/>
      <dgm:t>
        <a:bodyPr/>
        <a:lstStyle/>
        <a:p>
          <a:r>
            <a:rPr lang="en-US" altLang="en-US" sz="2000" b="1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Xưng</a:t>
          </a:r>
          <a:r>
            <a:rPr lang="en-US" altLang="en-US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2000" b="1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hô</a:t>
          </a:r>
          <a:r>
            <a:rPr lang="en-US" altLang="en-US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2000" b="1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bằng</a:t>
          </a:r>
          <a:r>
            <a:rPr lang="en-US" altLang="en-US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2000" b="1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tên</a:t>
          </a:r>
          <a:r>
            <a:rPr lang="en-US" altLang="en-US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2000" b="1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riêng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66FC64-1321-46DA-B100-BD8F44F21B24}" type="parTrans" cxnId="{1338E56A-4FE6-4DF2-BE8C-C367D9A97BEC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ED9E11-2506-4E98-B3F0-9C24B93BF21A}" type="sibTrans" cxnId="{1338E56A-4FE6-4DF2-BE8C-C367D9A97BEC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C81A73-6474-44D5-AFAB-62A713D72301}">
      <dgm:prSet phldrT="[Text]" custT="1"/>
      <dgm:spPr/>
      <dgm:t>
        <a:bodyPr/>
        <a:lstStyle/>
        <a:p>
          <a:r>
            <a:rPr lang="en-US" sz="1800" b="0" i="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Hồng</a:t>
          </a:r>
          <a:r>
            <a:rPr lang="en-US" sz="1800" b="0" i="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Nga, </a:t>
          </a:r>
          <a:r>
            <a:rPr lang="en-US" sz="1800" b="0" i="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Hải</a:t>
          </a:r>
          <a:r>
            <a:rPr lang="en-US" sz="1800" b="0" i="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Nam…</a:t>
          </a:r>
          <a:endParaRPr lang="en-US" sz="1800" b="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535FF3-468E-4DA6-AC59-3DD10B6B8A13}" type="parTrans" cxnId="{E3829792-CF58-40D5-B4EA-9C862DCE9AA3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124DCB-0BB4-4C83-A5E2-868030EB901D}" type="sibTrans" cxnId="{E3829792-CF58-40D5-B4EA-9C862DCE9AA3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DF1C91-2AF5-4C0E-AC5C-BDA1FB47C3C2}">
      <dgm:prSet phldrT="[Text]" custT="1"/>
      <dgm:spPr/>
      <dgm:t>
        <a:bodyPr/>
        <a:lstStyle/>
        <a:p>
          <a:r>
            <a:rPr lang="en-US" altLang="en-US" sz="2000" b="1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Chỉ</a:t>
          </a:r>
          <a:r>
            <a:rPr lang="en-US" altLang="en-US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2000" b="1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nghề</a:t>
          </a:r>
          <a:r>
            <a:rPr lang="en-US" altLang="en-US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2000" b="1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nghiệp</a:t>
          </a:r>
          <a:r>
            <a:rPr lang="en-US" altLang="en-US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altLang="en-US" sz="2000" b="1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chức</a:t>
          </a:r>
          <a:r>
            <a:rPr lang="en-US" altLang="en-US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2000" b="1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vụ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D4F5FB-AFD6-4325-9DF9-EEDDB1161EF4}" type="parTrans" cxnId="{B4E640BC-3D5B-4D65-99BA-9E199C4474A1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82F549-F1D6-4E88-AB20-2764B828ABC9}" type="sibTrans" cxnId="{B4E640BC-3D5B-4D65-99BA-9E199C4474A1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5A9A58-AA96-48C6-BB2E-F9ACA588A484}">
      <dgm:prSet phldrT="[Text]" custT="1"/>
      <dgm:spPr/>
      <dgm:t>
        <a:bodyPr/>
        <a:lstStyle/>
        <a:p>
          <a:r>
            <a:rPr lang="en-US" sz="1800" b="0" i="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giám</a:t>
          </a:r>
          <a:r>
            <a:rPr lang="en-US" sz="1800" b="0" i="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0" i="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đốc</a:t>
          </a:r>
          <a:r>
            <a:rPr lang="en-US" sz="1800" b="0" i="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0" i="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bác</a:t>
          </a:r>
          <a:r>
            <a:rPr lang="en-US" sz="1800" b="0" i="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0" i="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sĩ</a:t>
          </a:r>
          <a:r>
            <a:rPr lang="en-US" sz="1800" b="0" i="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0" i="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kĩ</a:t>
          </a:r>
          <a:r>
            <a:rPr lang="en-US" sz="1800" b="0" i="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0" i="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sư</a:t>
          </a:r>
          <a:r>
            <a:rPr lang="en-US" sz="1800" b="0" i="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0" i="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giáo</a:t>
          </a:r>
          <a:r>
            <a:rPr lang="en-US" sz="1800" b="0" i="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0" i="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sư</a:t>
          </a:r>
          <a:r>
            <a:rPr lang="en-US" sz="1800" b="0" i="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0" i="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tiến</a:t>
          </a:r>
          <a:r>
            <a:rPr lang="en-US" sz="1800" b="0" i="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0" i="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sĩ</a:t>
          </a:r>
          <a:r>
            <a:rPr lang="en-US" sz="1800" b="0" i="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 . .</a:t>
          </a:r>
          <a:r>
            <a:rPr lang="en-US" sz="1800" b="0" i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4DB0E1BD-EE71-41D4-A1D8-59DD4D3A0397}" type="parTrans" cxnId="{497F5680-EA10-48CC-9527-8068EEB69F9E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7DAB05-D07D-44C2-AE8E-47C9593845A4}" type="sibTrans" cxnId="{497F5680-EA10-48CC-9527-8068EEB69F9E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D8C8D2-EB44-4484-A03F-3350821AD882}" type="pres">
      <dgm:prSet presAssocID="{35EF1364-4085-4F77-A0A3-9C8530AE18B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A857D3E4-7642-4F17-B5A2-91D72BFC161F}" type="pres">
      <dgm:prSet presAssocID="{35EF1364-4085-4F77-A0A3-9C8530AE18BE}" presName="children" presStyleCnt="0"/>
      <dgm:spPr/>
    </dgm:pt>
    <dgm:pt modelId="{247AEAA1-15CF-4914-BDF0-C6E983583D14}" type="pres">
      <dgm:prSet presAssocID="{35EF1364-4085-4F77-A0A3-9C8530AE18BE}" presName="child1group" presStyleCnt="0"/>
      <dgm:spPr/>
    </dgm:pt>
    <dgm:pt modelId="{95BA8F46-9141-44E0-9E8C-7569DBBCC582}" type="pres">
      <dgm:prSet presAssocID="{35EF1364-4085-4F77-A0A3-9C8530AE18BE}" presName="child1" presStyleLbl="bgAcc1" presStyleIdx="0" presStyleCnt="4"/>
      <dgm:spPr/>
    </dgm:pt>
    <dgm:pt modelId="{1C744DBC-5658-4BB9-BFC5-888CEB21F313}" type="pres">
      <dgm:prSet presAssocID="{35EF1364-4085-4F77-A0A3-9C8530AE18BE}" presName="child1Text" presStyleLbl="bgAcc1" presStyleIdx="0" presStyleCnt="4">
        <dgm:presLayoutVars>
          <dgm:bulletEnabled val="1"/>
        </dgm:presLayoutVars>
      </dgm:prSet>
      <dgm:spPr/>
    </dgm:pt>
    <dgm:pt modelId="{B15F098E-EC31-4701-A52E-967DBE263F56}" type="pres">
      <dgm:prSet presAssocID="{35EF1364-4085-4F77-A0A3-9C8530AE18BE}" presName="child2group" presStyleCnt="0"/>
      <dgm:spPr/>
    </dgm:pt>
    <dgm:pt modelId="{E9222EC6-BD94-47E7-8A3E-9B5060D27774}" type="pres">
      <dgm:prSet presAssocID="{35EF1364-4085-4F77-A0A3-9C8530AE18BE}" presName="child2" presStyleLbl="bgAcc1" presStyleIdx="1" presStyleCnt="4"/>
      <dgm:spPr/>
    </dgm:pt>
    <dgm:pt modelId="{0AF473BF-AFA1-4F68-A57F-6C11174232FC}" type="pres">
      <dgm:prSet presAssocID="{35EF1364-4085-4F77-A0A3-9C8530AE18BE}" presName="child2Text" presStyleLbl="bgAcc1" presStyleIdx="1" presStyleCnt="4">
        <dgm:presLayoutVars>
          <dgm:bulletEnabled val="1"/>
        </dgm:presLayoutVars>
      </dgm:prSet>
      <dgm:spPr/>
    </dgm:pt>
    <dgm:pt modelId="{23C9F2BC-0696-455B-A67A-A1FF22F3964F}" type="pres">
      <dgm:prSet presAssocID="{35EF1364-4085-4F77-A0A3-9C8530AE18BE}" presName="child3group" presStyleCnt="0"/>
      <dgm:spPr/>
    </dgm:pt>
    <dgm:pt modelId="{C2B6C68B-921E-47F0-BBCD-01FDD3FA731F}" type="pres">
      <dgm:prSet presAssocID="{35EF1364-4085-4F77-A0A3-9C8530AE18BE}" presName="child3" presStyleLbl="bgAcc1" presStyleIdx="2" presStyleCnt="4"/>
      <dgm:spPr/>
    </dgm:pt>
    <dgm:pt modelId="{42DA229A-9CAC-4638-BD25-9DA1996342C5}" type="pres">
      <dgm:prSet presAssocID="{35EF1364-4085-4F77-A0A3-9C8530AE18BE}" presName="child3Text" presStyleLbl="bgAcc1" presStyleIdx="2" presStyleCnt="4">
        <dgm:presLayoutVars>
          <dgm:bulletEnabled val="1"/>
        </dgm:presLayoutVars>
      </dgm:prSet>
      <dgm:spPr/>
    </dgm:pt>
    <dgm:pt modelId="{29F655B4-67D7-44A4-A907-7C8F930BC627}" type="pres">
      <dgm:prSet presAssocID="{35EF1364-4085-4F77-A0A3-9C8530AE18BE}" presName="child4group" presStyleCnt="0"/>
      <dgm:spPr/>
    </dgm:pt>
    <dgm:pt modelId="{032DF56D-A42A-4B83-A578-3523C99CD167}" type="pres">
      <dgm:prSet presAssocID="{35EF1364-4085-4F77-A0A3-9C8530AE18BE}" presName="child4" presStyleLbl="bgAcc1" presStyleIdx="3" presStyleCnt="4" custScaleX="116529" custLinFactNeighborX="-10114" custLinFactNeighborY="2648"/>
      <dgm:spPr/>
    </dgm:pt>
    <dgm:pt modelId="{5D6EE9DF-D50F-4B49-84E7-F20A9053FE01}" type="pres">
      <dgm:prSet presAssocID="{35EF1364-4085-4F77-A0A3-9C8530AE18BE}" presName="child4Text" presStyleLbl="bgAcc1" presStyleIdx="3" presStyleCnt="4">
        <dgm:presLayoutVars>
          <dgm:bulletEnabled val="1"/>
        </dgm:presLayoutVars>
      </dgm:prSet>
      <dgm:spPr/>
    </dgm:pt>
    <dgm:pt modelId="{0B7EE943-9621-492D-9C69-B7E020A429F9}" type="pres">
      <dgm:prSet presAssocID="{35EF1364-4085-4F77-A0A3-9C8530AE18BE}" presName="childPlaceholder" presStyleCnt="0"/>
      <dgm:spPr/>
    </dgm:pt>
    <dgm:pt modelId="{2721DC9A-C974-43CD-B7F5-BB96E1CA33F8}" type="pres">
      <dgm:prSet presAssocID="{35EF1364-4085-4F77-A0A3-9C8530AE18BE}" presName="circle" presStyleCnt="0"/>
      <dgm:spPr/>
    </dgm:pt>
    <dgm:pt modelId="{43252485-388D-4F97-BD88-06AADB4C914F}" type="pres">
      <dgm:prSet presAssocID="{35EF1364-4085-4F77-A0A3-9C8530AE18BE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E70D9FBD-CC33-4C3F-A52E-D3EA97EB6506}" type="pres">
      <dgm:prSet presAssocID="{35EF1364-4085-4F77-A0A3-9C8530AE18BE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2FFC98A7-D08A-433A-9CB8-87F348075147}" type="pres">
      <dgm:prSet presAssocID="{35EF1364-4085-4F77-A0A3-9C8530AE18BE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308BF970-F9CB-4A25-B9B4-630DA6BCB530}" type="pres">
      <dgm:prSet presAssocID="{35EF1364-4085-4F77-A0A3-9C8530AE18BE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65EBEB65-0050-4721-A561-CEDE60DF880F}" type="pres">
      <dgm:prSet presAssocID="{35EF1364-4085-4F77-A0A3-9C8530AE18BE}" presName="quadrantPlaceholder" presStyleCnt="0"/>
      <dgm:spPr/>
    </dgm:pt>
    <dgm:pt modelId="{D99C13ED-D813-40CB-B233-5D32335F228B}" type="pres">
      <dgm:prSet presAssocID="{35EF1364-4085-4F77-A0A3-9C8530AE18BE}" presName="center1" presStyleLbl="fgShp" presStyleIdx="0" presStyleCnt="2"/>
      <dgm:spPr/>
    </dgm:pt>
    <dgm:pt modelId="{95AA8D95-D278-4F2A-A00C-D0BC4514EA95}" type="pres">
      <dgm:prSet presAssocID="{35EF1364-4085-4F77-A0A3-9C8530AE18BE}" presName="center2" presStyleLbl="fgShp" presStyleIdx="1" presStyleCnt="2"/>
      <dgm:spPr/>
    </dgm:pt>
  </dgm:ptLst>
  <dgm:cxnLst>
    <dgm:cxn modelId="{96919600-CE8E-445F-AAFF-886FD8F0EF00}" type="presOf" srcId="{6C69B8AC-DE95-4C8B-91EA-F868E5B2D47E}" destId="{E70D9FBD-CC33-4C3F-A52E-D3EA97EB6506}" srcOrd="0" destOrd="0" presId="urn:microsoft.com/office/officeart/2005/8/layout/cycle4"/>
    <dgm:cxn modelId="{9FE1C810-B145-4B5B-8461-BC211B97690F}" type="presOf" srcId="{F522C303-FEF4-4C8D-A99E-364469CBBCC5}" destId="{43252485-388D-4F97-BD88-06AADB4C914F}" srcOrd="0" destOrd="0" presId="urn:microsoft.com/office/officeart/2005/8/layout/cycle4"/>
    <dgm:cxn modelId="{5CC4C818-DB5D-4F63-9863-7EFD26E74FED}" srcId="{6C69B8AC-DE95-4C8B-91EA-F868E5B2D47E}" destId="{1FA90F10-7012-4D0C-9254-BF462C2D9351}" srcOrd="0" destOrd="0" parTransId="{3FBCD2F6-C400-47DF-8AF4-5086956B0A59}" sibTransId="{1C6D0587-A542-4F95-8809-CBB8DE4887C2}"/>
    <dgm:cxn modelId="{D6ADD027-9C86-44E1-A153-866F60C7AD67}" srcId="{35EF1364-4085-4F77-A0A3-9C8530AE18BE}" destId="{F522C303-FEF4-4C8D-A99E-364469CBBCC5}" srcOrd="0" destOrd="0" parTransId="{6DF93751-790A-4470-9232-A1A60D43868F}" sibTransId="{A952437D-8B6F-43A2-8460-CF3FA3E0AD00}"/>
    <dgm:cxn modelId="{267ACB2C-598A-4CA3-9873-2ADAE6A74954}" type="presOf" srcId="{1FA90F10-7012-4D0C-9254-BF462C2D9351}" destId="{E9222EC6-BD94-47E7-8A3E-9B5060D27774}" srcOrd="0" destOrd="0" presId="urn:microsoft.com/office/officeart/2005/8/layout/cycle4"/>
    <dgm:cxn modelId="{0E6C9336-DB97-41A6-8E02-150D97B383DD}" srcId="{F522C303-FEF4-4C8D-A99E-364469CBBCC5}" destId="{8B667122-92B5-478A-A34F-3E95C27DCBF2}" srcOrd="0" destOrd="0" parTransId="{48F0A737-A34E-45A3-8D94-A3164EFD0C06}" sibTransId="{37D75C82-14B1-4C40-BD53-27BDEA745184}"/>
    <dgm:cxn modelId="{A165653C-ACB2-4880-8557-B8F0AF9DBAC0}" type="presOf" srcId="{8B667122-92B5-478A-A34F-3E95C27DCBF2}" destId="{95BA8F46-9141-44E0-9E8C-7569DBBCC582}" srcOrd="0" destOrd="0" presId="urn:microsoft.com/office/officeart/2005/8/layout/cycle4"/>
    <dgm:cxn modelId="{EBD5773C-89C4-4822-8E7D-721A2CDF93F6}" type="presOf" srcId="{F5DF1C91-2AF5-4C0E-AC5C-BDA1FB47C3C2}" destId="{308BF970-F9CB-4A25-B9B4-630DA6BCB530}" srcOrd="0" destOrd="0" presId="urn:microsoft.com/office/officeart/2005/8/layout/cycle4"/>
    <dgm:cxn modelId="{47BD2E3F-8B72-4DBC-A80E-52AE4E48BA39}" type="presOf" srcId="{1FA90F10-7012-4D0C-9254-BF462C2D9351}" destId="{0AF473BF-AFA1-4F68-A57F-6C11174232FC}" srcOrd="1" destOrd="0" presId="urn:microsoft.com/office/officeart/2005/8/layout/cycle4"/>
    <dgm:cxn modelId="{51B06B68-099A-412C-AC2A-9763EC681CA6}" type="presOf" srcId="{65C81A73-6474-44D5-AFAB-62A713D72301}" destId="{42DA229A-9CAC-4638-BD25-9DA1996342C5}" srcOrd="1" destOrd="0" presId="urn:microsoft.com/office/officeart/2005/8/layout/cycle4"/>
    <dgm:cxn modelId="{100E304A-28CC-4835-A2A6-590325E43BCC}" type="presOf" srcId="{AF77BC82-AB15-40AE-B115-4CAEE0D285AF}" destId="{2FFC98A7-D08A-433A-9CB8-87F348075147}" srcOrd="0" destOrd="0" presId="urn:microsoft.com/office/officeart/2005/8/layout/cycle4"/>
    <dgm:cxn modelId="{1338E56A-4FE6-4DF2-BE8C-C367D9A97BEC}" srcId="{35EF1364-4085-4F77-A0A3-9C8530AE18BE}" destId="{AF77BC82-AB15-40AE-B115-4CAEE0D285AF}" srcOrd="2" destOrd="0" parTransId="{8A66FC64-1321-46DA-B100-BD8F44F21B24}" sibTransId="{A0ED9E11-2506-4E98-B3F0-9C24B93BF21A}"/>
    <dgm:cxn modelId="{497F5680-EA10-48CC-9527-8068EEB69F9E}" srcId="{F5DF1C91-2AF5-4C0E-AC5C-BDA1FB47C3C2}" destId="{5C5A9A58-AA96-48C6-BB2E-F9ACA588A484}" srcOrd="0" destOrd="0" parTransId="{4DB0E1BD-EE71-41D4-A1D8-59DD4D3A0397}" sibTransId="{3E7DAB05-D07D-44C2-AE8E-47C9593845A4}"/>
    <dgm:cxn modelId="{84DA878B-67F6-48B8-9C23-CD69D07E1DB1}" type="presOf" srcId="{8B667122-92B5-478A-A34F-3E95C27DCBF2}" destId="{1C744DBC-5658-4BB9-BFC5-888CEB21F313}" srcOrd="1" destOrd="0" presId="urn:microsoft.com/office/officeart/2005/8/layout/cycle4"/>
    <dgm:cxn modelId="{E3829792-CF58-40D5-B4EA-9C862DCE9AA3}" srcId="{AF77BC82-AB15-40AE-B115-4CAEE0D285AF}" destId="{65C81A73-6474-44D5-AFAB-62A713D72301}" srcOrd="0" destOrd="0" parTransId="{C1535FF3-468E-4DA6-AC59-3DD10B6B8A13}" sibTransId="{B2124DCB-0BB4-4C83-A5E2-868030EB901D}"/>
    <dgm:cxn modelId="{F80FAC99-B592-4EA5-975F-A43A91F946FC}" type="presOf" srcId="{65C81A73-6474-44D5-AFAB-62A713D72301}" destId="{C2B6C68B-921E-47F0-BBCD-01FDD3FA731F}" srcOrd="0" destOrd="0" presId="urn:microsoft.com/office/officeart/2005/8/layout/cycle4"/>
    <dgm:cxn modelId="{C0D959BB-11A0-47E7-9EC6-1D29EC8CD2DB}" type="presOf" srcId="{5C5A9A58-AA96-48C6-BB2E-F9ACA588A484}" destId="{032DF56D-A42A-4B83-A578-3523C99CD167}" srcOrd="0" destOrd="0" presId="urn:microsoft.com/office/officeart/2005/8/layout/cycle4"/>
    <dgm:cxn modelId="{B4E640BC-3D5B-4D65-99BA-9E199C4474A1}" srcId="{35EF1364-4085-4F77-A0A3-9C8530AE18BE}" destId="{F5DF1C91-2AF5-4C0E-AC5C-BDA1FB47C3C2}" srcOrd="3" destOrd="0" parTransId="{01D4F5FB-AFD6-4325-9DF9-EEDDB1161EF4}" sibTransId="{C682F549-F1D6-4E88-AB20-2764B828ABC9}"/>
    <dgm:cxn modelId="{EDDDE4C3-9B29-429F-9721-B1B18674C9C3}" type="presOf" srcId="{5C5A9A58-AA96-48C6-BB2E-F9ACA588A484}" destId="{5D6EE9DF-D50F-4B49-84E7-F20A9053FE01}" srcOrd="1" destOrd="0" presId="urn:microsoft.com/office/officeart/2005/8/layout/cycle4"/>
    <dgm:cxn modelId="{3CCA4FC8-AC4C-438D-9540-4872117A9690}" srcId="{35EF1364-4085-4F77-A0A3-9C8530AE18BE}" destId="{6C69B8AC-DE95-4C8B-91EA-F868E5B2D47E}" srcOrd="1" destOrd="0" parTransId="{2C0AC75A-FB37-4AF5-BF9D-54476405E52E}" sibTransId="{89CEF3D9-7C58-4B41-BFFF-1EF9F033B830}"/>
    <dgm:cxn modelId="{4852E5F6-5DE3-4F28-99B1-606BDCEB7DB9}" type="presOf" srcId="{35EF1364-4085-4F77-A0A3-9C8530AE18BE}" destId="{B8D8C8D2-EB44-4484-A03F-3350821AD882}" srcOrd="0" destOrd="0" presId="urn:microsoft.com/office/officeart/2005/8/layout/cycle4"/>
    <dgm:cxn modelId="{D0A94DC7-1978-4DE1-9422-95D6FE11D125}" type="presParOf" srcId="{B8D8C8D2-EB44-4484-A03F-3350821AD882}" destId="{A857D3E4-7642-4F17-B5A2-91D72BFC161F}" srcOrd="0" destOrd="0" presId="urn:microsoft.com/office/officeart/2005/8/layout/cycle4"/>
    <dgm:cxn modelId="{3FEA28E3-4081-4B29-90FE-72C934BEB267}" type="presParOf" srcId="{A857D3E4-7642-4F17-B5A2-91D72BFC161F}" destId="{247AEAA1-15CF-4914-BDF0-C6E983583D14}" srcOrd="0" destOrd="0" presId="urn:microsoft.com/office/officeart/2005/8/layout/cycle4"/>
    <dgm:cxn modelId="{FCA33C4C-B702-4315-A0B3-F66E455A3D42}" type="presParOf" srcId="{247AEAA1-15CF-4914-BDF0-C6E983583D14}" destId="{95BA8F46-9141-44E0-9E8C-7569DBBCC582}" srcOrd="0" destOrd="0" presId="urn:microsoft.com/office/officeart/2005/8/layout/cycle4"/>
    <dgm:cxn modelId="{69067752-E9D6-499F-8501-54E6E1628DEF}" type="presParOf" srcId="{247AEAA1-15CF-4914-BDF0-C6E983583D14}" destId="{1C744DBC-5658-4BB9-BFC5-888CEB21F313}" srcOrd="1" destOrd="0" presId="urn:microsoft.com/office/officeart/2005/8/layout/cycle4"/>
    <dgm:cxn modelId="{FB31F958-FFED-4827-9E73-347DA506F4DA}" type="presParOf" srcId="{A857D3E4-7642-4F17-B5A2-91D72BFC161F}" destId="{B15F098E-EC31-4701-A52E-967DBE263F56}" srcOrd="1" destOrd="0" presId="urn:microsoft.com/office/officeart/2005/8/layout/cycle4"/>
    <dgm:cxn modelId="{7B19ABDB-9A75-4CEE-B850-3C011095CF69}" type="presParOf" srcId="{B15F098E-EC31-4701-A52E-967DBE263F56}" destId="{E9222EC6-BD94-47E7-8A3E-9B5060D27774}" srcOrd="0" destOrd="0" presId="urn:microsoft.com/office/officeart/2005/8/layout/cycle4"/>
    <dgm:cxn modelId="{31402FEE-DE85-43A1-98C8-FE4F94DCDB2F}" type="presParOf" srcId="{B15F098E-EC31-4701-A52E-967DBE263F56}" destId="{0AF473BF-AFA1-4F68-A57F-6C11174232FC}" srcOrd="1" destOrd="0" presId="urn:microsoft.com/office/officeart/2005/8/layout/cycle4"/>
    <dgm:cxn modelId="{0F75433A-804B-4694-8264-D610F95CB0AB}" type="presParOf" srcId="{A857D3E4-7642-4F17-B5A2-91D72BFC161F}" destId="{23C9F2BC-0696-455B-A67A-A1FF22F3964F}" srcOrd="2" destOrd="0" presId="urn:microsoft.com/office/officeart/2005/8/layout/cycle4"/>
    <dgm:cxn modelId="{3FF74C0E-F988-4000-A206-27E1F7B58503}" type="presParOf" srcId="{23C9F2BC-0696-455B-A67A-A1FF22F3964F}" destId="{C2B6C68B-921E-47F0-BBCD-01FDD3FA731F}" srcOrd="0" destOrd="0" presId="urn:microsoft.com/office/officeart/2005/8/layout/cycle4"/>
    <dgm:cxn modelId="{8C22ADAB-8F1A-4240-B8B1-69F718C41893}" type="presParOf" srcId="{23C9F2BC-0696-455B-A67A-A1FF22F3964F}" destId="{42DA229A-9CAC-4638-BD25-9DA1996342C5}" srcOrd="1" destOrd="0" presId="urn:microsoft.com/office/officeart/2005/8/layout/cycle4"/>
    <dgm:cxn modelId="{BCF4EEDE-9F84-496A-A582-13C14FD79C09}" type="presParOf" srcId="{A857D3E4-7642-4F17-B5A2-91D72BFC161F}" destId="{29F655B4-67D7-44A4-A907-7C8F930BC627}" srcOrd="3" destOrd="0" presId="urn:microsoft.com/office/officeart/2005/8/layout/cycle4"/>
    <dgm:cxn modelId="{CFA53D0D-0D69-4FEC-AECE-DA9F1DA09CC8}" type="presParOf" srcId="{29F655B4-67D7-44A4-A907-7C8F930BC627}" destId="{032DF56D-A42A-4B83-A578-3523C99CD167}" srcOrd="0" destOrd="0" presId="urn:microsoft.com/office/officeart/2005/8/layout/cycle4"/>
    <dgm:cxn modelId="{ED69B982-EE07-448D-9A77-B77287482E88}" type="presParOf" srcId="{29F655B4-67D7-44A4-A907-7C8F930BC627}" destId="{5D6EE9DF-D50F-4B49-84E7-F20A9053FE01}" srcOrd="1" destOrd="0" presId="urn:microsoft.com/office/officeart/2005/8/layout/cycle4"/>
    <dgm:cxn modelId="{1A37313E-A0A8-4693-B3C6-FB64685477B6}" type="presParOf" srcId="{A857D3E4-7642-4F17-B5A2-91D72BFC161F}" destId="{0B7EE943-9621-492D-9C69-B7E020A429F9}" srcOrd="4" destOrd="0" presId="urn:microsoft.com/office/officeart/2005/8/layout/cycle4"/>
    <dgm:cxn modelId="{F7BEC88F-7417-49A8-AE95-5282DDBB6716}" type="presParOf" srcId="{B8D8C8D2-EB44-4484-A03F-3350821AD882}" destId="{2721DC9A-C974-43CD-B7F5-BB96E1CA33F8}" srcOrd="1" destOrd="0" presId="urn:microsoft.com/office/officeart/2005/8/layout/cycle4"/>
    <dgm:cxn modelId="{92F61AB4-156F-4883-9573-641953CA8B77}" type="presParOf" srcId="{2721DC9A-C974-43CD-B7F5-BB96E1CA33F8}" destId="{43252485-388D-4F97-BD88-06AADB4C914F}" srcOrd="0" destOrd="0" presId="urn:microsoft.com/office/officeart/2005/8/layout/cycle4"/>
    <dgm:cxn modelId="{2A08A844-6FD1-4F9A-809A-4B5F2CEF772E}" type="presParOf" srcId="{2721DC9A-C974-43CD-B7F5-BB96E1CA33F8}" destId="{E70D9FBD-CC33-4C3F-A52E-D3EA97EB6506}" srcOrd="1" destOrd="0" presId="urn:microsoft.com/office/officeart/2005/8/layout/cycle4"/>
    <dgm:cxn modelId="{F04E406B-1E5D-4307-8BA6-3738FC796E45}" type="presParOf" srcId="{2721DC9A-C974-43CD-B7F5-BB96E1CA33F8}" destId="{2FFC98A7-D08A-433A-9CB8-87F348075147}" srcOrd="2" destOrd="0" presId="urn:microsoft.com/office/officeart/2005/8/layout/cycle4"/>
    <dgm:cxn modelId="{F3A40B46-E507-490D-A88B-E79DF66B63C6}" type="presParOf" srcId="{2721DC9A-C974-43CD-B7F5-BB96E1CA33F8}" destId="{308BF970-F9CB-4A25-B9B4-630DA6BCB530}" srcOrd="3" destOrd="0" presId="urn:microsoft.com/office/officeart/2005/8/layout/cycle4"/>
    <dgm:cxn modelId="{B7AB7D44-F402-4BA3-8F43-85360248CA87}" type="presParOf" srcId="{2721DC9A-C974-43CD-B7F5-BB96E1CA33F8}" destId="{65EBEB65-0050-4721-A561-CEDE60DF880F}" srcOrd="4" destOrd="0" presId="urn:microsoft.com/office/officeart/2005/8/layout/cycle4"/>
    <dgm:cxn modelId="{0AB95F26-A5E9-45A0-BE15-75771BB00D1F}" type="presParOf" srcId="{B8D8C8D2-EB44-4484-A03F-3350821AD882}" destId="{D99C13ED-D813-40CB-B233-5D32335F228B}" srcOrd="2" destOrd="0" presId="urn:microsoft.com/office/officeart/2005/8/layout/cycle4"/>
    <dgm:cxn modelId="{A95B3FD1-EA2A-4E20-9CDC-4161D6DD3992}" type="presParOf" srcId="{B8D8C8D2-EB44-4484-A03F-3350821AD882}" destId="{95AA8D95-D278-4F2A-A00C-D0BC4514EA95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B6C68B-921E-47F0-BBCD-01FDD3FA731F}">
      <dsp:nvSpPr>
        <dsp:cNvPr id="0" name=""/>
        <dsp:cNvSpPr/>
      </dsp:nvSpPr>
      <dsp:spPr>
        <a:xfrm>
          <a:off x="4913240" y="3077654"/>
          <a:ext cx="2235825" cy="14483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Hồng</a:t>
          </a:r>
          <a:r>
            <a:rPr lang="en-US" sz="1800" b="0" i="0" kern="12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Nga, </a:t>
          </a:r>
          <a:r>
            <a:rPr lang="en-US" sz="1800" b="0" i="0" kern="120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Hải</a:t>
          </a:r>
          <a:r>
            <a:rPr lang="en-US" sz="1800" b="0" i="0" kern="12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Nam…</a:t>
          </a:r>
          <a:endParaRPr lang="en-US" sz="1800" b="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15802" y="3471546"/>
        <a:ext cx="1501448" cy="1022601"/>
      </dsp:txXfrm>
    </dsp:sp>
    <dsp:sp modelId="{032DF56D-A42A-4B83-A578-3523C99CD167}">
      <dsp:nvSpPr>
        <dsp:cNvPr id="0" name=""/>
        <dsp:cNvSpPr/>
      </dsp:nvSpPr>
      <dsp:spPr>
        <a:xfrm>
          <a:off x="854402" y="3077654"/>
          <a:ext cx="2605385" cy="14483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giám</a:t>
          </a:r>
          <a:r>
            <a:rPr lang="en-US" sz="1800" b="0" i="0" kern="12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0" i="0" kern="120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đốc</a:t>
          </a:r>
          <a:r>
            <a:rPr lang="en-US" sz="1800" b="0" i="0" kern="12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0" i="0" kern="120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bác</a:t>
          </a:r>
          <a:r>
            <a:rPr lang="en-US" sz="1800" b="0" i="0" kern="12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0" i="0" kern="120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sĩ</a:t>
          </a:r>
          <a:r>
            <a:rPr lang="en-US" sz="1800" b="0" i="0" kern="12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0" i="0" kern="120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kĩ</a:t>
          </a:r>
          <a:r>
            <a:rPr lang="en-US" sz="1800" b="0" i="0" kern="12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0" i="0" kern="120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sư</a:t>
          </a:r>
          <a:r>
            <a:rPr lang="en-US" sz="1800" b="0" i="0" kern="12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0" i="0" kern="120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giáo</a:t>
          </a:r>
          <a:r>
            <a:rPr lang="en-US" sz="1800" b="0" i="0" kern="12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0" i="0" kern="120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sư</a:t>
          </a:r>
          <a:r>
            <a:rPr lang="en-US" sz="1800" b="0" i="0" kern="12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0" i="0" kern="120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tiến</a:t>
          </a:r>
          <a:r>
            <a:rPr lang="en-US" sz="1800" b="0" i="0" kern="12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0" i="0" kern="120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sĩ</a:t>
          </a:r>
          <a:r>
            <a:rPr lang="en-US" sz="1800" b="0" i="0" kern="12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 . .</a:t>
          </a:r>
          <a:r>
            <a:rPr lang="en-US" sz="1800" b="0" i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886217" y="3471546"/>
        <a:ext cx="1760139" cy="1022601"/>
      </dsp:txXfrm>
    </dsp:sp>
    <dsp:sp modelId="{E9222EC6-BD94-47E7-8A3E-9B5060D27774}">
      <dsp:nvSpPr>
        <dsp:cNvPr id="0" name=""/>
        <dsp:cNvSpPr/>
      </dsp:nvSpPr>
      <dsp:spPr>
        <a:xfrm>
          <a:off x="4913240" y="0"/>
          <a:ext cx="2235825" cy="14483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ngài</a:t>
          </a:r>
          <a:r>
            <a:rPr lang="en-US" sz="1800" b="0" i="0" kern="12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0" i="0" kern="120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đồng</a:t>
          </a:r>
          <a:r>
            <a:rPr lang="en-US" sz="1800" b="0" i="0" kern="12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0" i="0" kern="120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chí</a:t>
          </a:r>
          <a:r>
            <a:rPr lang="en-US" sz="1800" b="0" i="0" kern="12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0" i="0" kern="120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quý</a:t>
          </a:r>
          <a:r>
            <a:rPr lang="en-US" sz="1800" b="0" i="0" kern="12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0" i="0" kern="120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ông</a:t>
          </a:r>
          <a:r>
            <a:rPr lang="en-US" sz="1800" b="0" i="0" kern="12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0" i="0" kern="120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anh</a:t>
          </a:r>
          <a:r>
            <a:rPr lang="en-US" sz="1800" b="0" i="0" kern="12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…</a:t>
          </a:r>
          <a:endParaRPr lang="en-US" sz="1800" b="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15802" y="31815"/>
        <a:ext cx="1501448" cy="1022601"/>
      </dsp:txXfrm>
    </dsp:sp>
    <dsp:sp modelId="{95BA8F46-9141-44E0-9E8C-7569DBBCC582}">
      <dsp:nvSpPr>
        <dsp:cNvPr id="0" name=""/>
        <dsp:cNvSpPr/>
      </dsp:nvSpPr>
      <dsp:spPr>
        <a:xfrm>
          <a:off x="1265313" y="0"/>
          <a:ext cx="2235825" cy="14483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Ông</a:t>
          </a:r>
          <a:r>
            <a:rPr lang="en-US" sz="1800" b="0" i="0" kern="12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0" i="0" kern="120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bà</a:t>
          </a:r>
          <a:r>
            <a:rPr lang="en-US" sz="1800" b="0" i="0" kern="12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0" i="0" kern="120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cô</a:t>
          </a:r>
          <a:r>
            <a:rPr lang="en-US" sz="1800" b="0" i="0" kern="12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0" i="0" kern="120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dì</a:t>
          </a:r>
          <a:r>
            <a:rPr lang="en-US" sz="1800" b="0" i="0" kern="12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0" i="0" kern="120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chú</a:t>
          </a:r>
          <a:r>
            <a:rPr lang="en-US" sz="1800" b="0" i="0" kern="12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0" i="0" kern="120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bác</a:t>
          </a:r>
          <a:r>
            <a:rPr lang="en-US" sz="1800" b="0" i="0" kern="12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0" i="0" kern="120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anh</a:t>
          </a:r>
          <a:r>
            <a:rPr lang="en-US" sz="1800" b="0" i="0" kern="12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0" i="0" kern="120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chị</a:t>
          </a:r>
          <a:r>
            <a:rPr lang="en-US" sz="1800" b="0" i="0" kern="12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0" i="0" kern="1200" dirty="0" err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em</a:t>
          </a:r>
          <a:r>
            <a:rPr lang="en-US" sz="1800" b="0" i="0" kern="12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  <a:r>
            <a:rPr lang="en-US" sz="1800" b="0" i="0" kern="12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rPr>
            <a:t>..</a:t>
          </a:r>
          <a:endParaRPr lang="en-US" sz="1800" b="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97128" y="31815"/>
        <a:ext cx="1501448" cy="1022601"/>
      </dsp:txXfrm>
    </dsp:sp>
    <dsp:sp modelId="{43252485-388D-4F97-BD88-06AADB4C914F}">
      <dsp:nvSpPr>
        <dsp:cNvPr id="0" name=""/>
        <dsp:cNvSpPr/>
      </dsp:nvSpPr>
      <dsp:spPr>
        <a:xfrm>
          <a:off x="2109798" y="257979"/>
          <a:ext cx="1959741" cy="195974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000" b="1" kern="120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Chỉ</a:t>
          </a:r>
          <a:r>
            <a:rPr lang="en-US" altLang="en-US" sz="20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2000" b="1" kern="120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quan</a:t>
          </a:r>
          <a:r>
            <a:rPr lang="en-US" altLang="en-US" sz="20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2000" b="1" kern="120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hệ</a:t>
          </a:r>
          <a:r>
            <a:rPr lang="en-US" altLang="en-US" sz="20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2000" b="1" kern="120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thân</a:t>
          </a:r>
          <a:r>
            <a:rPr lang="en-US" altLang="en-US" sz="20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2000" b="1" kern="120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thuộc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83793" y="831974"/>
        <a:ext cx="1385746" cy="1385746"/>
      </dsp:txXfrm>
    </dsp:sp>
    <dsp:sp modelId="{E70D9FBD-CC33-4C3F-A52E-D3EA97EB6506}">
      <dsp:nvSpPr>
        <dsp:cNvPr id="0" name=""/>
        <dsp:cNvSpPr/>
      </dsp:nvSpPr>
      <dsp:spPr>
        <a:xfrm rot="5400000">
          <a:off x="4160059" y="257979"/>
          <a:ext cx="1959741" cy="195974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000" b="1" kern="120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Chỉ</a:t>
          </a:r>
          <a:r>
            <a:rPr lang="en-US" altLang="en-US" sz="20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2000" b="1" kern="120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quan</a:t>
          </a:r>
          <a:r>
            <a:rPr lang="en-US" altLang="en-US" sz="20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2000" b="1" kern="120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hệ</a:t>
          </a:r>
          <a:r>
            <a:rPr lang="en-US" altLang="en-US" sz="20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2000" b="1" kern="120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xã</a:t>
          </a:r>
          <a:r>
            <a:rPr lang="en-US" altLang="en-US" sz="20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2000" b="1" kern="120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hội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4160059" y="831974"/>
        <a:ext cx="1385746" cy="1385746"/>
      </dsp:txXfrm>
    </dsp:sp>
    <dsp:sp modelId="{2FFC98A7-D08A-433A-9CB8-87F348075147}">
      <dsp:nvSpPr>
        <dsp:cNvPr id="0" name=""/>
        <dsp:cNvSpPr/>
      </dsp:nvSpPr>
      <dsp:spPr>
        <a:xfrm rot="10800000">
          <a:off x="4160059" y="2308241"/>
          <a:ext cx="1959741" cy="195974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000" b="1" kern="120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Xưng</a:t>
          </a:r>
          <a:r>
            <a:rPr lang="en-US" altLang="en-US" sz="20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2000" b="1" kern="120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hô</a:t>
          </a:r>
          <a:r>
            <a:rPr lang="en-US" altLang="en-US" sz="20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2000" b="1" kern="120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bằng</a:t>
          </a:r>
          <a:r>
            <a:rPr lang="en-US" altLang="en-US" sz="20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2000" b="1" kern="120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tên</a:t>
          </a:r>
          <a:r>
            <a:rPr lang="en-US" altLang="en-US" sz="20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2000" b="1" kern="120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riêng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4160059" y="2308241"/>
        <a:ext cx="1385746" cy="1385746"/>
      </dsp:txXfrm>
    </dsp:sp>
    <dsp:sp modelId="{308BF970-F9CB-4A25-B9B4-630DA6BCB530}">
      <dsp:nvSpPr>
        <dsp:cNvPr id="0" name=""/>
        <dsp:cNvSpPr/>
      </dsp:nvSpPr>
      <dsp:spPr>
        <a:xfrm rot="16200000">
          <a:off x="2109798" y="2308241"/>
          <a:ext cx="1959741" cy="195974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000" b="1" kern="120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Chỉ</a:t>
          </a:r>
          <a:r>
            <a:rPr lang="en-US" altLang="en-US" sz="20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2000" b="1" kern="120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nghề</a:t>
          </a:r>
          <a:r>
            <a:rPr lang="en-US" altLang="en-US" sz="20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2000" b="1" kern="120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nghiệp</a:t>
          </a:r>
          <a:r>
            <a:rPr lang="en-US" altLang="en-US" sz="20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altLang="en-US" sz="2000" b="1" kern="120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chức</a:t>
          </a:r>
          <a:r>
            <a:rPr lang="en-US" altLang="en-US" sz="20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en-US" sz="2000" b="1" kern="120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vụ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2683793" y="2308241"/>
        <a:ext cx="1385746" cy="1385746"/>
      </dsp:txXfrm>
    </dsp:sp>
    <dsp:sp modelId="{D99C13ED-D813-40CB-B233-5D32335F228B}">
      <dsp:nvSpPr>
        <dsp:cNvPr id="0" name=""/>
        <dsp:cNvSpPr/>
      </dsp:nvSpPr>
      <dsp:spPr>
        <a:xfrm>
          <a:off x="3776484" y="1855644"/>
          <a:ext cx="676631" cy="588375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AA8D95-D278-4F2A-A00C-D0BC4514EA95}">
      <dsp:nvSpPr>
        <dsp:cNvPr id="0" name=""/>
        <dsp:cNvSpPr/>
      </dsp:nvSpPr>
      <dsp:spPr>
        <a:xfrm rot="10800000">
          <a:off x="3776484" y="2081942"/>
          <a:ext cx="676631" cy="588375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29934EEB-765A-4E7D-AFB7-386585C3A1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F9E68975-38AC-4031-BCD2-CBB10FEA91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8B67BC14-DDEB-46FE-9991-A078548A74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7F26E0-60E5-4D34-91F9-D00F9AAC180C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766C0-AC39-49BC-82C1-FA0044D5F7A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78A95-9231-41AC-9952-3AF0E9959E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17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5153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7AE642C-859F-4D3D-9216-8A23786302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A2A9AD-5B3D-4D77-AF97-D17EB62A65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BDCE74-E7CC-4736-B438-0977BF7AE3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6C7FF0-532C-46A0-AF22-DDCAC92F39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0963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FA8065-F046-41A5-9EA3-27A535BE49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4C0473-66A5-4797-B693-13657B01E8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E31172-3C06-49E2-8F16-F39FD15357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BDECD5-3194-412F-87AD-E3BEE6F815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620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9ECC6A-E3C4-4C1F-ACEF-40B18EF4BF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32A6E1-2818-4369-B7B9-66D0B055B0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769326-30AE-4CAD-9DEB-FFCBA98A3D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E1561C-88B2-422F-86E7-D187223309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253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3A47ED-F4C2-4AF3-9CDA-EAE7754793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3E14CE-88E9-40CA-9C3C-FE6A52C52C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D4D193-9E6C-4D28-8EC9-5858EE61BB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36F437-5232-4BC1-93BF-8B74F5B5C7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0694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0DAE9E9-C3A0-44BB-ABBE-3EFFC45204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3D844AC-A8AE-41B2-9B8C-3CB5BE892E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C21978B-A936-4674-98BF-CD3DE83CEF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250BEF-A146-43E0-9B36-919F5E7F2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8673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C37BEAD-D502-4EFE-B124-75F3588597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87DACF0-0FB3-45F2-9AA7-D0D0DA234C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60B3234-8C8B-4352-8C01-81769B1048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77A4F4-28EF-4735-A6CE-86FB2A40E1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3280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EEE1D70-BEE8-4483-97EA-F45BCE22AF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32FBB63-D991-44E2-987C-CEAB6DB618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F2C403B-A76D-48D7-B18D-A713911914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AC3EE6-962B-4333-A34A-433FFC27D5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7561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7CA1EC-33A2-49E9-B11D-CD1BA050B1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F9A081-DE59-4BB9-B723-C5A7C8177B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399214-7145-4F70-AE9E-D3E9B4C4BF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C1052C-9550-4116-894E-4DF532F182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3664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1783CC-CD17-4A41-8DC4-FC59DABAF2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520AEF-C7DE-4471-94C4-C3D093800D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73B01D-31FF-4AAF-A406-E1450E166C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D5256B-F51C-49AB-97F5-D8EADC3C0F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7929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0142D3-39AD-49B9-B54B-B80399A015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012C7C2-1A76-4CB3-AEF0-6E242F5A47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3CDB6A-A9BE-409B-818E-00E2DE8465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F10300-E1D2-4C63-959D-DC09BB0F86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8633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F4B566-B006-4DFF-BBD5-FE1815844E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DDB79C-B6AA-4BFA-BF76-2926EEF6D1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D6628C-5D27-42DE-99BD-D59745C584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51D400-054C-42DE-BFC2-55342C7BF0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5034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D25CF5-D8D7-44E2-A0E3-4FAEC00928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0B9DDB-F2B1-41B7-BF74-6023EAE1D6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E98D30-5B98-4D5C-9135-C8E5537E40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A11ABA-E631-4DD5-ABAF-2F1BDA4577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5912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CD5D5B6-4AF0-492A-8C6B-46AF68D35F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817C1C3-B2B4-4AB2-A189-835BC150D5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3976AF-5A09-4F0D-B145-BBCD9A68F1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D4D4E8-05CA-45F7-AE9F-747E6E357D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86769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14075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0490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9917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14638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55187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3052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390562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1453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6113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38593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9854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 panose="020F0502020204030204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 panose="020F0502020204030204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 panose="020F0502020204030204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" name="Google Shape;9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F6575E2-8D7F-40D8-ADC5-B8380AAF06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0B72271-BF82-4E58-AC1E-01F6C8CC1F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E7A17DA-62C2-4B6B-A34D-B0B6CB893DB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30225CB-A08C-4357-8186-F6699EA298D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A2D7628-25FE-452A-91D6-926C1D1685F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EFD2712-7D27-4C7E-BB37-4EC22BE727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4096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5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>
    <p:fade/>
  </p:transition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4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slide" Target="slide4.xml"/><Relationship Id="rId10" Type="http://schemas.openxmlformats.org/officeDocument/2006/relationships/image" Target="../media/image37.png"/><Relationship Id="rId4" Type="http://schemas.openxmlformats.org/officeDocument/2006/relationships/image" Target="../media/image19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9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9.xml"/><Relationship Id="rId18" Type="http://schemas.openxmlformats.org/officeDocument/2006/relationships/image" Target="../media/image28.png"/><Relationship Id="rId3" Type="http://schemas.openxmlformats.org/officeDocument/2006/relationships/slide" Target="slide4.xml"/><Relationship Id="rId21" Type="http://schemas.openxmlformats.org/officeDocument/2006/relationships/image" Target="../media/image31.png"/><Relationship Id="rId7" Type="http://schemas.openxmlformats.org/officeDocument/2006/relationships/slide" Target="slide8.xml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slide" Target="slide5.xml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slide" Target="slide6.xml"/><Relationship Id="rId24" Type="http://schemas.openxmlformats.org/officeDocument/2006/relationships/slide" Target="slide11.xml"/><Relationship Id="rId5" Type="http://schemas.openxmlformats.org/officeDocument/2006/relationships/slide" Target="slide7.xml"/><Relationship Id="rId15" Type="http://schemas.openxmlformats.org/officeDocument/2006/relationships/image" Target="../media/image26.png"/><Relationship Id="rId23" Type="http://schemas.openxmlformats.org/officeDocument/2006/relationships/image" Target="../media/image33.png"/><Relationship Id="rId10" Type="http://schemas.openxmlformats.org/officeDocument/2006/relationships/image" Target="../media/image23.png"/><Relationship Id="rId19" Type="http://schemas.openxmlformats.org/officeDocument/2006/relationships/image" Target="../media/image29.png"/><Relationship Id="rId4" Type="http://schemas.openxmlformats.org/officeDocument/2006/relationships/image" Target="../media/image20.png"/><Relationship Id="rId9" Type="http://schemas.openxmlformats.org/officeDocument/2006/relationships/slide" Target="slide10.xml"/><Relationship Id="rId14" Type="http://schemas.openxmlformats.org/officeDocument/2006/relationships/image" Target="../media/image25.png"/><Relationship Id="rId22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4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slide" Target="slide4.xml"/><Relationship Id="rId10" Type="http://schemas.openxmlformats.org/officeDocument/2006/relationships/image" Target="../media/image37.png"/><Relationship Id="rId4" Type="http://schemas.openxmlformats.org/officeDocument/2006/relationships/image" Target="../media/image19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4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slide" Target="slide4.xml"/><Relationship Id="rId10" Type="http://schemas.openxmlformats.org/officeDocument/2006/relationships/image" Target="../media/image37.png"/><Relationship Id="rId4" Type="http://schemas.openxmlformats.org/officeDocument/2006/relationships/image" Target="../media/image19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4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slide" Target="slide4.xml"/><Relationship Id="rId10" Type="http://schemas.openxmlformats.org/officeDocument/2006/relationships/image" Target="../media/image37.png"/><Relationship Id="rId4" Type="http://schemas.openxmlformats.org/officeDocument/2006/relationships/image" Target="../media/image19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4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slide" Target="slide4.xml"/><Relationship Id="rId10" Type="http://schemas.openxmlformats.org/officeDocument/2006/relationships/image" Target="../media/image37.png"/><Relationship Id="rId4" Type="http://schemas.openxmlformats.org/officeDocument/2006/relationships/image" Target="../media/image19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4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slide" Target="slide4.xml"/><Relationship Id="rId10" Type="http://schemas.openxmlformats.org/officeDocument/2006/relationships/image" Target="../media/image37.png"/><Relationship Id="rId4" Type="http://schemas.openxmlformats.org/officeDocument/2006/relationships/image" Target="../media/image19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909186" y="2304109"/>
            <a:ext cx="5325629" cy="17978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4750"/>
              </a:lnSpc>
              <a:buClrTx/>
            </a:pPr>
            <a:r>
              <a:rPr lang="en-US" sz="3600" b="1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795279" y="4156625"/>
            <a:ext cx="381368" cy="357792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5EEDBFA2-E42D-4B8C-BDA6-C3242F6C1B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7308553" y="2528500"/>
            <a:ext cx="1464292" cy="929156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5F9270FA-416E-4A0C-996A-103E0BB457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395583" y="2439604"/>
            <a:ext cx="1674636" cy="106262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1025531-D0A3-497B-A8D6-081B16868EBB}"/>
              </a:ext>
            </a:extLst>
          </p:cNvPr>
          <p:cNvGrpSpPr/>
          <p:nvPr/>
        </p:nvGrpSpPr>
        <p:grpSpPr>
          <a:xfrm>
            <a:off x="-555100" y="4856586"/>
            <a:ext cx="10254200" cy="1193857"/>
            <a:chOff x="-92988" y="7958504"/>
            <a:chExt cx="20508400" cy="2387714"/>
          </a:xfrm>
        </p:grpSpPr>
        <p:pic>
          <p:nvPicPr>
            <p:cNvPr id="15" name="Picture 16">
              <a:extLst>
                <a:ext uri="{FF2B5EF4-FFF2-40B4-BE49-F238E27FC236}">
                  <a16:creationId xmlns:a16="http://schemas.microsoft.com/office/drawing/2014/main" id="{64A6EACF-C7A5-4ECF-BF45-01B0BBE15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92988" y="7958504"/>
              <a:ext cx="5117575" cy="2328496"/>
            </a:xfrm>
            <a:prstGeom prst="rect">
              <a:avLst/>
            </a:prstGeom>
          </p:spPr>
        </p:pic>
        <p:pic>
          <p:nvPicPr>
            <p:cNvPr id="16" name="Picture 16">
              <a:extLst>
                <a:ext uri="{FF2B5EF4-FFF2-40B4-BE49-F238E27FC236}">
                  <a16:creationId xmlns:a16="http://schemas.microsoft.com/office/drawing/2014/main" id="{2F5ED002-2B26-4AE9-B1B7-BF990563C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024587" y="7986759"/>
              <a:ext cx="5117575" cy="232849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71F5330-EBDE-4853-BF95-974F0159E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0142162" y="8017722"/>
              <a:ext cx="5117575" cy="2328496"/>
            </a:xfrm>
            <a:prstGeom prst="rect">
              <a:avLst/>
            </a:prstGeom>
          </p:spPr>
        </p:pic>
        <p:pic>
          <p:nvPicPr>
            <p:cNvPr id="18" name="Picture 16">
              <a:extLst>
                <a:ext uri="{FF2B5EF4-FFF2-40B4-BE49-F238E27FC236}">
                  <a16:creationId xmlns:a16="http://schemas.microsoft.com/office/drawing/2014/main" id="{02D1DD0E-12FB-4BC3-852C-CF38021A1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5297837" y="7986759"/>
              <a:ext cx="5117575" cy="2328496"/>
            </a:xfrm>
            <a:prstGeom prst="rect">
              <a:avLst/>
            </a:prstGeom>
          </p:spPr>
        </p:pic>
      </p:grpSp>
      <p:pic>
        <p:nvPicPr>
          <p:cNvPr id="21" name="Picture 17">
            <a:extLst>
              <a:ext uri="{FF2B5EF4-FFF2-40B4-BE49-F238E27FC236}">
                <a16:creationId xmlns:a16="http://schemas.microsoft.com/office/drawing/2014/main" id="{6B323E7A-E562-4D13-ACB0-7582A57C06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140313" y="886519"/>
            <a:ext cx="2000418" cy="840176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D7B2C64D-163C-4871-9E2F-2826855FA2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0" y="857250"/>
            <a:ext cx="1313601" cy="1313601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257839" y="332655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1">
            <a:hlinkClick r:id="rId5" action="ppaction://hlinksldjump"/>
          </p:cNvPr>
          <p:cNvPicPr preferRelativeResize="0"/>
          <p:nvPr/>
        </p:nvPicPr>
        <p:blipFill rotWithShape="1">
          <a:blip r:embed="rId6"/>
          <a:srcRect l="40297" t="44231" r="46039" b="5871"/>
          <a:stretch>
            <a:fillRect/>
          </a:stretch>
        </p:blipFill>
        <p:spPr>
          <a:xfrm>
            <a:off x="179512" y="3356992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1"/>
          <p:cNvSpPr txBox="1"/>
          <p:nvPr/>
        </p:nvSpPr>
        <p:spPr>
          <a:xfrm>
            <a:off x="1399308" y="258581"/>
            <a:ext cx="6019481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6: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</a:rPr>
              <a:t>	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Lời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nói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chẳng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mất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tiền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mua</a:t>
            </a:r>
            <a:endParaRPr lang="en-US" sz="2800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</a:rPr>
              <a:t>   </a:t>
            </a:r>
            <a:r>
              <a:rPr lang="en-US" sz="2800" dirty="0" err="1">
                <a:solidFill>
                  <a:schemeClr val="dk1"/>
                </a:solidFill>
              </a:rPr>
              <a:t>Lựa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lời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mà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nói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cho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vừa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lòng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nhau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tuân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thủ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phương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châm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nào</a:t>
            </a:r>
            <a:r>
              <a:rPr lang="en-US" sz="2800" dirty="0">
                <a:solidFill>
                  <a:schemeClr val="dk1"/>
                </a:solidFill>
              </a:rPr>
              <a:t>?</a:t>
            </a:r>
            <a:endParaRPr sz="2800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17" name="Google Shape;217;p11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1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6760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1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Trả</a:t>
            </a:r>
            <a:r>
              <a:rPr lang="en-US" sz="3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lời</a:t>
            </a:r>
            <a:r>
              <a:rPr lang="en-US" sz="3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: </a:t>
            </a:r>
            <a:r>
              <a:rPr lang="en-US" sz="32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Lịch</a:t>
            </a:r>
            <a:r>
              <a:rPr lang="en-US" sz="3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sự</a:t>
            </a:r>
            <a:r>
              <a:rPr lang="en-US" sz="3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3200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20" name="Google Shape;220;p11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7121732" y="4920264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1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7674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1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9468544" y="655320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13"/>
          <p:cNvPicPr preferRelativeResize="0"/>
          <p:nvPr/>
        </p:nvPicPr>
        <p:blipFill rotWithShape="1">
          <a:blip r:embed="rId4"/>
          <a:srcRect l="40297" t="44231" r="46039" b="5871"/>
          <a:stretch>
            <a:fillRect/>
          </a:stretch>
        </p:blipFill>
        <p:spPr>
          <a:xfrm>
            <a:off x="179512" y="3356992"/>
            <a:ext cx="1571467" cy="3712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3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6372200" y="4276526"/>
            <a:ext cx="2786077" cy="239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3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7121732" y="5613397"/>
            <a:ext cx="2055670" cy="130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3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 flipH="1">
            <a:off x="7296139" y="172913"/>
            <a:ext cx="1944216" cy="219436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3"/>
          <p:cNvSpPr/>
          <p:nvPr/>
        </p:nvSpPr>
        <p:spPr>
          <a:xfrm>
            <a:off x="1331640" y="1187174"/>
            <a:ext cx="5616624" cy="2817890"/>
          </a:xfrm>
          <a:prstGeom prst="cloudCallout">
            <a:avLst>
              <a:gd name="adj1" fmla="val 56365"/>
              <a:gd name="adj2" fmla="val -52501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Chúc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mừng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bạn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đã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thu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thập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được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khá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nhiều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rương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châu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báu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Chúc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bạn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thượng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lộ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bình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an.</a:t>
            </a:r>
            <a:endParaRPr sz="2800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46" name="Google Shape;246;p13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1585664" y="4645025"/>
            <a:ext cx="5108575" cy="221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3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6948264" y="605976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>
            <a:extLst>
              <a:ext uri="{FF2B5EF4-FFF2-40B4-BE49-F238E27FC236}">
                <a16:creationId xmlns:a16="http://schemas.microsoft.com/office/drawing/2014/main" id="{AD0F3C9C-046D-46AD-8014-221D8BA58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0"/>
            <a:ext cx="5867400" cy="685800"/>
          </a:xfrm>
          <a:prstGeom prst="rect">
            <a:avLst/>
          </a:prstGeom>
          <a:solidFill>
            <a:srgbClr val="33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I. Các phương châm hội thoại</a:t>
            </a:r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25FA8A7C-48C3-432C-B4EB-C75CF32EF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219200"/>
            <a:ext cx="1600200" cy="14478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Phương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châm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về lượng</a:t>
            </a:r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B59E6F3E-3525-427F-B7C9-6EDC610B9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600" y="1219200"/>
            <a:ext cx="1600200" cy="14478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Phương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Châm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về chất</a:t>
            </a:r>
          </a:p>
        </p:txBody>
      </p:sp>
      <p:sp>
        <p:nvSpPr>
          <p:cNvPr id="35846" name="Rectangle 6">
            <a:extLst>
              <a:ext uri="{FF2B5EF4-FFF2-40B4-BE49-F238E27FC236}">
                <a16:creationId xmlns:a16="http://schemas.microsoft.com/office/drawing/2014/main" id="{AF001DC1-1F37-4C46-85B3-D1320D4EC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9200" y="1219200"/>
            <a:ext cx="1600200" cy="14478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Phương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châm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quan hệ</a:t>
            </a:r>
          </a:p>
        </p:txBody>
      </p:sp>
      <p:sp>
        <p:nvSpPr>
          <p:cNvPr id="35847" name="Rectangle 7">
            <a:extLst>
              <a:ext uri="{FF2B5EF4-FFF2-40B4-BE49-F238E27FC236}">
                <a16:creationId xmlns:a16="http://schemas.microsoft.com/office/drawing/2014/main" id="{55C49266-7559-4FFE-984C-A3C80B07F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0" y="1244600"/>
            <a:ext cx="1600200" cy="14208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Phương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châm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cách thức</a:t>
            </a:r>
          </a:p>
        </p:txBody>
      </p:sp>
      <p:sp>
        <p:nvSpPr>
          <p:cNvPr id="35848" name="Rectangle 8">
            <a:extLst>
              <a:ext uri="{FF2B5EF4-FFF2-40B4-BE49-F238E27FC236}">
                <a16:creationId xmlns:a16="http://schemas.microsoft.com/office/drawing/2014/main" id="{7182024F-A385-49BC-A5F2-AC02BC719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1219200"/>
            <a:ext cx="1600200" cy="1404938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Phương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châm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lịch sự</a:t>
            </a:r>
          </a:p>
        </p:txBody>
      </p:sp>
      <p:sp>
        <p:nvSpPr>
          <p:cNvPr id="35849" name="Rectangle 9">
            <a:extLst>
              <a:ext uri="{FF2B5EF4-FFF2-40B4-BE49-F238E27FC236}">
                <a16:creationId xmlns:a16="http://schemas.microsoft.com/office/drawing/2014/main" id="{0836C542-C0DF-4796-89C5-DD682CF19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117850"/>
            <a:ext cx="1981200" cy="3505200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Khi  giao tiếp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cần nói cho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có nội dung,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nội dung của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lời nói phải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đúng yêu cầu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của giao tiếp,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không thiếu,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không thừa.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35850" name="Rectangle 10">
            <a:extLst>
              <a:ext uri="{FF2B5EF4-FFF2-40B4-BE49-F238E27FC236}">
                <a16:creationId xmlns:a16="http://schemas.microsoft.com/office/drawing/2014/main" id="{7E84AC06-9C7E-4EF1-95FA-614D9C57D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117850"/>
            <a:ext cx="1981200" cy="3505200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Khi giao tiếp,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đừng nói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những điều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mà mình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không tin là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đúng hay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không có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bằng chứng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xác thực.</a:t>
            </a:r>
          </a:p>
        </p:txBody>
      </p:sp>
      <p:sp>
        <p:nvSpPr>
          <p:cNvPr id="35851" name="Rectangle 11">
            <a:extLst>
              <a:ext uri="{FF2B5EF4-FFF2-40B4-BE49-F238E27FC236}">
                <a16:creationId xmlns:a16="http://schemas.microsoft.com/office/drawing/2014/main" id="{1B8C0FBC-DDAD-4DAE-9B61-BB8FCF6E5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117850"/>
            <a:ext cx="1600200" cy="3505200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Khi giao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tiếp, cần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nói đúng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vào đề tài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giao tiếp,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tránh nói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lạc đề.</a:t>
            </a:r>
          </a:p>
        </p:txBody>
      </p:sp>
      <p:sp>
        <p:nvSpPr>
          <p:cNvPr id="35852" name="Rectangle 12">
            <a:extLst>
              <a:ext uri="{FF2B5EF4-FFF2-40B4-BE49-F238E27FC236}">
                <a16:creationId xmlns:a16="http://schemas.microsoft.com/office/drawing/2014/main" id="{E6776C7E-412A-4AE2-AC39-F9A0B24CD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117850"/>
            <a:ext cx="1752600" cy="3505200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Khi giao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tiếp, cần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chú ý nói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ngắn gọn,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rành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mạch; tránh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cách nói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mơ hồ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853" name="Rectangle 13">
            <a:extLst>
              <a:ext uri="{FF2B5EF4-FFF2-40B4-BE49-F238E27FC236}">
                <a16:creationId xmlns:a16="http://schemas.microsoft.com/office/drawing/2014/main" id="{B887777B-3CDD-4771-B29F-3BA202B9A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5725" y="3124200"/>
            <a:ext cx="1387475" cy="3505200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Khi giao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tiếp cần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tế nhị và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tôn trọng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người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Khác.</a:t>
            </a:r>
          </a:p>
        </p:txBody>
      </p:sp>
      <p:sp>
        <p:nvSpPr>
          <p:cNvPr id="35854" name="Line 14">
            <a:extLst>
              <a:ext uri="{FF2B5EF4-FFF2-40B4-BE49-F238E27FC236}">
                <a16:creationId xmlns:a16="http://schemas.microsoft.com/office/drawing/2014/main" id="{B861039E-028F-4520-B870-3453BB662A7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43000" y="685800"/>
            <a:ext cx="32766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55" name="Line 15">
            <a:extLst>
              <a:ext uri="{FF2B5EF4-FFF2-40B4-BE49-F238E27FC236}">
                <a16:creationId xmlns:a16="http://schemas.microsoft.com/office/drawing/2014/main" id="{3E6731D4-FA82-4669-989E-60233242204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43200" y="723900"/>
            <a:ext cx="1676400" cy="495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56" name="Line 16">
            <a:extLst>
              <a:ext uri="{FF2B5EF4-FFF2-40B4-BE49-F238E27FC236}">
                <a16:creationId xmlns:a16="http://schemas.microsoft.com/office/drawing/2014/main" id="{9B15F244-978A-4D3D-81EF-3A28FFCE1A82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7700" y="6858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57" name="Line 17">
            <a:extLst>
              <a:ext uri="{FF2B5EF4-FFF2-40B4-BE49-F238E27FC236}">
                <a16:creationId xmlns:a16="http://schemas.microsoft.com/office/drawing/2014/main" id="{3B03C5E7-BF06-47F6-A710-9B8D8E6049B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23900"/>
            <a:ext cx="1905000" cy="495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58" name="Line 18">
            <a:extLst>
              <a:ext uri="{FF2B5EF4-FFF2-40B4-BE49-F238E27FC236}">
                <a16:creationId xmlns:a16="http://schemas.microsoft.com/office/drawing/2014/main" id="{CD248D3A-B037-47B1-B373-EE8CCF3DBBE4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685800"/>
            <a:ext cx="3581400" cy="495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59" name="Line 19">
            <a:extLst>
              <a:ext uri="{FF2B5EF4-FFF2-40B4-BE49-F238E27FC236}">
                <a16:creationId xmlns:a16="http://schemas.microsoft.com/office/drawing/2014/main" id="{06824397-D00C-46BD-B601-A0DEFF031F47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2667000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60" name="Line 20">
            <a:extLst>
              <a:ext uri="{FF2B5EF4-FFF2-40B4-BE49-F238E27FC236}">
                <a16:creationId xmlns:a16="http://schemas.microsoft.com/office/drawing/2014/main" id="{E2344549-F1B5-4E01-853C-F37551DE4FDE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2667000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61" name="Line 21">
            <a:extLst>
              <a:ext uri="{FF2B5EF4-FFF2-40B4-BE49-F238E27FC236}">
                <a16:creationId xmlns:a16="http://schemas.microsoft.com/office/drawing/2014/main" id="{C49DF7D2-672B-409B-879B-7678D7B679CC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667000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62" name="Line 22">
            <a:extLst>
              <a:ext uri="{FF2B5EF4-FFF2-40B4-BE49-F238E27FC236}">
                <a16:creationId xmlns:a16="http://schemas.microsoft.com/office/drawing/2014/main" id="{0905ED9A-780E-427D-9EED-938645BC675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2667000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63" name="Line 23">
            <a:extLst>
              <a:ext uri="{FF2B5EF4-FFF2-40B4-BE49-F238E27FC236}">
                <a16:creationId xmlns:a16="http://schemas.microsoft.com/office/drawing/2014/main" id="{22F7749D-DF1B-4A78-850A-96F8B7C5B953}"/>
              </a:ext>
            </a:extLst>
          </p:cNvPr>
          <p:cNvSpPr>
            <a:spLocks noChangeShapeType="1"/>
          </p:cNvSpPr>
          <p:nvPr/>
        </p:nvSpPr>
        <p:spPr bwMode="auto">
          <a:xfrm>
            <a:off x="8305800" y="2667000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5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5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5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5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5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5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5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animBg="1"/>
      <p:bldP spid="35845" grpId="0" animBg="1"/>
      <p:bldP spid="35846" grpId="0" animBg="1"/>
      <p:bldP spid="35847" grpId="0" animBg="1"/>
      <p:bldP spid="35848" grpId="0" animBg="1"/>
      <p:bldP spid="35849" grpId="0" animBg="1"/>
      <p:bldP spid="35850" grpId="0" animBg="1"/>
      <p:bldP spid="35851" grpId="0" animBg="1"/>
      <p:bldP spid="35852" grpId="0" animBg="1"/>
      <p:bldP spid="358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84" name="Text Box 20">
            <a:extLst>
              <a:ext uri="{FF2B5EF4-FFF2-40B4-BE49-F238E27FC236}">
                <a16:creationId xmlns:a16="http://schemas.microsoft.com/office/drawing/2014/main" id="{144DD923-CE0F-4696-A098-49B9508D6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343400"/>
            <a:ext cx="71750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tuân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thủ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phương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châm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hệ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6887" name="Text Box 23">
            <a:extLst>
              <a:ext uri="{FF2B5EF4-FFF2-40B4-BE49-F238E27FC236}">
                <a16:creationId xmlns:a16="http://schemas.microsoft.com/office/drawing/2014/main" id="{B6320D71-0EAA-4002-8CE8-7AC27D523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8153400" cy="8309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1: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huống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giao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tuân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thủ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phương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châm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hội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thoại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888" name="Text Box 24">
            <a:extLst>
              <a:ext uri="{FF2B5EF4-FFF2-40B4-BE49-F238E27FC236}">
                <a16:creationId xmlns:a16="http://schemas.microsoft.com/office/drawing/2014/main" id="{CBC376C8-F4CC-4609-8C7D-DBA4F2C40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600200"/>
            <a:ext cx="88392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2000" b="1" u="sng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Tình</a:t>
            </a:r>
            <a:r>
              <a:rPr lang="en-US" altLang="en-US" sz="2000" b="1" u="sng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u="sng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huống</a:t>
            </a:r>
            <a:r>
              <a:rPr lang="en-US" altLang="en-US" sz="2000" b="1" u="sng" kern="1200" dirty="0">
                <a:solidFill>
                  <a:srgbClr val="000000"/>
                </a:solidFill>
                <a:cs typeface="Arial" panose="020B0604020202020204" pitchFamily="34" charset="0"/>
              </a:rPr>
              <a:t> 1</a:t>
            </a:r>
            <a:r>
              <a:rPr lang="en-US" altLang="en-US" sz="20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  <a:r>
              <a:rPr lang="en-US" altLang="en-US" sz="2000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en-US" altLang="en-US" sz="2000" b="1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lí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thầy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đang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mải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nhìn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ra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cửa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sổ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thầy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sóng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Thưa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thầy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sóng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thơ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Xuân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Quỳnh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ạ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6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6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84" grpId="0"/>
      <p:bldP spid="36887" grpId="0" animBg="1"/>
      <p:bldP spid="3688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894B7FC6-D98E-4C00-A7E0-538856C69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33400"/>
            <a:ext cx="6629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939" name="Text Box 3">
            <a:extLst>
              <a:ext uri="{FF2B5EF4-FFF2-40B4-BE49-F238E27FC236}">
                <a16:creationId xmlns:a16="http://schemas.microsoft.com/office/drawing/2014/main" id="{E22C3391-615A-4D10-895B-44BF7415A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749" y="1283067"/>
            <a:ext cx="9144000" cy="490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1800" u="sng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Tình</a:t>
            </a:r>
            <a:r>
              <a:rPr lang="en-US" altLang="en-US" sz="1800" u="sng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1800" u="sng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huông</a:t>
            </a:r>
            <a:r>
              <a:rPr lang="en-US" altLang="en-US" sz="1800" u="sng" kern="1200" dirty="0">
                <a:solidFill>
                  <a:srgbClr val="000000"/>
                </a:solidFill>
                <a:cs typeface="Arial" panose="020B0604020202020204" pitchFamily="34" charset="0"/>
              </a:rPr>
              <a:t> 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lão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chủ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dặn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anh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đầy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 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Mày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cộc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lốc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tao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.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rày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hễ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phải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đuôi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nghe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chưa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lão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mặc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chỉnh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tề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ngồi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hút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thuốc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 Anh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đầy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chợt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chắp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tay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thưa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Bẩm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ông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...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? –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Lão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chủ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Bẩm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ông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con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tằm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nó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lá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dâu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...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Nghĩa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Bẩm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ông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tằm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nó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lá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dâu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nó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nhả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ra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tơ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mang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ra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chợ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bán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Trung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Quốc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mua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tơ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đem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kéo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sợi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dệt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the,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mang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the sang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bán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ta.Ông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mua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the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may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áo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nay,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ông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mặc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áo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ông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ngồi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hút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thuốc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...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Vâng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con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xin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ngay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ạ: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Tàn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thuốc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rơi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áo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ông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Áo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ông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đang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cháy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đấy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ạ!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Lão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chủ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giật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nhìn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áo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cháy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miếng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to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bàn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tay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                                                                                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(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Truyện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dân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gian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Việt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Nam)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6148" name="Text Box 4">
            <a:extLst>
              <a:ext uri="{FF2B5EF4-FFF2-40B4-BE49-F238E27FC236}">
                <a16:creationId xmlns:a16="http://schemas.microsoft.com/office/drawing/2014/main" id="{1877556F-524B-4DC0-AFAB-B95CCB63F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8153400" cy="8309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1: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huống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giao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tuân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thủ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phương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châm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hội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thoại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941" name="Text Box 5">
            <a:extLst>
              <a:ext uri="{FF2B5EF4-FFF2-40B4-BE49-F238E27FC236}">
                <a16:creationId xmlns:a16="http://schemas.microsoft.com/office/drawing/2014/main" id="{58688EC9-C6CF-45DB-9978-319175937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878" y="1253784"/>
            <a:ext cx="556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NÓI CÓ ĐẦU CÓ ĐUÔI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39942" name="Text Box 6">
            <a:extLst>
              <a:ext uri="{FF2B5EF4-FFF2-40B4-BE49-F238E27FC236}">
                <a16:creationId xmlns:a16="http://schemas.microsoft.com/office/drawing/2014/main" id="{43743B82-BB78-4FEF-98AD-51E7023C0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021331"/>
            <a:ext cx="84737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en-US" alt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tuân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thủ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phương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châm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thức</a:t>
            </a:r>
            <a:endParaRPr kumimoji="0" lang="en-US" altLang="en-US" sz="2000" b="1" i="1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/>
      <p:bldP spid="399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Text Box 4">
            <a:extLst>
              <a:ext uri="{FF2B5EF4-FFF2-40B4-BE49-F238E27FC236}">
                <a16:creationId xmlns:a16="http://schemas.microsoft.com/office/drawing/2014/main" id="{97D0B715-3459-43A5-B18C-9D1EE20F1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26" y="634181"/>
            <a:ext cx="8763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altLang="en-US" sz="24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LUẬN NHÓM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Kể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ra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huống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giao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hoặc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phương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châm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tuân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thủ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2ACDD617-79E6-4660-981D-FE8616E0DA5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-381000"/>
            <a:ext cx="9144000" cy="2209800"/>
          </a:xfrm>
        </p:spPr>
        <p:txBody>
          <a:bodyPr/>
          <a:lstStyle/>
          <a:p>
            <a:pPr algn="l" eaLnBrk="1" hangingPunct="1"/>
            <a:br>
              <a:rPr lang="en-US" altLang="en-US" sz="2400" b="1">
                <a:latin typeface="Times New Roman" panose="02020603050405020304" pitchFamily="18" charset="0"/>
              </a:rPr>
            </a:br>
            <a:endParaRPr lang="en-US" altLang="en-US" sz="2400" b="1">
              <a:latin typeface="Times New Roman" panose="02020603050405020304" pitchFamily="18" charset="0"/>
            </a:endParaRPr>
          </a:p>
        </p:txBody>
      </p:sp>
      <p:graphicFrame>
        <p:nvGraphicFramePr>
          <p:cNvPr id="48163" name="Group 35">
            <a:extLst>
              <a:ext uri="{FF2B5EF4-FFF2-40B4-BE49-F238E27FC236}">
                <a16:creationId xmlns:a16="http://schemas.microsoft.com/office/drawing/2014/main" id="{0BC704F8-8945-4EA3-9B35-40DB8B8E7C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901896"/>
              </p:ext>
            </p:extLst>
          </p:nvPr>
        </p:nvGraphicFramePr>
        <p:xfrm>
          <a:off x="228600" y="1396663"/>
          <a:ext cx="8763000" cy="4736695"/>
        </p:xfrm>
        <a:graphic>
          <a:graphicData uri="http://schemas.openxmlformats.org/drawingml/2006/table">
            <a:tbl>
              <a:tblPr/>
              <a:tblGrid>
                <a:gridCol w="292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3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8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49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Ngôi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giao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ít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nhiều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92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Ngôi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nhất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nói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7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02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Ngôi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hai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nghe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7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7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69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Ngôi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nói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7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7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217" name="Text Box 25">
            <a:extLst>
              <a:ext uri="{FF2B5EF4-FFF2-40B4-BE49-F238E27FC236}">
                <a16:creationId xmlns:a16="http://schemas.microsoft.com/office/drawing/2014/main" id="{F06DDB39-EADF-4C85-9D32-BA748CA2E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65532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8155" name="Text Box 27">
            <a:extLst>
              <a:ext uri="{FF2B5EF4-FFF2-40B4-BE49-F238E27FC236}">
                <a16:creationId xmlns:a16="http://schemas.microsoft.com/office/drawing/2014/main" id="{7DC714B4-CA7F-431F-90E3-30B50E780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677266"/>
            <a:ext cx="2743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mày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 mi…</a:t>
            </a:r>
            <a:endParaRPr kumimoji="0" lang="en-US" alt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8156" name="Text Box 28">
            <a:extLst>
              <a:ext uri="{FF2B5EF4-FFF2-40B4-BE49-F238E27FC236}">
                <a16:creationId xmlns:a16="http://schemas.microsoft.com/office/drawing/2014/main" id="{09294E49-B871-44FC-A064-D58B5D1EF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2470766"/>
            <a:ext cx="32829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tao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 . . </a:t>
            </a:r>
          </a:p>
        </p:txBody>
      </p:sp>
      <p:sp>
        <p:nvSpPr>
          <p:cNvPr id="48158" name="Text Box 30">
            <a:extLst>
              <a:ext uri="{FF2B5EF4-FFF2-40B4-BE49-F238E27FC236}">
                <a16:creationId xmlns:a16="http://schemas.microsoft.com/office/drawing/2014/main" id="{BEFC6E48-F2EE-4094-BD65-6B0386712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667866"/>
            <a:ext cx="3200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nó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bọn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nó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họ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bọn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họ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…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8159" name="Text Box 31">
            <a:extLst>
              <a:ext uri="{FF2B5EF4-FFF2-40B4-BE49-F238E27FC236}">
                <a16:creationId xmlns:a16="http://schemas.microsoft.com/office/drawing/2014/main" id="{85F5EF62-86C1-4AD0-982B-CAF293EF8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820266"/>
            <a:ext cx="2667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nó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hắn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y …  </a:t>
            </a:r>
          </a:p>
        </p:txBody>
      </p:sp>
      <p:sp>
        <p:nvSpPr>
          <p:cNvPr id="48160" name="Text Box 32">
            <a:extLst>
              <a:ext uri="{FF2B5EF4-FFF2-40B4-BE49-F238E27FC236}">
                <a16:creationId xmlns:a16="http://schemas.microsoft.com/office/drawing/2014/main" id="{F200BD98-C3CB-41EF-A93B-E780B6244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0"/>
            <a:ext cx="8915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Xưng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thoại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ra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ngữ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xưng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164" name="Text Box 36">
            <a:extLst>
              <a:ext uri="{FF2B5EF4-FFF2-40B4-BE49-F238E27FC236}">
                <a16:creationId xmlns:a16="http://schemas.microsoft.com/office/drawing/2014/main" id="{AE20CF47-DE4A-4C54-8A9E-14A1B49A1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458066"/>
            <a:ext cx="2133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 </a:t>
            </a:r>
            <a:r>
              <a:rPr kumimoji="0" lang="en-US" alt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tao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 . . </a:t>
            </a:r>
          </a:p>
        </p:txBody>
      </p:sp>
      <p:sp>
        <p:nvSpPr>
          <p:cNvPr id="48165" name="Text Box 37">
            <a:extLst>
              <a:ext uri="{FF2B5EF4-FFF2-40B4-BE49-F238E27FC236}">
                <a16:creationId xmlns:a16="http://schemas.microsoft.com/office/drawing/2014/main" id="{2FD1F8C5-4804-4F5E-9337-77E554C9C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677266"/>
            <a:ext cx="2743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mày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bọn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 mi…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8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8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8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8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8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8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8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8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48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55" grpId="0"/>
      <p:bldP spid="48156" grpId="0" build="allAtOnce"/>
      <p:bldP spid="48159" grpId="0"/>
      <p:bldP spid="48160" grpId="0"/>
      <p:bldP spid="48164" grpId="0"/>
      <p:bldP spid="4816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>
            <a:extLst>
              <a:ext uri="{FF2B5EF4-FFF2-40B4-BE49-F238E27FC236}">
                <a16:creationId xmlns:a16="http://schemas.microsoft.com/office/drawing/2014/main" id="{0B060A90-2992-4A6F-BA4A-A9E170564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406" y="167783"/>
            <a:ext cx="5850194" cy="156966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1:</a:t>
            </a:r>
            <a:r>
              <a:rPr kumimoji="0" lang="en-US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Cháu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: 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Ông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đang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đấy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Ông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Ông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đang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nấu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cơm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1203" name="Text Box 3">
            <a:extLst>
              <a:ext uri="{FF2B5EF4-FFF2-40B4-BE49-F238E27FC236}">
                <a16:creationId xmlns:a16="http://schemas.microsoft.com/office/drawing/2014/main" id="{1D2CB15F-DF8F-4678-B98D-3C14D7F37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406" y="1951668"/>
            <a:ext cx="5850194" cy="1015663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2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Cháu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đâu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đấy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                     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1204" name="Text Box 4">
            <a:extLst>
              <a:ext uri="{FF2B5EF4-FFF2-40B4-BE49-F238E27FC236}">
                <a16:creationId xmlns:a16="http://schemas.microsoft.com/office/drawing/2014/main" id="{1339C683-7C6C-49B9-BE0E-0BC1222D8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359" y="3733800"/>
            <a:ext cx="5850194" cy="861774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4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Huệ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: Lan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ơi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! Lan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                Lan: Lan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đang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chuẩn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1205" name="Line 5">
            <a:extLst>
              <a:ext uri="{FF2B5EF4-FFF2-40B4-BE49-F238E27FC236}">
                <a16:creationId xmlns:a16="http://schemas.microsoft.com/office/drawing/2014/main" id="{01C0A371-32A6-4AD5-B05D-0E201C1BA42F}"/>
              </a:ext>
            </a:extLst>
          </p:cNvPr>
          <p:cNvSpPr>
            <a:spLocks noChangeShapeType="1"/>
          </p:cNvSpPr>
          <p:nvPr/>
        </p:nvSpPr>
        <p:spPr bwMode="auto">
          <a:xfrm>
            <a:off x="2794000" y="1140542"/>
            <a:ext cx="5334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07" name="Line 7">
            <a:extLst>
              <a:ext uri="{FF2B5EF4-FFF2-40B4-BE49-F238E27FC236}">
                <a16:creationId xmlns:a16="http://schemas.microsoft.com/office/drawing/2014/main" id="{5494429C-F93C-4817-80AB-46E312E96C1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84400" y="1650590"/>
            <a:ext cx="5334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08" name="Line 8">
            <a:extLst>
              <a:ext uri="{FF2B5EF4-FFF2-40B4-BE49-F238E27FC236}">
                <a16:creationId xmlns:a16="http://schemas.microsoft.com/office/drawing/2014/main" id="{5DCB11D5-2EC9-47FC-9305-10DA47C8DCB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1029" y="2359742"/>
            <a:ext cx="5334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09" name="Line 9">
            <a:extLst>
              <a:ext uri="{FF2B5EF4-FFF2-40B4-BE49-F238E27FC236}">
                <a16:creationId xmlns:a16="http://schemas.microsoft.com/office/drawing/2014/main" id="{AFD24FB8-DEEC-4C7F-A4B8-794BDE2C854A}"/>
              </a:ext>
            </a:extLst>
          </p:cNvPr>
          <p:cNvSpPr>
            <a:spLocks noChangeShapeType="1"/>
          </p:cNvSpPr>
          <p:nvPr/>
        </p:nvSpPr>
        <p:spPr bwMode="auto">
          <a:xfrm>
            <a:off x="3513803" y="2930870"/>
            <a:ext cx="5334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10" name="Line 10">
            <a:extLst>
              <a:ext uri="{FF2B5EF4-FFF2-40B4-BE49-F238E27FC236}">
                <a16:creationId xmlns:a16="http://schemas.microsoft.com/office/drawing/2014/main" id="{88DCD408-B356-416C-B611-4F2A16B81091}"/>
              </a:ext>
            </a:extLst>
          </p:cNvPr>
          <p:cNvSpPr>
            <a:spLocks noChangeShapeType="1"/>
          </p:cNvSpPr>
          <p:nvPr/>
        </p:nvSpPr>
        <p:spPr bwMode="auto">
          <a:xfrm>
            <a:off x="2714931" y="4566590"/>
            <a:ext cx="508001" cy="7681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11" name="Line 11">
            <a:extLst>
              <a:ext uri="{FF2B5EF4-FFF2-40B4-BE49-F238E27FC236}">
                <a16:creationId xmlns:a16="http://schemas.microsoft.com/office/drawing/2014/main" id="{31298914-1798-4765-9D67-C1731D4510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71174" y="4082129"/>
            <a:ext cx="508000" cy="7681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12" name="Text Box 12">
            <a:extLst>
              <a:ext uri="{FF2B5EF4-FFF2-40B4-BE49-F238E27FC236}">
                <a16:creationId xmlns:a16="http://schemas.microsoft.com/office/drawing/2014/main" id="{CD1EF4C1-258D-4ED9-A607-5EEEF05B7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358" y="3086532"/>
            <a:ext cx="5850194" cy="46166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3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sĩ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ơi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! Con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?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1213" name="Line 13">
            <a:extLst>
              <a:ext uri="{FF2B5EF4-FFF2-40B4-BE49-F238E27FC236}">
                <a16:creationId xmlns:a16="http://schemas.microsoft.com/office/drawing/2014/main" id="{F99005BE-0A37-42F5-BC0F-625B1C950CAA}"/>
              </a:ext>
            </a:extLst>
          </p:cNvPr>
          <p:cNvSpPr>
            <a:spLocks noChangeShapeType="1"/>
          </p:cNvSpPr>
          <p:nvPr/>
        </p:nvSpPr>
        <p:spPr bwMode="auto">
          <a:xfrm>
            <a:off x="2068871" y="3527284"/>
            <a:ext cx="9906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14" name="Text Box 14">
            <a:extLst>
              <a:ext uri="{FF2B5EF4-FFF2-40B4-BE49-F238E27FC236}">
                <a16:creationId xmlns:a16="http://schemas.microsoft.com/office/drawing/2014/main" id="{47E7187F-F6C9-46CC-B86E-EF2E682EB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376791"/>
            <a:ext cx="891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kern="1200" dirty="0">
                <a:solidFill>
                  <a:srgbClr val="000099"/>
                </a:solidFill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en-US" altLang="en-US" sz="24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Xưng</a:t>
            </a:r>
            <a:r>
              <a:rPr kumimoji="0" lang="en-US" altLang="en-US" sz="24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hô</a:t>
            </a:r>
            <a:r>
              <a:rPr kumimoji="0" lang="en-US" altLang="en-US" sz="24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altLang="en-US" sz="24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altLang="en-US" sz="24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danh</a:t>
            </a:r>
            <a:r>
              <a:rPr kumimoji="0" lang="en-US" altLang="en-US" sz="24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altLang="en-US" sz="24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chỉ</a:t>
            </a:r>
            <a:r>
              <a:rPr kumimoji="0" lang="en-US" altLang="en-US" sz="24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altLang="en-US" sz="24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hệ</a:t>
            </a:r>
            <a:r>
              <a:rPr kumimoji="0" lang="en-US" altLang="en-US" sz="24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thân</a:t>
            </a:r>
            <a:r>
              <a:rPr kumimoji="0" lang="en-US" altLang="en-US" sz="24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thuộc</a:t>
            </a:r>
            <a:r>
              <a:rPr kumimoji="0" lang="en-US" altLang="en-US" sz="24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4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nghề</a:t>
            </a:r>
            <a:r>
              <a:rPr kumimoji="0" lang="en-US" altLang="en-US" sz="24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nghiệp</a:t>
            </a:r>
            <a:r>
              <a:rPr kumimoji="0" lang="en-US" altLang="en-US" sz="24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4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chức</a:t>
            </a:r>
            <a:r>
              <a:rPr kumimoji="0" lang="en-US" altLang="en-US" sz="24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altLang="en-US" sz="24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4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altLang="en-US" sz="24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riêng</a:t>
            </a:r>
            <a:r>
              <a:rPr kumimoji="0" lang="en-US" altLang="en-US" sz="2400" b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F251899D-9A66-488A-8BAC-7B23CD3760B1}"/>
              </a:ext>
            </a:extLst>
          </p:cNvPr>
          <p:cNvSpPr/>
          <p:nvPr/>
        </p:nvSpPr>
        <p:spPr>
          <a:xfrm>
            <a:off x="6803923" y="314632"/>
            <a:ext cx="271206" cy="4280942"/>
          </a:xfrm>
          <a:prstGeom prst="righ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57E78E-B4D6-45C7-9894-5292971B0556}"/>
              </a:ext>
            </a:extLst>
          </p:cNvPr>
          <p:cNvSpPr txBox="1"/>
          <p:nvPr/>
        </p:nvSpPr>
        <p:spPr>
          <a:xfrm>
            <a:off x="7173452" y="1882688"/>
            <a:ext cx="17935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Xác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xưng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hô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?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thuộc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loại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gì</a:t>
            </a:r>
            <a:r>
              <a:rPr lang="en-US" altLang="en-US" sz="1800" b="1" kern="1200" dirty="0">
                <a:solidFill>
                  <a:schemeClr val="accent6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?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0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1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5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 build="allAtOnce" animBg="1"/>
      <p:bldP spid="51203" grpId="0" animBg="1"/>
      <p:bldP spid="51204" grpId="0" animBg="1"/>
      <p:bldP spid="51212" grpId="0" animBg="1"/>
      <p:bldP spid="51214" grpId="0"/>
      <p:bldP spid="2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385DF-FEB9-4E78-92FF-071104EBC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b="1" dirty="0" err="1">
                <a:solidFill>
                  <a:srgbClr val="FF0000"/>
                </a:solidFill>
              </a:rPr>
              <a:t>Xưng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hô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bằng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danh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từ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chỉ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quan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hệ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thân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thuộc</a:t>
            </a:r>
            <a:r>
              <a:rPr lang="en-US" altLang="en-US" sz="2400" b="1" dirty="0">
                <a:solidFill>
                  <a:srgbClr val="FF0000"/>
                </a:solidFill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</a:rPr>
              <a:t>nghề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nghiệp</a:t>
            </a:r>
            <a:r>
              <a:rPr lang="en-US" altLang="en-US" sz="2400" b="1" dirty="0">
                <a:solidFill>
                  <a:srgbClr val="FF0000"/>
                </a:solidFill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</a:rPr>
              <a:t>chức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vụ</a:t>
            </a:r>
            <a:r>
              <a:rPr lang="en-US" altLang="en-US" sz="2400" b="1" dirty="0">
                <a:solidFill>
                  <a:srgbClr val="FF0000"/>
                </a:solidFill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</a:rPr>
              <a:t>tên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riêng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F4D56898-5BDF-427C-B674-31678BBEF17B}"/>
              </a:ext>
            </a:extLst>
          </p:cNvPr>
          <p:cNvSpPr/>
          <p:nvPr/>
        </p:nvSpPr>
        <p:spPr>
          <a:xfrm>
            <a:off x="3370807" y="2532334"/>
            <a:ext cx="2402387" cy="1793331"/>
          </a:xfrm>
          <a:prstGeom prst="round2SameRect">
            <a:avLst>
              <a:gd name="adj1" fmla="val 8000"/>
              <a:gd name="adj2" fmla="val 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B92E7A1F-39D5-446D-ACA4-85FEC010C8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363025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2139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16A1813-07FA-401F-8BF0-4218071729E1}"/>
              </a:ext>
            </a:extLst>
          </p:cNvPr>
          <p:cNvSpPr/>
          <p:nvPr/>
        </p:nvSpPr>
        <p:spPr>
          <a:xfrm>
            <a:off x="825910" y="658761"/>
            <a:ext cx="7266038" cy="17009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xưng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0B1B511-75A1-448F-B524-29C978027656}"/>
              </a:ext>
            </a:extLst>
          </p:cNvPr>
          <p:cNvSpPr/>
          <p:nvPr/>
        </p:nvSpPr>
        <p:spPr>
          <a:xfrm>
            <a:off x="993058" y="2777613"/>
            <a:ext cx="7098890" cy="14355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xưng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altLang="en-US" sz="1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altLang="en-US" sz="1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ngữ</a:t>
            </a:r>
            <a:r>
              <a:rPr kumimoji="0" lang="en-US" altLang="en-US" sz="1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xưng</a:t>
            </a:r>
            <a:r>
              <a:rPr kumimoji="0" lang="en-US" altLang="en-US" sz="1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hô</a:t>
            </a:r>
            <a:r>
              <a:rPr kumimoji="0" lang="en-US" altLang="en-US" sz="1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altLang="en-US" sz="1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altLang="en-US" sz="1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Việt</a:t>
            </a:r>
            <a:r>
              <a:rPr kumimoji="0" lang="en-US" altLang="en-US" sz="1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rất</a:t>
            </a:r>
            <a:r>
              <a:rPr kumimoji="0" lang="en-US" altLang="en-US" sz="1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phong</a:t>
            </a:r>
            <a:r>
              <a:rPr kumimoji="0" lang="en-US" altLang="en-US" sz="1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phú</a:t>
            </a:r>
            <a:r>
              <a:rPr kumimoji="0" lang="en-US" altLang="en-US" sz="1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</a:t>
            </a:r>
          </a:p>
          <a:p>
            <a:pPr marL="285750" indent="-285750" algn="just" eaLnBrk="1" fontAlgn="base" hangingPunct="1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altLang="en-US" sz="1800" kern="1200" dirty="0" err="1">
                <a:solidFill>
                  <a:srgbClr val="002060"/>
                </a:solidFill>
                <a:cs typeface="Arial" panose="020B0604020202020204" pitchFamily="34" charset="0"/>
              </a:rPr>
              <a:t>Xưng</a:t>
            </a:r>
            <a:r>
              <a:rPr lang="en-US" altLang="en-US" sz="1800" kern="12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1800" kern="1200" dirty="0" err="1">
                <a:solidFill>
                  <a:srgbClr val="002060"/>
                </a:solidFill>
                <a:cs typeface="Arial" panose="020B0604020202020204" pitchFamily="34" charset="0"/>
              </a:rPr>
              <a:t>hô</a:t>
            </a:r>
            <a:r>
              <a:rPr lang="en-US" altLang="en-US" sz="1800" kern="12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1800" kern="1200" dirty="0" err="1">
                <a:solidFill>
                  <a:srgbClr val="002060"/>
                </a:solidFill>
                <a:cs typeface="Arial" panose="020B0604020202020204" pitchFamily="34" charset="0"/>
              </a:rPr>
              <a:t>thể</a:t>
            </a:r>
            <a:r>
              <a:rPr lang="en-US" altLang="en-US" sz="1800" kern="12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1800" kern="1200" dirty="0" err="1">
                <a:solidFill>
                  <a:srgbClr val="002060"/>
                </a:solidFill>
                <a:cs typeface="Arial" panose="020B0604020202020204" pitchFamily="34" charset="0"/>
              </a:rPr>
              <a:t>hiện</a:t>
            </a:r>
            <a:r>
              <a:rPr lang="en-US" altLang="en-US" sz="1800" kern="12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1800" kern="1200" dirty="0" err="1">
                <a:solidFill>
                  <a:srgbClr val="002060"/>
                </a:solidFill>
                <a:cs typeface="Arial" panose="020B0604020202020204" pitchFamily="34" charset="0"/>
              </a:rPr>
              <a:t>thái</a:t>
            </a:r>
            <a:r>
              <a:rPr lang="en-US" altLang="en-US" sz="1800" kern="12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1800" kern="1200" dirty="0" err="1">
                <a:solidFill>
                  <a:srgbClr val="002060"/>
                </a:solidFill>
                <a:cs typeface="Arial" panose="020B0604020202020204" pitchFamily="34" charset="0"/>
              </a:rPr>
              <a:t>độ</a:t>
            </a:r>
            <a:r>
              <a:rPr lang="en-US" altLang="en-US" sz="1800" kern="12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1800" kern="1200" dirty="0" err="1">
                <a:solidFill>
                  <a:srgbClr val="002060"/>
                </a:solidFill>
                <a:cs typeface="Arial" panose="020B0604020202020204" pitchFamily="34" charset="0"/>
              </a:rPr>
              <a:t>tình</a:t>
            </a:r>
            <a:r>
              <a:rPr lang="en-US" altLang="en-US" sz="1800" kern="12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1800" kern="1200" dirty="0" err="1">
                <a:solidFill>
                  <a:srgbClr val="002060"/>
                </a:solidFill>
                <a:cs typeface="Arial" panose="020B0604020202020204" pitchFamily="34" charset="0"/>
              </a:rPr>
              <a:t>cảm</a:t>
            </a:r>
            <a:r>
              <a:rPr lang="en-US" altLang="en-US" sz="1800" kern="1200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9506DD33-7360-490D-AD9B-AB1869E5FF53}"/>
              </a:ext>
            </a:extLst>
          </p:cNvPr>
          <p:cNvSpPr/>
          <p:nvPr/>
        </p:nvSpPr>
        <p:spPr>
          <a:xfrm>
            <a:off x="4345858" y="2359742"/>
            <a:ext cx="491613" cy="4031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64FF09-331C-44E8-8E97-72B48CEB64A4}"/>
              </a:ext>
            </a:extLst>
          </p:cNvPr>
          <p:cNvSpPr/>
          <p:nvPr/>
        </p:nvSpPr>
        <p:spPr>
          <a:xfrm>
            <a:off x="924232" y="4611329"/>
            <a:ext cx="7266038" cy="18877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xưng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khinh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0" marR="0" lvl="0" indent="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N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ếu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xưng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mong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483DA742-764D-4E66-B892-447A28578A1A}"/>
              </a:ext>
            </a:extLst>
          </p:cNvPr>
          <p:cNvSpPr/>
          <p:nvPr/>
        </p:nvSpPr>
        <p:spPr>
          <a:xfrm>
            <a:off x="4350774" y="4213123"/>
            <a:ext cx="486697" cy="398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4"/>
          <a:srcRect l="40297" t="44231" r="46039" b="5871"/>
          <a:stretch>
            <a:fillRect/>
          </a:stretch>
        </p:blipFill>
        <p:spPr>
          <a:xfrm>
            <a:off x="179512" y="3356992"/>
            <a:ext cx="1571467" cy="3712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6372200" y="4276526"/>
            <a:ext cx="2786077" cy="239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7121732" y="5613397"/>
            <a:ext cx="2055670" cy="130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 flipH="1">
            <a:off x="7296139" y="172913"/>
            <a:ext cx="1944216" cy="219436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/>
          <p:nvPr/>
        </p:nvSpPr>
        <p:spPr>
          <a:xfrm>
            <a:off x="1403648" y="1270095"/>
            <a:ext cx="6577614" cy="255454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494429"/>
                </a:solidFill>
                <a:latin typeface="Calibri" panose="020F0502020204030204"/>
              </a:rPr>
              <a:t>BÍ MẬT </a:t>
            </a:r>
            <a:br>
              <a:rPr b="1" i="0">
                <a:ln w="9525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494429"/>
                </a:solidFill>
                <a:latin typeface="Calibri" panose="020F0502020204030204"/>
              </a:rPr>
            </a:br>
            <a:r>
              <a:rPr b="1" i="0">
                <a:ln w="9525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494429"/>
                </a:solidFill>
                <a:latin typeface="Calibri" panose="020F0502020204030204"/>
              </a:rPr>
              <a:t>KHO BÁU CỔ</a:t>
            </a:r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9828584" y="6307863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1" name="Rectangle 11">
            <a:extLst>
              <a:ext uri="{FF2B5EF4-FFF2-40B4-BE49-F238E27FC236}">
                <a16:creationId xmlns:a16="http://schemas.microsoft.com/office/drawing/2014/main" id="{6EE602CA-704A-45BF-A400-D8E83A4D3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6200" y="1371600"/>
            <a:ext cx="1600200" cy="1104900"/>
          </a:xfrm>
          <a:prstGeom prst="rect">
            <a:avLst/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Cách dẫn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trực tiếp</a:t>
            </a:r>
          </a:p>
        </p:txBody>
      </p:sp>
      <p:sp>
        <p:nvSpPr>
          <p:cNvPr id="10254" name="Rectangle 14">
            <a:extLst>
              <a:ext uri="{FF2B5EF4-FFF2-40B4-BE49-F238E27FC236}">
                <a16:creationId xmlns:a16="http://schemas.microsoft.com/office/drawing/2014/main" id="{B770C4BE-E4D3-4EF3-A09F-E2C042358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2100" y="1371600"/>
            <a:ext cx="1752600" cy="1143000"/>
          </a:xfrm>
          <a:prstGeom prst="rect">
            <a:avLst/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en-US" sz="2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Cách dẫn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gián tiếp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0258" name="Rectangle 18">
            <a:extLst>
              <a:ext uri="{FF2B5EF4-FFF2-40B4-BE49-F238E27FC236}">
                <a16:creationId xmlns:a16="http://schemas.microsoft.com/office/drawing/2014/main" id="{8C8BA19B-997E-4474-B2DD-0A93622B5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" y="3505200"/>
            <a:ext cx="3505200" cy="212868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trực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tức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nhắc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nguyên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hay ý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nghĩ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ngườihoặc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;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trực</a:t>
            </a:r>
            <a:r>
              <a:rPr lang="en-US" altLang="en-US" sz="2000" kern="1200" dirty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dấu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ngoặc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kép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0260" name="Rectangle 20">
            <a:extLst>
              <a:ext uri="{FF2B5EF4-FFF2-40B4-BE49-F238E27FC236}">
                <a16:creationId xmlns:a16="http://schemas.microsoft.com/office/drawing/2014/main" id="{AA0D4C38-A436-459B-BD7E-59935EC98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3599" y="3505200"/>
            <a:ext cx="4013195" cy="212868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gián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tức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thuật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nói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hay ý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nghĩ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hoặc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chỉnh</a:t>
            </a:r>
            <a:r>
              <a:rPr lang="en-US" altLang="en-US" sz="2000" kern="1200" dirty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cho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;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gián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tiếp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trong</a:t>
            </a:r>
            <a:r>
              <a:rPr lang="en-US" altLang="en-US" sz="2000" kern="1200" dirty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dấu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ngoặc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kép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0265" name="Line 25">
            <a:extLst>
              <a:ext uri="{FF2B5EF4-FFF2-40B4-BE49-F238E27FC236}">
                <a16:creationId xmlns:a16="http://schemas.microsoft.com/office/drawing/2014/main" id="{4FD4D8FC-5578-4901-B821-603E0A0E7720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2514600"/>
            <a:ext cx="0" cy="952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66" name="Line 26">
            <a:extLst>
              <a:ext uri="{FF2B5EF4-FFF2-40B4-BE49-F238E27FC236}">
                <a16:creationId xmlns:a16="http://schemas.microsoft.com/office/drawing/2014/main" id="{947C6110-7FDC-4C22-BD59-5A91A4C9E1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8400" y="25146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67" name="Rectangle 27">
            <a:extLst>
              <a:ext uri="{FF2B5EF4-FFF2-40B4-BE49-F238E27FC236}">
                <a16:creationId xmlns:a16="http://schemas.microsoft.com/office/drawing/2014/main" id="{EFA54706-0FA2-4D89-89BD-C1DFBE764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"/>
            <a:ext cx="8686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III. Cách dẫn trực tiếp và cách dẫn gián tiếp</a:t>
            </a:r>
          </a:p>
        </p:txBody>
      </p:sp>
      <p:sp>
        <p:nvSpPr>
          <p:cNvPr id="10268" name="Line 28">
            <a:extLst>
              <a:ext uri="{FF2B5EF4-FFF2-40B4-BE49-F238E27FC236}">
                <a16:creationId xmlns:a16="http://schemas.microsoft.com/office/drawing/2014/main" id="{25903B9F-7E04-4DB7-8399-1DA707531D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86000" y="685800"/>
            <a:ext cx="2057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69" name="Line 29">
            <a:extLst>
              <a:ext uri="{FF2B5EF4-FFF2-40B4-BE49-F238E27FC236}">
                <a16:creationId xmlns:a16="http://schemas.microsoft.com/office/drawing/2014/main" id="{1B27CD0D-2B0A-436F-AE10-495C8D247EE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685800"/>
            <a:ext cx="1981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1" grpId="0" animBg="1"/>
      <p:bldP spid="10254" grpId="0" animBg="1"/>
      <p:bldP spid="10258" grpId="0" animBg="1"/>
      <p:bldP spid="10260" grpId="0" animBg="1"/>
      <p:bldP spid="1026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633" name="Group 81">
            <a:extLst>
              <a:ext uri="{FF2B5EF4-FFF2-40B4-BE49-F238E27FC236}">
                <a16:creationId xmlns:a16="http://schemas.microsoft.com/office/drawing/2014/main" id="{301AEE56-ADCD-445C-AA3B-6A2F85C354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537503"/>
              </p:ext>
            </p:extLst>
          </p:nvPr>
        </p:nvGraphicFramePr>
        <p:xfrm>
          <a:off x="457200" y="1397000"/>
          <a:ext cx="8001000" cy="4954589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413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Lời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trực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Lời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dẫn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0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Nhắc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lại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lời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nói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hay ý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nghĩ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hoặc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Thuật lại lời nói hay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ý nghĩ của người hoặc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nhân vật, có điều chỉnh cho thích hợp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2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 thức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đặt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dấu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ngoặc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kép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đặt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dấu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ngoặc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kép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Double Wave 1">
            <a:extLst>
              <a:ext uri="{FF2B5EF4-FFF2-40B4-BE49-F238E27FC236}">
                <a16:creationId xmlns:a16="http://schemas.microsoft.com/office/drawing/2014/main" id="{D6478397-0677-4851-9B30-5FCCEB0C0EB1}"/>
              </a:ext>
            </a:extLst>
          </p:cNvPr>
          <p:cNvSpPr/>
          <p:nvPr/>
        </p:nvSpPr>
        <p:spPr>
          <a:xfrm>
            <a:off x="2104103" y="255639"/>
            <a:ext cx="4395020" cy="943896"/>
          </a:xfrm>
          <a:prstGeom prst="doubleWav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PHÂN BIỆT LỜI DẪN TRỰC TIẾP VÀ LỜI  DẪN GIÁN TIẾP</a:t>
            </a: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>
            <a:extLst>
              <a:ext uri="{FF2B5EF4-FFF2-40B4-BE49-F238E27FC236}">
                <a16:creationId xmlns:a16="http://schemas.microsoft.com/office/drawing/2014/main" id="{4B0B83DB-E006-410B-851E-CC6D3032A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81000"/>
            <a:ext cx="8763000" cy="75713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Chuyển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thoại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trích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gián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3251" name="Text Box 3">
            <a:extLst>
              <a:ext uri="{FF2B5EF4-FFF2-40B4-BE49-F238E27FC236}">
                <a16:creationId xmlns:a16="http://schemas.microsoft.com/office/drawing/2014/main" id="{8A72FDE4-AD4F-408D-9B15-A5DC3EAF6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84300"/>
            <a:ext cx="868680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	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Vua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Quang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Trung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đốc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đại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binh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thủy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lẫn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ra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29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Nghệ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An,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vua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Quang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Trung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vời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cống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sĩ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huyện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La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Sơn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Nguyễn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Thiếp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dinh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:		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	-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Quân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Thanh sang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đánh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sắp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phải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đem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binh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ra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chống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cự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mưu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dánh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giữ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cơ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hay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thua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tiên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nghĩa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	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Thiếp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	-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Bây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trống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lòng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rã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 Quan Thanh ở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xa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tới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ta 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yếu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hay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mạnh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hiểu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rõ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đánh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giữ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ra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Chúa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ra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chuyến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này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quá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mười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quân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Thanh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dẹp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tan.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                                    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(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Ngô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gia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phái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Hoàng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Lê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thống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chí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)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 animBg="1"/>
      <p:bldP spid="5325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63" name="Group 43">
            <a:extLst>
              <a:ext uri="{FF2B5EF4-FFF2-40B4-BE49-F238E27FC236}">
                <a16:creationId xmlns:a16="http://schemas.microsoft.com/office/drawing/2014/main" id="{0404EAD8-6297-4553-AB3C-671C84482765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571919005"/>
              </p:ext>
            </p:extLst>
          </p:nvPr>
        </p:nvGraphicFramePr>
        <p:xfrm>
          <a:off x="228600" y="1752600"/>
          <a:ext cx="8686800" cy="4168877"/>
        </p:xfrm>
        <a:graphic>
          <a:graphicData uri="http://schemas.openxmlformats.org/drawingml/2006/table">
            <a:tbl>
              <a:tblPr/>
              <a:tblGrid>
                <a:gridCol w="1659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86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8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5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</a:t>
                      </a: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Lời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đối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thoại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Lời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61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xưng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hô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chỉ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 điểm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chỉ thời gian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6353" name="Text Box 33">
            <a:extLst>
              <a:ext uri="{FF2B5EF4-FFF2-40B4-BE49-F238E27FC236}">
                <a16:creationId xmlns:a16="http://schemas.microsoft.com/office/drawing/2014/main" id="{1EAC8C4C-D16D-4EEE-B4CA-5F4EFFF60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2638455"/>
            <a:ext cx="2514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ngôi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6354" name="Text Box 34">
            <a:extLst>
              <a:ext uri="{FF2B5EF4-FFF2-40B4-BE49-F238E27FC236}">
                <a16:creationId xmlns:a16="http://schemas.microsoft.com/office/drawing/2014/main" id="{3197AA15-6D4D-49DB-9CA9-28CDF52C1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7187" y="2682007"/>
            <a:ext cx="3200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vua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(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ngôi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6355" name="Text Box 35">
            <a:extLst>
              <a:ext uri="{FF2B5EF4-FFF2-40B4-BE49-F238E27FC236}">
                <a16:creationId xmlns:a16="http://schemas.microsoft.com/office/drawing/2014/main" id="{86BF3A19-4D3D-4D6A-BB7F-E8D2766DC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272136"/>
            <a:ext cx="30307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Chúa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công</a:t>
            </a:r>
            <a:r>
              <a:rPr lang="en-US" altLang="en-US" sz="20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(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ngôi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6356" name="Text Box 36">
            <a:extLst>
              <a:ext uri="{FF2B5EF4-FFF2-40B4-BE49-F238E27FC236}">
                <a16:creationId xmlns:a16="http://schemas.microsoft.com/office/drawing/2014/main" id="{70C1C91E-60D7-4692-9FF0-8A9A1CEB6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2497" y="3303093"/>
            <a:ext cx="3886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Vua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Quang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Trung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ngôi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6360" name="Text Box 40">
            <a:extLst>
              <a:ext uri="{FF2B5EF4-FFF2-40B4-BE49-F238E27FC236}">
                <a16:creationId xmlns:a16="http://schemas.microsoft.com/office/drawing/2014/main" id="{EDC8B4ED-EE22-493B-A058-C8E0159A5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012567"/>
            <a:ext cx="1600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đây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56361" name="Text Box 41">
            <a:extLst>
              <a:ext uri="{FF2B5EF4-FFF2-40B4-BE49-F238E27FC236}">
                <a16:creationId xmlns:a16="http://schemas.microsoft.com/office/drawing/2014/main" id="{25AB384B-0953-43A3-A82F-687FE1071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997" y="5074006"/>
            <a:ext cx="198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Bấy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giờ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7438" name="Text Box 44">
            <a:extLst>
              <a:ext uri="{FF2B5EF4-FFF2-40B4-BE49-F238E27FC236}">
                <a16:creationId xmlns:a16="http://schemas.microsoft.com/office/drawing/2014/main" id="{8DC9705E-BF44-4077-B75B-D65A1B5B6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724400"/>
            <a:ext cx="1828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56365" name="Text Box 45">
            <a:extLst>
              <a:ext uri="{FF2B5EF4-FFF2-40B4-BE49-F238E27FC236}">
                <a16:creationId xmlns:a16="http://schemas.microsoft.com/office/drawing/2014/main" id="{A81561DC-7775-45A4-91B0-6D0484BC2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1700" y="3924179"/>
            <a:ext cx="160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(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tỉnh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lược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6366" name="Text Box 46">
            <a:extLst>
              <a:ext uri="{FF2B5EF4-FFF2-40B4-BE49-F238E27FC236}">
                <a16:creationId xmlns:a16="http://schemas.microsoft.com/office/drawing/2014/main" id="{C3156C7B-326F-4317-8A28-958E58407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059703"/>
            <a:ext cx="2362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Bây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giờ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AC2881C-ACB1-47A2-86EC-EAE4E3CE689C}"/>
              </a:ext>
            </a:extLst>
          </p:cNvPr>
          <p:cNvSpPr/>
          <p:nvPr/>
        </p:nvSpPr>
        <p:spPr>
          <a:xfrm>
            <a:off x="491613" y="462116"/>
            <a:ext cx="7855974" cy="879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6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6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6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6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6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6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6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53" grpId="0"/>
      <p:bldP spid="56354" grpId="0"/>
      <p:bldP spid="56355" grpId="0"/>
      <p:bldP spid="56356" grpId="0"/>
      <p:bldP spid="56360" grpId="0"/>
      <p:bldP spid="56361" grpId="0"/>
      <p:bldP spid="56365" grpId="0"/>
      <p:bldP spid="5636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>
            <a:extLst>
              <a:ext uri="{FF2B5EF4-FFF2-40B4-BE49-F238E27FC236}">
                <a16:creationId xmlns:a16="http://schemas.microsoft.com/office/drawing/2014/main" id="{16CA69EB-4AE3-45D2-8438-BE269AB40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8763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Chuyển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thoại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trích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gián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4275" name="Text Box 3">
            <a:extLst>
              <a:ext uri="{FF2B5EF4-FFF2-40B4-BE49-F238E27FC236}">
                <a16:creationId xmlns:a16="http://schemas.microsoft.com/office/drawing/2014/main" id="{930253D2-177E-4F0F-B047-593B97F63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276" y="1734979"/>
            <a:ext cx="8121447" cy="2400657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     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Vua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Quang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Trung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Nguyễn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Thiếp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quân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Thanh sang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đánh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nếu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vua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đem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binh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ra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chống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cự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khả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năng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thắng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hay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thua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     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Thiếp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rằng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bấy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trống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lòng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rã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 Quan Thanh ở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xa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tới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ta 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yếu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hay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mạnh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hiểu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rõ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đánh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giữ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ra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sao.Vua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Quang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Trung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ra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Bắc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quá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mười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quân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Thanh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dẹp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tan.                             </a:t>
            </a:r>
            <a:endParaRPr kumimoji="0" lang="en-US" altLang="en-US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54276" name="Text Box 4">
            <a:extLst>
              <a:ext uri="{FF2B5EF4-FFF2-40B4-BE49-F238E27FC236}">
                <a16:creationId xmlns:a16="http://schemas.microsoft.com/office/drawing/2014/main" id="{3859C144-0869-405C-9B15-6C90A2087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090" y="1135626"/>
            <a:ext cx="5029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chuyển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animBg="1"/>
      <p:bldP spid="5427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739" y="-588094"/>
            <a:ext cx="6781800" cy="3419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21410" y="535244"/>
            <a:ext cx="4229100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457200">
              <a:buClrTx/>
              <a:defRPr/>
            </a:pPr>
            <a:r>
              <a:rPr lang="en-US" sz="6000" b="1" kern="1200" dirty="0">
                <a:solidFill>
                  <a:srgbClr val="1F497D">
                    <a:lumMod val="50000"/>
                  </a:srgbClr>
                </a:solidFill>
                <a:latin typeface="Arial" pitchFamily="34" charset="0"/>
                <a:ea typeface="+mn-ea"/>
                <a:cs typeface="Arial" pitchFamily="34" charset="0"/>
              </a:rPr>
              <a:t>VẬN DỤNG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5D913C6F-CF6C-4688-848C-F78C3C7FC0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57856" y="3943350"/>
            <a:ext cx="1386144" cy="2057400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4E5C02DD-0CD9-4960-AD64-902772ACF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733470"/>
            <a:ext cx="87630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ngắn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sử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trực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hoặc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gián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10384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val 2">
            <a:extLst>
              <a:ext uri="{FF2B5EF4-FFF2-40B4-BE49-F238E27FC236}">
                <a16:creationId xmlns:a16="http://schemas.microsoft.com/office/drawing/2014/main" id="{0688C590-CBA4-4E7F-804A-BD034A4C8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590800"/>
            <a:ext cx="2160588" cy="12954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Hội thoại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2FC62B30-4747-4268-AC52-CCF4245EE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200" y="1219200"/>
            <a:ext cx="3505200" cy="8159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 phương châm hội thoại</a:t>
            </a:r>
          </a:p>
        </p:txBody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C1E29BB1-24CC-490F-AC9D-658370EC2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3800" y="2654300"/>
            <a:ext cx="1944688" cy="93503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 dẫn</a:t>
            </a:r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65220F74-3244-4DF1-8C03-B587832CB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71800"/>
            <a:ext cx="2058988" cy="792163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Từ ngữ xưng hô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633" name="Line 9">
            <a:extLst>
              <a:ext uri="{FF2B5EF4-FFF2-40B4-BE49-F238E27FC236}">
                <a16:creationId xmlns:a16="http://schemas.microsoft.com/office/drawing/2014/main" id="{16367DD9-83FD-4884-8117-5D4E806E23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81600" y="3124200"/>
            <a:ext cx="114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34" name="Line 10">
            <a:extLst>
              <a:ext uri="{FF2B5EF4-FFF2-40B4-BE49-F238E27FC236}">
                <a16:creationId xmlns:a16="http://schemas.microsoft.com/office/drawing/2014/main" id="{03D2C177-09ED-4DEB-B1FC-85D3408040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57400" y="3276600"/>
            <a:ext cx="9985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35" name="Rectangle 11">
            <a:extLst>
              <a:ext uri="{FF2B5EF4-FFF2-40B4-BE49-F238E27FC236}">
                <a16:creationId xmlns:a16="http://schemas.microsoft.com/office/drawing/2014/main" id="{B52ABA4C-922D-46B3-BCBF-507E8371F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67200"/>
            <a:ext cx="1282700" cy="6858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 từ</a:t>
            </a:r>
          </a:p>
        </p:txBody>
      </p:sp>
      <p:sp>
        <p:nvSpPr>
          <p:cNvPr id="26636" name="Rectangle 12">
            <a:extLst>
              <a:ext uri="{FF2B5EF4-FFF2-40B4-BE49-F238E27FC236}">
                <a16:creationId xmlns:a16="http://schemas.microsoft.com/office/drawing/2014/main" id="{AC3279D8-6E81-4F12-AAA1-25195F7D7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4267200"/>
            <a:ext cx="1752600" cy="1143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Danh từ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 quan hệ,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nghề nghiệp… </a:t>
            </a:r>
          </a:p>
        </p:txBody>
      </p:sp>
      <p:sp>
        <p:nvSpPr>
          <p:cNvPr id="26637" name="Rectangle 13">
            <a:extLst>
              <a:ext uri="{FF2B5EF4-FFF2-40B4-BE49-F238E27FC236}">
                <a16:creationId xmlns:a16="http://schemas.microsoft.com/office/drawing/2014/main" id="{F4862AE8-7FE1-4C94-8D9A-5C8B02728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4203700"/>
            <a:ext cx="1219200" cy="11430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Trực tiếp</a:t>
            </a:r>
          </a:p>
        </p:txBody>
      </p:sp>
      <p:sp>
        <p:nvSpPr>
          <p:cNvPr id="26638" name="Rectangle 14">
            <a:extLst>
              <a:ext uri="{FF2B5EF4-FFF2-40B4-BE49-F238E27FC236}">
                <a16:creationId xmlns:a16="http://schemas.microsoft.com/office/drawing/2014/main" id="{67291014-0DC8-48B8-9D2C-D88FB2416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4203700"/>
            <a:ext cx="1447800" cy="114776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Gián tiếp</a:t>
            </a:r>
          </a:p>
        </p:txBody>
      </p:sp>
      <p:sp>
        <p:nvSpPr>
          <p:cNvPr id="26640" name="Rectangle 16">
            <a:extLst>
              <a:ext uri="{FF2B5EF4-FFF2-40B4-BE49-F238E27FC236}">
                <a16:creationId xmlns:a16="http://schemas.microsoft.com/office/drawing/2014/main" id="{17462A0C-B329-4C6A-ACC7-89381624A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" y="152400"/>
            <a:ext cx="1752600" cy="574675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 lượng</a:t>
            </a:r>
          </a:p>
        </p:txBody>
      </p:sp>
      <p:sp>
        <p:nvSpPr>
          <p:cNvPr id="26652" name="Rectangle 28">
            <a:extLst>
              <a:ext uri="{FF2B5EF4-FFF2-40B4-BE49-F238E27FC236}">
                <a16:creationId xmlns:a16="http://schemas.microsoft.com/office/drawing/2014/main" id="{284568FB-3E76-4B91-A391-178287D3B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7800" y="152400"/>
            <a:ext cx="1447800" cy="6858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 hệ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653" name="Rectangle 29">
            <a:extLst>
              <a:ext uri="{FF2B5EF4-FFF2-40B4-BE49-F238E27FC236}">
                <a16:creationId xmlns:a16="http://schemas.microsoft.com/office/drawing/2014/main" id="{8441FBFA-C524-44AF-BFAE-6EB60AECCF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2800" y="152400"/>
            <a:ext cx="1600200" cy="63976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 chất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654" name="Rectangle 30">
            <a:extLst>
              <a:ext uri="{FF2B5EF4-FFF2-40B4-BE49-F238E27FC236}">
                <a16:creationId xmlns:a16="http://schemas.microsoft.com/office/drawing/2014/main" id="{44CF7351-9FD6-4815-ADC7-2B0A4D115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0400" y="152400"/>
            <a:ext cx="1447800" cy="6858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 thức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655" name="Rectangle 31">
            <a:extLst>
              <a:ext uri="{FF2B5EF4-FFF2-40B4-BE49-F238E27FC236}">
                <a16:creationId xmlns:a16="http://schemas.microsoft.com/office/drawing/2014/main" id="{DAF4E08F-45C2-4FA5-BC5F-A16B6BE69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3000" y="177800"/>
            <a:ext cx="1296988" cy="609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Lịch sự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656" name="Line 32">
            <a:extLst>
              <a:ext uri="{FF2B5EF4-FFF2-40B4-BE49-F238E27FC236}">
                <a16:creationId xmlns:a16="http://schemas.microsoft.com/office/drawing/2014/main" id="{BD9EB801-1B7E-481A-93AE-C01500BEC31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168400" y="762000"/>
            <a:ext cx="25146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57" name="Line 33">
            <a:extLst>
              <a:ext uri="{FF2B5EF4-FFF2-40B4-BE49-F238E27FC236}">
                <a16:creationId xmlns:a16="http://schemas.microsoft.com/office/drawing/2014/main" id="{C324437D-C315-4B8D-BA5A-686D8B433B4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73400" y="8382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58" name="Line 34">
            <a:extLst>
              <a:ext uri="{FF2B5EF4-FFF2-40B4-BE49-F238E27FC236}">
                <a16:creationId xmlns:a16="http://schemas.microsoft.com/office/drawing/2014/main" id="{57110900-2786-4C5E-84C6-A2BB915F37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64000" y="838200"/>
            <a:ext cx="22860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59" name="Line 35">
            <a:extLst>
              <a:ext uri="{FF2B5EF4-FFF2-40B4-BE49-F238E27FC236}">
                <a16:creationId xmlns:a16="http://schemas.microsoft.com/office/drawing/2014/main" id="{2F6ACF5C-C78F-4876-913C-EF7670483B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87800" y="762000"/>
            <a:ext cx="6350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60" name="Line 36">
            <a:extLst>
              <a:ext uri="{FF2B5EF4-FFF2-40B4-BE49-F238E27FC236}">
                <a16:creationId xmlns:a16="http://schemas.microsoft.com/office/drawing/2014/main" id="{3C41E299-C57A-4EE7-BAE4-E5CC7CF02F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16400" y="838200"/>
            <a:ext cx="34290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61" name="Line 37">
            <a:extLst>
              <a:ext uri="{FF2B5EF4-FFF2-40B4-BE49-F238E27FC236}">
                <a16:creationId xmlns:a16="http://schemas.microsoft.com/office/drawing/2014/main" id="{17D029B5-2948-4DD8-A6D2-730A4529D2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24300" y="20574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64" name="Line 40">
            <a:extLst>
              <a:ext uri="{FF2B5EF4-FFF2-40B4-BE49-F238E27FC236}">
                <a16:creationId xmlns:a16="http://schemas.microsoft.com/office/drawing/2014/main" id="{8362BA5B-106C-4B26-991D-6871FCBCA8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8400" y="3568700"/>
            <a:ext cx="800100" cy="622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65" name="Line 41">
            <a:extLst>
              <a:ext uri="{FF2B5EF4-FFF2-40B4-BE49-F238E27FC236}">
                <a16:creationId xmlns:a16="http://schemas.microsoft.com/office/drawing/2014/main" id="{C081D390-41B5-4E06-A0E6-24F40D9E9147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6600" y="3581400"/>
            <a:ext cx="838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70" name="Line 46">
            <a:extLst>
              <a:ext uri="{FF2B5EF4-FFF2-40B4-BE49-F238E27FC236}">
                <a16:creationId xmlns:a16="http://schemas.microsoft.com/office/drawing/2014/main" id="{81E75D64-9C92-4B76-A2DA-1B7BC5A3A9F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2400" y="3733800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71" name="Line 47">
            <a:extLst>
              <a:ext uri="{FF2B5EF4-FFF2-40B4-BE49-F238E27FC236}">
                <a16:creationId xmlns:a16="http://schemas.microsoft.com/office/drawing/2014/main" id="{FB35D65E-646A-4F28-91AB-0D7099A10B06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3733800"/>
            <a:ext cx="1828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6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6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6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6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6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6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6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6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6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6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6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26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26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nimBg="1"/>
      <p:bldP spid="26627" grpId="0" animBg="1"/>
      <p:bldP spid="26629" grpId="0" animBg="1"/>
      <p:bldP spid="26630" grpId="0" animBg="1"/>
      <p:bldP spid="26635" grpId="0" animBg="1"/>
      <p:bldP spid="26636" grpId="0" animBg="1"/>
      <p:bldP spid="26637" grpId="0" animBg="1"/>
      <p:bldP spid="26638" grpId="0" animBg="1"/>
      <p:bldP spid="26640" grpId="0" animBg="1"/>
      <p:bldP spid="26652" grpId="0" animBg="1"/>
      <p:bldP spid="26653" grpId="0" animBg="1"/>
      <p:bldP spid="26654" grpId="0" animBg="1"/>
      <p:bldP spid="2665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val 3">
            <a:extLst>
              <a:ext uri="{FF2B5EF4-FFF2-40B4-BE49-F238E27FC236}">
                <a16:creationId xmlns:a16="http://schemas.microsoft.com/office/drawing/2014/main" id="{930CDB1C-4DB2-40A0-8921-1549BF5D2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7094" y="191315"/>
            <a:ext cx="4987477" cy="1295400"/>
          </a:xfrm>
          <a:prstGeom prst="ellipse">
            <a:avLst/>
          </a:prstGeom>
          <a:solidFill>
            <a:srgbClr val="FECFB3"/>
          </a:solidFill>
          <a:ln w="9525">
            <a:noFill/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36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về</a:t>
            </a:r>
            <a:r>
              <a:rPr lang="en-US" altLang="en-US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36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nhà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07" name="Text Box 4">
            <a:extLst>
              <a:ext uri="{FF2B5EF4-FFF2-40B4-BE49-F238E27FC236}">
                <a16:creationId xmlns:a16="http://schemas.microsoft.com/office/drawing/2014/main" id="{0BC73C64-92B1-4D86-95B5-4D6BF8E18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438" y="2212396"/>
            <a:ext cx="7609323" cy="19389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phương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châm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hội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thoại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huống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giao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Sử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ngữ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xưng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hô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phù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tượng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huống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mục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đích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giao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sử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trực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gián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altLang="en-US" sz="20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2C4884A9-1A60-43F1-A8C2-AD86F04AF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932" y="-289919"/>
            <a:ext cx="6781800" cy="225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909186" y="2304109"/>
            <a:ext cx="5325629" cy="17978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4750"/>
              </a:lnSpc>
              <a:buClrTx/>
            </a:pPr>
            <a:r>
              <a:rPr lang="en-US" sz="3600" b="1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795279" y="4156625"/>
            <a:ext cx="381368" cy="357792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5EEDBFA2-E42D-4B8C-BDA6-C3242F6C1B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7308553" y="2528500"/>
            <a:ext cx="1464292" cy="929156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5F9270FA-416E-4A0C-996A-103E0BB457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395583" y="2439604"/>
            <a:ext cx="1674636" cy="106262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1025531-D0A3-497B-A8D6-081B16868EBB}"/>
              </a:ext>
            </a:extLst>
          </p:cNvPr>
          <p:cNvGrpSpPr/>
          <p:nvPr/>
        </p:nvGrpSpPr>
        <p:grpSpPr>
          <a:xfrm>
            <a:off x="-555100" y="4856586"/>
            <a:ext cx="10254200" cy="1193857"/>
            <a:chOff x="-92988" y="7958504"/>
            <a:chExt cx="20508400" cy="2387714"/>
          </a:xfrm>
        </p:grpSpPr>
        <p:pic>
          <p:nvPicPr>
            <p:cNvPr id="15" name="Picture 16">
              <a:extLst>
                <a:ext uri="{FF2B5EF4-FFF2-40B4-BE49-F238E27FC236}">
                  <a16:creationId xmlns:a16="http://schemas.microsoft.com/office/drawing/2014/main" id="{64A6EACF-C7A5-4ECF-BF45-01B0BBE15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92988" y="7958504"/>
              <a:ext cx="5117575" cy="2328496"/>
            </a:xfrm>
            <a:prstGeom prst="rect">
              <a:avLst/>
            </a:prstGeom>
          </p:spPr>
        </p:pic>
        <p:pic>
          <p:nvPicPr>
            <p:cNvPr id="16" name="Picture 16">
              <a:extLst>
                <a:ext uri="{FF2B5EF4-FFF2-40B4-BE49-F238E27FC236}">
                  <a16:creationId xmlns:a16="http://schemas.microsoft.com/office/drawing/2014/main" id="{2F5ED002-2B26-4AE9-B1B7-BF990563C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024587" y="7986759"/>
              <a:ext cx="5117575" cy="232849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71F5330-EBDE-4853-BF95-974F0159E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0142162" y="8017722"/>
              <a:ext cx="5117575" cy="2328496"/>
            </a:xfrm>
            <a:prstGeom prst="rect">
              <a:avLst/>
            </a:prstGeom>
          </p:spPr>
        </p:pic>
        <p:pic>
          <p:nvPicPr>
            <p:cNvPr id="18" name="Picture 16">
              <a:extLst>
                <a:ext uri="{FF2B5EF4-FFF2-40B4-BE49-F238E27FC236}">
                  <a16:creationId xmlns:a16="http://schemas.microsoft.com/office/drawing/2014/main" id="{02D1DD0E-12FB-4BC3-852C-CF38021A1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5297837" y="7986759"/>
              <a:ext cx="5117575" cy="2328496"/>
            </a:xfrm>
            <a:prstGeom prst="rect">
              <a:avLst/>
            </a:prstGeom>
          </p:spPr>
        </p:pic>
      </p:grpSp>
      <p:pic>
        <p:nvPicPr>
          <p:cNvPr id="21" name="Picture 17">
            <a:extLst>
              <a:ext uri="{FF2B5EF4-FFF2-40B4-BE49-F238E27FC236}">
                <a16:creationId xmlns:a16="http://schemas.microsoft.com/office/drawing/2014/main" id="{6B323E7A-E562-4D13-ACB0-7582A57C06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140313" y="886519"/>
            <a:ext cx="2000418" cy="840176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D7B2C64D-163C-4871-9E2F-2826855FA2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0" y="857250"/>
            <a:ext cx="1313601" cy="1313601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257839" y="332655"/>
            <a:ext cx="6338497" cy="4320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"/>
          <p:cNvPicPr preferRelativeResize="0"/>
          <p:nvPr/>
        </p:nvPicPr>
        <p:blipFill rotWithShape="1">
          <a:blip r:embed="rId5"/>
          <a:srcRect l="40297" t="44231" r="46039" b="5871"/>
          <a:stretch>
            <a:fillRect/>
          </a:stretch>
        </p:blipFill>
        <p:spPr>
          <a:xfrm>
            <a:off x="179512" y="3356992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"/>
          <p:cNvSpPr txBox="1"/>
          <p:nvPr/>
        </p:nvSpPr>
        <p:spPr>
          <a:xfrm>
            <a:off x="1878612" y="1014785"/>
            <a:ext cx="4794902" cy="310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Chào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mừng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bạn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đến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với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hang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động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bí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mật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của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ta!!!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Ta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sẽ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tặng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bạn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những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rương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châu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báu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với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điều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kiện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bạn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phải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tự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vượt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qua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thử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thách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của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những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chiếc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rương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kia!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Chúc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bạn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may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mắn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...</a:t>
            </a:r>
            <a:endParaRPr sz="2800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10" name="Google Shape;110;p3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6372200" y="4276526"/>
            <a:ext cx="2786077" cy="239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7121732" y="5613397"/>
            <a:ext cx="2055670" cy="130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 flipH="1">
            <a:off x="7296139" y="172913"/>
            <a:ext cx="1944216" cy="219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10188624" y="6255767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5">
            <a:hlinkClick r:id="rId3" action="ppaction://hlinksldjump"/>
          </p:cNvPr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5">
            <a:hlinkClick r:id="rId5" action="ppaction://hlinksldjump"/>
          </p:cNvPr>
          <p:cNvPicPr preferRelativeResize="0"/>
          <p:nvPr/>
        </p:nvPicPr>
        <p:blipFill rotWithShape="1">
          <a:blip r:embed="rId6"/>
          <a:srcRect l="51817"/>
          <a:stretch>
            <a:fillRect/>
          </a:stretch>
        </p:blipFill>
        <p:spPr>
          <a:xfrm>
            <a:off x="944200" y="1556792"/>
            <a:ext cx="1179529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5">
            <a:hlinkClick r:id="rId7" action="ppaction://hlinksldjump"/>
          </p:cNvPr>
          <p:cNvPicPr preferRelativeResize="0"/>
          <p:nvPr/>
        </p:nvPicPr>
        <p:blipFill rotWithShape="1">
          <a:blip r:embed="rId8"/>
          <a:srcRect l="51817"/>
          <a:stretch>
            <a:fillRect/>
          </a:stretch>
        </p:blipFill>
        <p:spPr>
          <a:xfrm>
            <a:off x="4139952" y="836712"/>
            <a:ext cx="1179529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5">
            <a:hlinkClick r:id="rId9" action="ppaction://hlinksldjump"/>
          </p:cNvPr>
          <p:cNvPicPr preferRelativeResize="0"/>
          <p:nvPr/>
        </p:nvPicPr>
        <p:blipFill rotWithShape="1">
          <a:blip r:embed="rId10"/>
          <a:srcRect l="51817"/>
          <a:stretch>
            <a:fillRect/>
          </a:stretch>
        </p:blipFill>
        <p:spPr>
          <a:xfrm flipH="1">
            <a:off x="6497960" y="2253476"/>
            <a:ext cx="1224136" cy="117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5">
            <a:hlinkClick r:id="rId11" action="ppaction://hlinksldjump"/>
          </p:cNvPr>
          <p:cNvPicPr preferRelativeResize="0"/>
          <p:nvPr/>
        </p:nvPicPr>
        <p:blipFill rotWithShape="1">
          <a:blip r:embed="rId12"/>
          <a:srcRect l="51817"/>
          <a:stretch>
            <a:fillRect/>
          </a:stretch>
        </p:blipFill>
        <p:spPr>
          <a:xfrm flipH="1">
            <a:off x="1949128" y="2841238"/>
            <a:ext cx="1224136" cy="117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>
            <a:hlinkClick r:id="rId13" action="ppaction://hlinksldjump"/>
          </p:cNvPr>
          <p:cNvPicPr preferRelativeResize="0"/>
          <p:nvPr/>
        </p:nvPicPr>
        <p:blipFill rotWithShape="1">
          <a:blip r:embed="rId14"/>
          <a:srcRect l="51817"/>
          <a:stretch>
            <a:fillRect/>
          </a:stretch>
        </p:blipFill>
        <p:spPr>
          <a:xfrm flipH="1">
            <a:off x="5253608" y="0"/>
            <a:ext cx="1224136" cy="1340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5">
            <a:hlinkClick r:id="" action="ppaction://noaction"/>
          </p:cNvPr>
          <p:cNvPicPr preferRelativeResize="0"/>
          <p:nvPr/>
        </p:nvPicPr>
        <p:blipFill rotWithShape="1">
          <a:blip r:embed="rId15"/>
          <a:srcRect l="51817"/>
          <a:stretch>
            <a:fillRect/>
          </a:stretch>
        </p:blipFill>
        <p:spPr>
          <a:xfrm flipH="1">
            <a:off x="6245551" y="4199245"/>
            <a:ext cx="1872208" cy="1797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5">
            <a:hlinkClick r:id="rId16" action="ppaction://hlinksldjump"/>
          </p:cNvPr>
          <p:cNvPicPr preferRelativeResize="0"/>
          <p:nvPr/>
        </p:nvPicPr>
        <p:blipFill rotWithShape="1">
          <a:blip r:embed="rId17"/>
          <a:srcRect l="51817"/>
          <a:stretch>
            <a:fillRect/>
          </a:stretch>
        </p:blipFill>
        <p:spPr>
          <a:xfrm>
            <a:off x="1979712" y="4114369"/>
            <a:ext cx="1623222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"/>
          <p:cNvPicPr preferRelativeResize="0"/>
          <p:nvPr/>
        </p:nvPicPr>
        <p:blipFill rotWithShape="1">
          <a:blip r:embed="rId18"/>
          <a:srcRect/>
          <a:stretch>
            <a:fillRect/>
          </a:stretch>
        </p:blipFill>
        <p:spPr>
          <a:xfrm>
            <a:off x="5957519" y="4016762"/>
            <a:ext cx="2592288" cy="1346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5"/>
          <p:cNvPicPr preferRelativeResize="0"/>
          <p:nvPr/>
        </p:nvPicPr>
        <p:blipFill rotWithShape="1">
          <a:blip r:embed="rId19"/>
          <a:srcRect/>
          <a:stretch>
            <a:fillRect/>
          </a:stretch>
        </p:blipFill>
        <p:spPr>
          <a:xfrm>
            <a:off x="6310509" y="2104554"/>
            <a:ext cx="1717875" cy="892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5"/>
          <p:cNvPicPr preferRelativeResize="0"/>
          <p:nvPr/>
        </p:nvPicPr>
        <p:blipFill rotWithShape="1">
          <a:blip r:embed="rId20"/>
          <a:srcRect/>
          <a:stretch>
            <a:fillRect/>
          </a:stretch>
        </p:blipFill>
        <p:spPr>
          <a:xfrm>
            <a:off x="5004049" y="19220"/>
            <a:ext cx="1728192" cy="842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5"/>
          <p:cNvPicPr preferRelativeResize="0"/>
          <p:nvPr/>
        </p:nvPicPr>
        <p:blipFill rotWithShape="1">
          <a:blip r:embed="rId21"/>
          <a:srcRect/>
          <a:stretch>
            <a:fillRect/>
          </a:stretch>
        </p:blipFill>
        <p:spPr>
          <a:xfrm>
            <a:off x="1810315" y="2841238"/>
            <a:ext cx="1501761" cy="780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5"/>
          <p:cNvPicPr preferRelativeResize="0"/>
          <p:nvPr/>
        </p:nvPicPr>
        <p:blipFill rotWithShape="1">
          <a:blip r:embed="rId22"/>
          <a:srcRect/>
          <a:stretch>
            <a:fillRect/>
          </a:stretch>
        </p:blipFill>
        <p:spPr>
          <a:xfrm flipH="1">
            <a:off x="3951645" y="861800"/>
            <a:ext cx="1484450" cy="811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5"/>
          <p:cNvPicPr preferRelativeResize="0"/>
          <p:nvPr/>
        </p:nvPicPr>
        <p:blipFill rotWithShape="1">
          <a:blip r:embed="rId23"/>
          <a:srcRect/>
          <a:stretch>
            <a:fillRect/>
          </a:stretch>
        </p:blipFill>
        <p:spPr>
          <a:xfrm flipH="1">
            <a:off x="711286" y="1498935"/>
            <a:ext cx="1628466" cy="993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5"/>
          <p:cNvPicPr preferRelativeResize="0"/>
          <p:nvPr/>
        </p:nvPicPr>
        <p:blipFill rotWithShape="1">
          <a:blip r:embed="rId18"/>
          <a:srcRect/>
          <a:stretch>
            <a:fillRect/>
          </a:stretch>
        </p:blipFill>
        <p:spPr>
          <a:xfrm flipH="1">
            <a:off x="1653689" y="4016763"/>
            <a:ext cx="2027870" cy="1108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5">
            <a:hlinkClick r:id="rId24" action="ppaction://hlinksldjump"/>
          </p:cNvPr>
          <p:cNvPicPr preferRelativeResize="0"/>
          <p:nvPr/>
        </p:nvPicPr>
        <p:blipFill rotWithShape="1">
          <a:blip r:embed="rId25"/>
          <a:srcRect/>
          <a:stretch>
            <a:fillRect/>
          </a:stretch>
        </p:blipFill>
        <p:spPr>
          <a:xfrm flipH="1">
            <a:off x="6876256" y="-74944"/>
            <a:ext cx="1944216" cy="2194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257839" y="332655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>
            <a:hlinkClick r:id="rId5" action="ppaction://hlinksldjump"/>
          </p:cNvPr>
          <p:cNvPicPr preferRelativeResize="0"/>
          <p:nvPr/>
        </p:nvPicPr>
        <p:blipFill rotWithShape="1">
          <a:blip r:embed="rId6"/>
          <a:srcRect l="40297" t="44231" r="46039" b="5871"/>
          <a:stretch>
            <a:fillRect/>
          </a:stretch>
        </p:blipFill>
        <p:spPr>
          <a:xfrm>
            <a:off x="179512" y="3356992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 txBox="1"/>
          <p:nvPr/>
        </p:nvSpPr>
        <p:spPr>
          <a:xfrm>
            <a:off x="1955452" y="712368"/>
            <a:ext cx="463760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1: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Có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mấy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phương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châm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hội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thoại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? </a:t>
            </a:r>
            <a:r>
              <a:rPr lang="en-US" sz="2800" dirty="0" err="1">
                <a:solidFill>
                  <a:schemeClr val="dk1"/>
                </a:solidFill>
              </a:rPr>
              <a:t>Kể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tên</a:t>
            </a:r>
            <a:r>
              <a:rPr lang="en-US" sz="2800" dirty="0">
                <a:solidFill>
                  <a:schemeClr val="dk1"/>
                </a:solidFill>
              </a:rPr>
              <a:t> ?</a:t>
            </a:r>
            <a:endParaRPr lang="en-US" sz="2800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52" name="Google Shape;152;p6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6760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/>
          <p:nvPr/>
        </p:nvSpPr>
        <p:spPr>
          <a:xfrm>
            <a:off x="2915816" y="2852936"/>
            <a:ext cx="5313784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Trả</a:t>
            </a:r>
            <a:r>
              <a:rPr lang="en-US" sz="3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lời</a:t>
            </a:r>
            <a:r>
              <a:rPr lang="en-US" sz="3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: 5 (</a:t>
            </a:r>
            <a:r>
              <a:rPr lang="en-US" sz="32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lượng</a:t>
            </a:r>
            <a:r>
              <a:rPr lang="en-US" sz="3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chất</a:t>
            </a:r>
            <a:r>
              <a:rPr lang="en-US" sz="3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quan</a:t>
            </a:r>
            <a:r>
              <a:rPr lang="en-US" sz="3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hệ</a:t>
            </a:r>
            <a:r>
              <a:rPr lang="en-US" sz="3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cách</a:t>
            </a:r>
            <a:r>
              <a:rPr lang="en-US" sz="3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thức</a:t>
            </a:r>
            <a:r>
              <a:rPr lang="en-US" sz="3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lịch</a:t>
            </a:r>
            <a:r>
              <a:rPr lang="en-US" sz="3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sự</a:t>
            </a:r>
            <a:r>
              <a:rPr lang="en-US" sz="3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)</a:t>
            </a:r>
            <a:endParaRPr sz="3200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55" name="Google Shape;155;p6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7121732" y="4920264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7674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6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9468544" y="655320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257839" y="332655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7">
            <a:hlinkClick r:id="rId5" action="ppaction://hlinksldjump"/>
          </p:cNvPr>
          <p:cNvPicPr preferRelativeResize="0"/>
          <p:nvPr/>
        </p:nvPicPr>
        <p:blipFill rotWithShape="1">
          <a:blip r:embed="rId6"/>
          <a:srcRect l="40297" t="44231" r="46039" b="5871"/>
          <a:stretch>
            <a:fillRect/>
          </a:stretch>
        </p:blipFill>
        <p:spPr>
          <a:xfrm>
            <a:off x="179512" y="3356992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7"/>
          <p:cNvSpPr txBox="1"/>
          <p:nvPr/>
        </p:nvSpPr>
        <p:spPr>
          <a:xfrm>
            <a:off x="1955452" y="712368"/>
            <a:ext cx="463760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2: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Phương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châm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về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lương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phải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làm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sao</a:t>
            </a:r>
            <a:r>
              <a:rPr lang="en-US" sz="2800" dirty="0">
                <a:solidFill>
                  <a:schemeClr val="dk1"/>
                </a:solidFill>
              </a:rPr>
              <a:t>?</a:t>
            </a:r>
            <a:endParaRPr sz="2800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65" name="Google Shape;165;p7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7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6760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7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Trả</a:t>
            </a:r>
            <a:r>
              <a:rPr lang="en-US" sz="3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lời</a:t>
            </a:r>
            <a:r>
              <a:rPr lang="en-US" sz="3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: </a:t>
            </a:r>
            <a:r>
              <a:rPr lang="en-US" sz="32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Đủ</a:t>
            </a:r>
            <a:endParaRPr sz="3200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68" name="Google Shape;168;p7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7121732" y="4920264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7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7674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7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9468544" y="655320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8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257839" y="332655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8">
            <a:hlinkClick r:id="rId5" action="ppaction://hlinksldjump"/>
          </p:cNvPr>
          <p:cNvPicPr preferRelativeResize="0"/>
          <p:nvPr/>
        </p:nvPicPr>
        <p:blipFill rotWithShape="1">
          <a:blip r:embed="rId6"/>
          <a:srcRect l="40297" t="44231" r="46039" b="5871"/>
          <a:stretch>
            <a:fillRect/>
          </a:stretch>
        </p:blipFill>
        <p:spPr>
          <a:xfrm>
            <a:off x="179512" y="3356992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8"/>
          <p:cNvSpPr txBox="1"/>
          <p:nvPr/>
        </p:nvSpPr>
        <p:spPr>
          <a:xfrm>
            <a:off x="1955452" y="712368"/>
            <a:ext cx="463760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>
                <a:solidFill>
                  <a:schemeClr val="dk1"/>
                </a:solidFill>
              </a:rPr>
              <a:t>3: </a:t>
            </a:r>
            <a:r>
              <a:rPr lang="en-US" sz="2800" dirty="0" err="1">
                <a:solidFill>
                  <a:schemeClr val="dk1"/>
                </a:solidFill>
              </a:rPr>
              <a:t>Phương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châm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về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chất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phải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như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thế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nào</a:t>
            </a:r>
            <a:r>
              <a:rPr lang="en-US" sz="2800" dirty="0">
                <a:solidFill>
                  <a:schemeClr val="dk1"/>
                </a:solidFill>
              </a:rPr>
              <a:t>?</a:t>
            </a:r>
            <a:endParaRPr sz="2800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78" name="Google Shape;178;p8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8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6760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8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Trả</a:t>
            </a:r>
            <a:r>
              <a:rPr lang="en-US" sz="3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lời</a:t>
            </a:r>
            <a:r>
              <a:rPr lang="en-US" sz="3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: </a:t>
            </a:r>
            <a:r>
              <a:rPr lang="en-US" sz="32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Đúng</a:t>
            </a:r>
            <a:r>
              <a:rPr lang="en-US" sz="3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3200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81" name="Google Shape;181;p8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7121732" y="4920264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8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7674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8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9468544" y="655320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9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257839" y="332655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9">
            <a:hlinkClick r:id="rId5" action="ppaction://hlinksldjump"/>
          </p:cNvPr>
          <p:cNvPicPr preferRelativeResize="0"/>
          <p:nvPr/>
        </p:nvPicPr>
        <p:blipFill rotWithShape="1">
          <a:blip r:embed="rId6"/>
          <a:srcRect l="40297" t="44231" r="46039" b="5871"/>
          <a:stretch>
            <a:fillRect/>
          </a:stretch>
        </p:blipFill>
        <p:spPr>
          <a:xfrm>
            <a:off x="179512" y="3356992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9"/>
          <p:cNvSpPr txBox="1"/>
          <p:nvPr/>
        </p:nvSpPr>
        <p:spPr>
          <a:xfrm>
            <a:off x="1955452" y="712368"/>
            <a:ext cx="463760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>
                <a:solidFill>
                  <a:schemeClr val="dk1"/>
                </a:solidFill>
              </a:rPr>
              <a:t>4 : </a:t>
            </a:r>
            <a:r>
              <a:rPr lang="en-US" sz="2800" dirty="0" err="1">
                <a:solidFill>
                  <a:schemeClr val="dk1"/>
                </a:solidFill>
              </a:rPr>
              <a:t>Phải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tránh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gì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khi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sử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dụng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phương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châm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quan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hệ</a:t>
            </a:r>
            <a:r>
              <a:rPr lang="en-US" sz="2800" dirty="0">
                <a:solidFill>
                  <a:schemeClr val="dk1"/>
                </a:solidFill>
              </a:rPr>
              <a:t> ?</a:t>
            </a:r>
            <a:endParaRPr sz="2800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91" name="Google Shape;191;p9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9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6760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9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Trả</a:t>
            </a:r>
            <a:r>
              <a:rPr lang="en-US" sz="3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lời</a:t>
            </a:r>
            <a:r>
              <a:rPr lang="en-US" sz="3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: </a:t>
            </a:r>
            <a:r>
              <a:rPr lang="en-US" sz="32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Lạc</a:t>
            </a:r>
            <a:r>
              <a:rPr lang="en-US" sz="3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đề</a:t>
            </a:r>
            <a:r>
              <a:rPr lang="en-US" sz="3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3200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94" name="Google Shape;194;p9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7121732" y="4920264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9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7674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9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9468544" y="655320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1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257839" y="332655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0">
            <a:hlinkClick r:id="rId5" action="ppaction://hlinksldjump"/>
          </p:cNvPr>
          <p:cNvPicPr preferRelativeResize="0"/>
          <p:nvPr/>
        </p:nvPicPr>
        <p:blipFill rotWithShape="1">
          <a:blip r:embed="rId6"/>
          <a:srcRect l="40297" t="44231" r="46039" b="5871"/>
          <a:stretch>
            <a:fillRect/>
          </a:stretch>
        </p:blipFill>
        <p:spPr>
          <a:xfrm>
            <a:off x="179512" y="3356992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0"/>
          <p:cNvSpPr txBox="1"/>
          <p:nvPr/>
        </p:nvSpPr>
        <p:spPr>
          <a:xfrm>
            <a:off x="1955452" y="712368"/>
            <a:ext cx="463760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>
                <a:solidFill>
                  <a:schemeClr val="dk1"/>
                </a:solidFill>
              </a:rPr>
              <a:t>5: </a:t>
            </a:r>
            <a:r>
              <a:rPr lang="en-US" sz="2800" dirty="0" err="1">
                <a:solidFill>
                  <a:schemeClr val="dk1"/>
                </a:solidFill>
              </a:rPr>
              <a:t>Nói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năng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đúng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cách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thức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là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nói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như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thế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nào</a:t>
            </a:r>
            <a:r>
              <a:rPr lang="en-US" sz="2800" dirty="0">
                <a:solidFill>
                  <a:schemeClr val="dk1"/>
                </a:solidFill>
              </a:rPr>
              <a:t>?</a:t>
            </a:r>
            <a:endParaRPr sz="2800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04" name="Google Shape;204;p10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0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6760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0"/>
          <p:cNvSpPr/>
          <p:nvPr/>
        </p:nvSpPr>
        <p:spPr>
          <a:xfrm>
            <a:off x="2604655" y="2852936"/>
            <a:ext cx="5403271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Trả</a:t>
            </a:r>
            <a:r>
              <a:rPr lang="en-US" sz="3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lời</a:t>
            </a:r>
            <a:r>
              <a:rPr lang="en-US" sz="3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: </a:t>
            </a:r>
            <a:r>
              <a:rPr lang="en-US" sz="32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Rõ</a:t>
            </a:r>
            <a:r>
              <a:rPr lang="en-US" sz="3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ràng</a:t>
            </a:r>
            <a:r>
              <a:rPr lang="en-US" sz="3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rành</a:t>
            </a:r>
            <a:r>
              <a:rPr lang="en-US" sz="3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mạch</a:t>
            </a:r>
            <a:r>
              <a:rPr lang="en-US" sz="3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ngắn</a:t>
            </a:r>
            <a:r>
              <a:rPr lang="en-US" sz="3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gọn</a:t>
            </a:r>
            <a:r>
              <a:rPr lang="en-US" sz="3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3200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07" name="Google Shape;207;p10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7121732" y="4920264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0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7674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0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9468544" y="655320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1835</Words>
  <PresentationFormat>On-screen Show (4:3)</PresentationFormat>
  <Paragraphs>239</Paragraphs>
  <Slides>28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Times New Roman</vt:lpstr>
      <vt:lpstr>Verdana</vt:lpstr>
      <vt:lpstr>Wingdings</vt:lpstr>
      <vt:lpstr>Office Theme</vt:lpstr>
      <vt:lpstr>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Xưng hô bằng các danh từ chỉ quan hệ thân thuộc, nghề nghiệp, chức vụ, tên riêng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2020-04-21T07:57:00Z</dcterms:created>
  <dcterms:modified xsi:type="dcterms:W3CDTF">2021-10-18T05:28:24Z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16EDE7719BE644339D377E918D2298B6</vt:lpwstr>
  </property>
  <property fmtid="{D5CDD505-2E9C-101B-9397-08002B2CF9AE}" pid="3" name="KSOProductBuildVer">
    <vt:lpwstr>1033-11.2.0.10323</vt:lpwstr>
  </property>
</Properties>
</file>