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350" r:id="rId3"/>
    <p:sldId id="351" r:id="rId4"/>
    <p:sldId id="300" r:id="rId5"/>
    <p:sldId id="333" r:id="rId6"/>
    <p:sldId id="334" r:id="rId7"/>
    <p:sldId id="335" r:id="rId8"/>
    <p:sldId id="310" r:id="rId9"/>
    <p:sldId id="336" r:id="rId10"/>
    <p:sldId id="304" r:id="rId11"/>
    <p:sldId id="338" r:id="rId12"/>
    <p:sldId id="339" r:id="rId13"/>
    <p:sldId id="340" r:id="rId14"/>
    <p:sldId id="341" r:id="rId15"/>
    <p:sldId id="344" r:id="rId16"/>
    <p:sldId id="345" r:id="rId17"/>
    <p:sldId id="348" r:id="rId18"/>
    <p:sldId id="305" r:id="rId19"/>
    <p:sldId id="342" r:id="rId20"/>
    <p:sldId id="343" r:id="rId21"/>
    <p:sldId id="319" r:id="rId22"/>
    <p:sldId id="320" r:id="rId23"/>
    <p:sldId id="321" r:id="rId24"/>
    <p:sldId id="349" r:id="rId25"/>
    <p:sldId id="326" r:id="rId26"/>
    <p:sldId id="327" r:id="rId27"/>
    <p:sldId id="328" r:id="rId28"/>
    <p:sldId id="330" r:id="rId29"/>
    <p:sldId id="331" r:id="rId30"/>
    <p:sldId id="306" r:id="rId31"/>
    <p:sldId id="337" r:id="rId32"/>
    <p:sldId id="353" r:id="rId33"/>
    <p:sldId id="352" r:id="rId34"/>
    <p:sldId id="30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BB5856-D6FD-4F14-820B-74ABAA7C1034}" v="28" dt="2023-02-03T17:13:48.1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37" autoAdjust="0"/>
    <p:restoredTop sz="94660"/>
  </p:normalViewPr>
  <p:slideViewPr>
    <p:cSldViewPr snapToGrid="0">
      <p:cViewPr varScale="1">
        <p:scale>
          <a:sx n="77" d="100"/>
          <a:sy n="77" d="100"/>
        </p:scale>
        <p:origin x="869"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diagrams/_rels/data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57.png"/><Relationship Id="rId5" Type="http://schemas.openxmlformats.org/officeDocument/2006/relationships/image" Target="../media/image13.png"/><Relationship Id="rId4"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57.png"/><Relationship Id="rId5" Type="http://schemas.openxmlformats.org/officeDocument/2006/relationships/image" Target="../media/image13.png"/><Relationship Id="rId4"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87F815-E97C-4A52-AC6B-86362B15F351}" type="doc">
      <dgm:prSet loTypeId="urn:microsoft.com/office/officeart/2008/layout/VerticalCurvedList" loCatId="list" qsTypeId="urn:microsoft.com/office/officeart/2005/8/quickstyle/3d3" qsCatId="3D" csTypeId="urn:microsoft.com/office/officeart/2005/8/colors/colorful1" csCatId="colorful" phldr="1"/>
      <dgm:spPr/>
      <dgm:t>
        <a:bodyPr/>
        <a:lstStyle/>
        <a:p>
          <a:endParaRPr lang="en-US"/>
        </a:p>
      </dgm:t>
    </dgm:pt>
    <dgm:pt modelId="{9E425D01-B876-456E-A345-9340FE6802EF}">
      <dgm:prSet phldrT="[Text]" custT="1"/>
      <dgm:spPr/>
      <dgm:t>
        <a:bodyPr/>
        <a:lstStyle/>
        <a:p>
          <a:r>
            <a:rPr lang="en-US" sz="1800" b="1" dirty="0"/>
            <a:t>   1. ĐỊNH HƯỚNG PHÁT TRIỂN NĂNG LỰC</a:t>
          </a:r>
        </a:p>
      </dgm:t>
    </dgm:pt>
    <dgm:pt modelId="{ED42E629-2D06-4EAD-A800-B46D2E8AFA17}" type="parTrans" cxnId="{7785AC1D-F051-4E8D-81B6-E7B46E448A2E}">
      <dgm:prSet/>
      <dgm:spPr/>
      <dgm:t>
        <a:bodyPr/>
        <a:lstStyle/>
        <a:p>
          <a:endParaRPr lang="en-US" sz="1800">
            <a:solidFill>
              <a:schemeClr val="bg1"/>
            </a:solidFill>
          </a:endParaRPr>
        </a:p>
      </dgm:t>
    </dgm:pt>
    <dgm:pt modelId="{72FA4CB7-075D-4871-9323-7C8BCA653D40}" type="sibTrans" cxnId="{7785AC1D-F051-4E8D-81B6-E7B46E448A2E}">
      <dgm:prSet/>
      <dgm:spPr/>
      <dgm:t>
        <a:bodyPr/>
        <a:lstStyle/>
        <a:p>
          <a:endParaRPr lang="en-US" sz="1800">
            <a:solidFill>
              <a:schemeClr val="bg1"/>
            </a:solidFill>
          </a:endParaRPr>
        </a:p>
      </dgm:t>
    </dgm:pt>
    <dgm:pt modelId="{A2BA0BC6-1764-40B8-9641-F5A7CA6D762F}">
      <dgm:prSet phldrT="[Text]" custT="1"/>
      <dgm:spPr/>
      <dgm:t>
        <a:bodyPr/>
        <a:lstStyle/>
        <a:p>
          <a:r>
            <a:rPr lang="en-US" sz="1800" b="1" dirty="0"/>
            <a:t>2.PHỐI HỢP PHÁT TRIỂN NĂNG LỰC TOÁN HỌC VÀ  NĂNG LỰC CHUNG </a:t>
          </a:r>
        </a:p>
      </dgm:t>
    </dgm:pt>
    <dgm:pt modelId="{9182FFDC-19FC-46D8-898E-A0139B82FEFE}" type="parTrans" cxnId="{69EEAD91-5AC3-4065-977F-526A969D2E97}">
      <dgm:prSet/>
      <dgm:spPr/>
      <dgm:t>
        <a:bodyPr/>
        <a:lstStyle/>
        <a:p>
          <a:endParaRPr lang="en-US" sz="1800">
            <a:solidFill>
              <a:schemeClr val="bg1"/>
            </a:solidFill>
          </a:endParaRPr>
        </a:p>
      </dgm:t>
    </dgm:pt>
    <dgm:pt modelId="{B572E3BF-237B-476B-A45E-7BEED274822F}" type="sibTrans" cxnId="{69EEAD91-5AC3-4065-977F-526A969D2E97}">
      <dgm:prSet/>
      <dgm:spPr/>
      <dgm:t>
        <a:bodyPr/>
        <a:lstStyle/>
        <a:p>
          <a:endParaRPr lang="en-US" sz="1800">
            <a:solidFill>
              <a:schemeClr val="bg1"/>
            </a:solidFill>
          </a:endParaRPr>
        </a:p>
      </dgm:t>
    </dgm:pt>
    <dgm:pt modelId="{60C74902-66E6-4474-842B-4D09418EB1EE}">
      <dgm:prSet phldrT="[Text]" custT="1"/>
      <dgm:spPr/>
      <dgm:t>
        <a:bodyPr/>
        <a:lstStyle/>
        <a:p>
          <a:r>
            <a:rPr lang="en-US" sz="1800" b="1" dirty="0"/>
            <a:t>  3. GẮN KẾT TOÁN HỌC VỚI THỰC TIỄN </a:t>
          </a:r>
          <a:endParaRPr lang="en-US" sz="1800" dirty="0"/>
        </a:p>
      </dgm:t>
    </dgm:pt>
    <dgm:pt modelId="{3B38E65E-861C-402A-966B-349BEB7A5621}" type="parTrans" cxnId="{3F1865D4-2C19-44E4-A811-66F9182E2AF2}">
      <dgm:prSet/>
      <dgm:spPr/>
      <dgm:t>
        <a:bodyPr/>
        <a:lstStyle/>
        <a:p>
          <a:endParaRPr lang="en-US" sz="1800">
            <a:solidFill>
              <a:schemeClr val="bg1"/>
            </a:solidFill>
          </a:endParaRPr>
        </a:p>
      </dgm:t>
    </dgm:pt>
    <dgm:pt modelId="{39EEA355-91CD-4C5B-A179-1F57A6F6D13F}" type="sibTrans" cxnId="{3F1865D4-2C19-44E4-A811-66F9182E2AF2}">
      <dgm:prSet/>
      <dgm:spPr/>
      <dgm:t>
        <a:bodyPr/>
        <a:lstStyle/>
        <a:p>
          <a:endParaRPr lang="en-US" sz="1800">
            <a:solidFill>
              <a:schemeClr val="bg1"/>
            </a:solidFill>
          </a:endParaRPr>
        </a:p>
      </dgm:t>
    </dgm:pt>
    <dgm:pt modelId="{129BD92B-B5A7-44B3-86B5-4F17FC47E0A4}">
      <dgm:prSet phldrT="[Text]" custT="1"/>
      <dgm:spPr/>
      <dgm:t>
        <a:bodyPr/>
        <a:lstStyle/>
        <a:p>
          <a:r>
            <a:rPr lang="en-US" sz="1800" b="1" dirty="0"/>
            <a:t>  4. TĂNG CƯỜNG ĐỔI MỚI PHƯƠNG PHÁP DẠY HỌC </a:t>
          </a:r>
        </a:p>
      </dgm:t>
    </dgm:pt>
    <dgm:pt modelId="{B48CF10F-F2C3-4F74-982C-F8C86EFEC14D}" type="parTrans" cxnId="{61A60A57-7490-4291-AE3C-79C3151960FB}">
      <dgm:prSet/>
      <dgm:spPr/>
      <dgm:t>
        <a:bodyPr/>
        <a:lstStyle/>
        <a:p>
          <a:endParaRPr lang="en-US" sz="1800">
            <a:solidFill>
              <a:schemeClr val="bg1"/>
            </a:solidFill>
          </a:endParaRPr>
        </a:p>
      </dgm:t>
    </dgm:pt>
    <dgm:pt modelId="{B35BE618-9767-4A13-ACD0-65992FD6EC04}" type="sibTrans" cxnId="{61A60A57-7490-4291-AE3C-79C3151960FB}">
      <dgm:prSet/>
      <dgm:spPr/>
      <dgm:t>
        <a:bodyPr/>
        <a:lstStyle/>
        <a:p>
          <a:endParaRPr lang="en-US" sz="1800">
            <a:solidFill>
              <a:schemeClr val="bg1"/>
            </a:solidFill>
          </a:endParaRPr>
        </a:p>
      </dgm:t>
    </dgm:pt>
    <dgm:pt modelId="{1005039A-19F1-42E9-B120-3E63D53AC445}">
      <dgm:prSet phldrT="[Text]" custT="1"/>
      <dgm:spPr/>
      <dgm:t>
        <a:bodyPr/>
        <a:lstStyle/>
        <a:p>
          <a:r>
            <a:rPr lang="en-US" sz="1800" b="1" dirty="0"/>
            <a:t>  5. HỖ TRỢ GV VÀ HS THỰC HIỆN ĐÁNH GIÁ VÀ TỰ ĐÁNH GIA NĂNG LỰC</a:t>
          </a:r>
        </a:p>
      </dgm:t>
    </dgm:pt>
    <dgm:pt modelId="{DDD905F7-6ADA-4E1B-8C33-83E7460E78A3}" type="parTrans" cxnId="{BA144F42-6A71-4204-9CAC-812ABCE1264F}">
      <dgm:prSet/>
      <dgm:spPr/>
      <dgm:t>
        <a:bodyPr/>
        <a:lstStyle/>
        <a:p>
          <a:endParaRPr lang="en-US" sz="1800">
            <a:solidFill>
              <a:schemeClr val="bg1"/>
            </a:solidFill>
          </a:endParaRPr>
        </a:p>
      </dgm:t>
    </dgm:pt>
    <dgm:pt modelId="{9961F79B-049B-4192-9930-BBF0687BD71E}" type="sibTrans" cxnId="{BA144F42-6A71-4204-9CAC-812ABCE1264F}">
      <dgm:prSet/>
      <dgm:spPr/>
      <dgm:t>
        <a:bodyPr/>
        <a:lstStyle/>
        <a:p>
          <a:endParaRPr lang="en-US" sz="1800">
            <a:solidFill>
              <a:schemeClr val="bg1"/>
            </a:solidFill>
          </a:endParaRPr>
        </a:p>
      </dgm:t>
    </dgm:pt>
    <dgm:pt modelId="{80678450-BA36-4872-AC50-F6EDCF9E7D56}" type="pres">
      <dgm:prSet presAssocID="{E587F815-E97C-4A52-AC6B-86362B15F351}" presName="Name0" presStyleCnt="0">
        <dgm:presLayoutVars>
          <dgm:chMax val="7"/>
          <dgm:chPref val="7"/>
          <dgm:dir/>
        </dgm:presLayoutVars>
      </dgm:prSet>
      <dgm:spPr/>
    </dgm:pt>
    <dgm:pt modelId="{9027FE60-22F7-4665-BB2B-FD5A1824BF81}" type="pres">
      <dgm:prSet presAssocID="{E587F815-E97C-4A52-AC6B-86362B15F351}" presName="Name1" presStyleCnt="0"/>
      <dgm:spPr/>
    </dgm:pt>
    <dgm:pt modelId="{7193E144-C645-44FD-A2D7-4522947AA6A7}" type="pres">
      <dgm:prSet presAssocID="{E587F815-E97C-4A52-AC6B-86362B15F351}" presName="cycle" presStyleCnt="0"/>
      <dgm:spPr/>
    </dgm:pt>
    <dgm:pt modelId="{92E6E912-618F-452C-8150-286FF0716CB7}" type="pres">
      <dgm:prSet presAssocID="{E587F815-E97C-4A52-AC6B-86362B15F351}" presName="srcNode" presStyleLbl="node1" presStyleIdx="0" presStyleCnt="5"/>
      <dgm:spPr/>
    </dgm:pt>
    <dgm:pt modelId="{1E439D68-1C39-42FD-AFB8-9FC9B063BBCD}" type="pres">
      <dgm:prSet presAssocID="{E587F815-E97C-4A52-AC6B-86362B15F351}" presName="conn" presStyleLbl="parChTrans1D2" presStyleIdx="0" presStyleCnt="1"/>
      <dgm:spPr/>
    </dgm:pt>
    <dgm:pt modelId="{27804BAA-B560-4049-A334-7DECDE387492}" type="pres">
      <dgm:prSet presAssocID="{E587F815-E97C-4A52-AC6B-86362B15F351}" presName="extraNode" presStyleLbl="node1" presStyleIdx="0" presStyleCnt="5"/>
      <dgm:spPr/>
    </dgm:pt>
    <dgm:pt modelId="{01DDCA25-FC25-417F-BADC-5345CCB95FE5}" type="pres">
      <dgm:prSet presAssocID="{E587F815-E97C-4A52-AC6B-86362B15F351}" presName="dstNode" presStyleLbl="node1" presStyleIdx="0" presStyleCnt="5"/>
      <dgm:spPr/>
    </dgm:pt>
    <dgm:pt modelId="{6CCB5A42-215D-4D2D-8B14-4E2D17296CCE}" type="pres">
      <dgm:prSet presAssocID="{9E425D01-B876-456E-A345-9340FE6802EF}" presName="text_1" presStyleLbl="node1" presStyleIdx="0" presStyleCnt="5" custScaleX="104416" custLinFactNeighborX="-108" custLinFactNeighborY="-11230">
        <dgm:presLayoutVars>
          <dgm:bulletEnabled val="1"/>
        </dgm:presLayoutVars>
      </dgm:prSet>
      <dgm:spPr/>
    </dgm:pt>
    <dgm:pt modelId="{7F06ECDE-6312-4370-9976-83467D9961CA}" type="pres">
      <dgm:prSet presAssocID="{9E425D01-B876-456E-A345-9340FE6802EF}" presName="accent_1" presStyleCnt="0"/>
      <dgm:spPr/>
    </dgm:pt>
    <dgm:pt modelId="{DF541EB1-2D4C-40B0-8FD9-8FBA8BB1D2A9}" type="pres">
      <dgm:prSet presAssocID="{9E425D01-B876-456E-A345-9340FE6802EF}" presName="accentRepeatNode" presStyleLbl="solidFgAcc1" presStyleIdx="0" presStyleCnt="5"/>
      <dgm:spPr>
        <a:blipFill rotWithShape="0">
          <a:blip xmlns:r="http://schemas.openxmlformats.org/officeDocument/2006/relationships" r:embed="rId1"/>
          <a:stretch>
            <a:fillRect/>
          </a:stretch>
        </a:blipFill>
      </dgm:spPr>
    </dgm:pt>
    <dgm:pt modelId="{E879ED28-8315-49E1-8362-4EF0D2D774BE}" type="pres">
      <dgm:prSet presAssocID="{A2BA0BC6-1764-40B8-9641-F5A7CA6D762F}" presName="text_2" presStyleLbl="node1" presStyleIdx="1" presStyleCnt="5" custScaleX="104113">
        <dgm:presLayoutVars>
          <dgm:bulletEnabled val="1"/>
        </dgm:presLayoutVars>
      </dgm:prSet>
      <dgm:spPr/>
    </dgm:pt>
    <dgm:pt modelId="{88B2FDA4-495A-4F20-8E5B-E6AFD645F5B7}" type="pres">
      <dgm:prSet presAssocID="{A2BA0BC6-1764-40B8-9641-F5A7CA6D762F}" presName="accent_2" presStyleCnt="0"/>
      <dgm:spPr/>
    </dgm:pt>
    <dgm:pt modelId="{332FF001-3F7D-4B88-B740-DD0D2A4574FA}" type="pres">
      <dgm:prSet presAssocID="{A2BA0BC6-1764-40B8-9641-F5A7CA6D762F}" presName="accentRepeatNode" presStyleLbl="solidFgAcc1" presStyleIdx="1" presStyleCnt="5" custLinFactNeighborX="-20798" custLinFactNeighborY="1016"/>
      <dgm:spPr>
        <a:blipFill rotWithShape="0">
          <a:blip xmlns:r="http://schemas.openxmlformats.org/officeDocument/2006/relationships" r:embed="rId2"/>
          <a:stretch>
            <a:fillRect/>
          </a:stretch>
        </a:blipFill>
      </dgm:spPr>
    </dgm:pt>
    <dgm:pt modelId="{06D47B32-9577-4778-AA3B-00852DE95902}" type="pres">
      <dgm:prSet presAssocID="{60C74902-66E6-4474-842B-4D09418EB1EE}" presName="text_3" presStyleLbl="node1" presStyleIdx="2" presStyleCnt="5" custScaleX="103457" custLinFactNeighborX="-114" custLinFactNeighborY="-11230">
        <dgm:presLayoutVars>
          <dgm:bulletEnabled val="1"/>
        </dgm:presLayoutVars>
      </dgm:prSet>
      <dgm:spPr/>
    </dgm:pt>
    <dgm:pt modelId="{59A2FCCC-2481-4C32-815B-21AD1C35B1E3}" type="pres">
      <dgm:prSet presAssocID="{60C74902-66E6-4474-842B-4D09418EB1EE}" presName="accent_3" presStyleCnt="0"/>
      <dgm:spPr/>
    </dgm:pt>
    <dgm:pt modelId="{67C8ADE0-C8CC-4CA6-B036-7B542CB2CC48}" type="pres">
      <dgm:prSet presAssocID="{60C74902-66E6-4474-842B-4D09418EB1EE}" presName="accentRepeatNode" presStyleLbl="solidFgAcc1" presStyleIdx="2" presStyleCnt="5"/>
      <dgm:spPr>
        <a:blipFill rotWithShape="0">
          <a:blip xmlns:r="http://schemas.openxmlformats.org/officeDocument/2006/relationships" r:embed="rId3"/>
          <a:stretch>
            <a:fillRect/>
          </a:stretch>
        </a:blipFill>
      </dgm:spPr>
    </dgm:pt>
    <dgm:pt modelId="{87DA1914-569E-445F-8B41-760DB5FED647}" type="pres">
      <dgm:prSet presAssocID="{129BD92B-B5A7-44B3-86B5-4F17FC47E0A4}" presName="text_4" presStyleLbl="node1" presStyleIdx="3" presStyleCnt="5" custScaleX="103457" custLinFactNeighborX="-113" custLinFactNeighborY="-11230">
        <dgm:presLayoutVars>
          <dgm:bulletEnabled val="1"/>
        </dgm:presLayoutVars>
      </dgm:prSet>
      <dgm:spPr/>
    </dgm:pt>
    <dgm:pt modelId="{B67EF851-8306-4A21-A41F-D33D509FD46C}" type="pres">
      <dgm:prSet presAssocID="{129BD92B-B5A7-44B3-86B5-4F17FC47E0A4}" presName="accent_4" presStyleCnt="0"/>
      <dgm:spPr/>
    </dgm:pt>
    <dgm:pt modelId="{50EC2B37-8DDC-49BA-AEB2-3EF64F48CE64}" type="pres">
      <dgm:prSet presAssocID="{129BD92B-B5A7-44B3-86B5-4F17FC47E0A4}" presName="accentRepeatNode" presStyleLbl="solidFgAcc1" presStyleIdx="3" presStyleCnt="5"/>
      <dgm:spPr>
        <a:blipFill rotWithShape="0">
          <a:blip xmlns:r="http://schemas.openxmlformats.org/officeDocument/2006/relationships" r:embed="rId4"/>
          <a:stretch>
            <a:fillRect/>
          </a:stretch>
        </a:blipFill>
      </dgm:spPr>
    </dgm:pt>
    <dgm:pt modelId="{B687E664-88EF-4B99-AE9D-761CCBD5B15A}" type="pres">
      <dgm:prSet presAssocID="{1005039A-19F1-42E9-B120-3E63D53AC445}" presName="text_5" presStyleLbl="node1" presStyleIdx="4" presStyleCnt="5" custScaleX="103457" custLinFactNeighborX="-108" custLinFactNeighborY="-11230">
        <dgm:presLayoutVars>
          <dgm:bulletEnabled val="1"/>
        </dgm:presLayoutVars>
      </dgm:prSet>
      <dgm:spPr/>
    </dgm:pt>
    <dgm:pt modelId="{89E21FF3-6717-4364-A76B-D2DB640CDEEF}" type="pres">
      <dgm:prSet presAssocID="{1005039A-19F1-42E9-B120-3E63D53AC445}" presName="accent_5" presStyleCnt="0"/>
      <dgm:spPr/>
    </dgm:pt>
    <dgm:pt modelId="{9DD2BFFC-F264-455A-B6AC-B2152EE0F7A1}" type="pres">
      <dgm:prSet presAssocID="{1005039A-19F1-42E9-B120-3E63D53AC445}" presName="accentRepeatNode" presStyleLbl="solidFgAcc1" presStyleIdx="4" presStyleCnt="5" custLinFactNeighborX="-9831" custLinFactNeighborY="-10980"/>
      <dgm:spPr>
        <a:blipFill rotWithShape="0">
          <a:blip xmlns:r="http://schemas.openxmlformats.org/officeDocument/2006/relationships" r:embed="rId5"/>
          <a:stretch>
            <a:fillRect/>
          </a:stretch>
        </a:blipFill>
      </dgm:spPr>
    </dgm:pt>
  </dgm:ptLst>
  <dgm:cxnLst>
    <dgm:cxn modelId="{7785AC1D-F051-4E8D-81B6-E7B46E448A2E}" srcId="{E587F815-E97C-4A52-AC6B-86362B15F351}" destId="{9E425D01-B876-456E-A345-9340FE6802EF}" srcOrd="0" destOrd="0" parTransId="{ED42E629-2D06-4EAD-A800-B46D2E8AFA17}" sibTransId="{72FA4CB7-075D-4871-9323-7C8BCA653D40}"/>
    <dgm:cxn modelId="{BA144F42-6A71-4204-9CAC-812ABCE1264F}" srcId="{E587F815-E97C-4A52-AC6B-86362B15F351}" destId="{1005039A-19F1-42E9-B120-3E63D53AC445}" srcOrd="4" destOrd="0" parTransId="{DDD905F7-6ADA-4E1B-8C33-83E7460E78A3}" sibTransId="{9961F79B-049B-4192-9930-BBF0687BD71E}"/>
    <dgm:cxn modelId="{4A7D376D-1ADA-428C-B1D3-D88BFB6AD78C}" type="presOf" srcId="{A2BA0BC6-1764-40B8-9641-F5A7CA6D762F}" destId="{E879ED28-8315-49E1-8362-4EF0D2D774BE}" srcOrd="0" destOrd="0" presId="urn:microsoft.com/office/officeart/2008/layout/VerticalCurvedList"/>
    <dgm:cxn modelId="{31EBFD4F-539C-45A5-9A11-676DC0F09611}" type="presOf" srcId="{72FA4CB7-075D-4871-9323-7C8BCA653D40}" destId="{1E439D68-1C39-42FD-AFB8-9FC9B063BBCD}" srcOrd="0" destOrd="0" presId="urn:microsoft.com/office/officeart/2008/layout/VerticalCurvedList"/>
    <dgm:cxn modelId="{33AC3152-CB76-4B07-900E-CB02F570EC72}" type="presOf" srcId="{9E425D01-B876-456E-A345-9340FE6802EF}" destId="{6CCB5A42-215D-4D2D-8B14-4E2D17296CCE}" srcOrd="0" destOrd="0" presId="urn:microsoft.com/office/officeart/2008/layout/VerticalCurvedList"/>
    <dgm:cxn modelId="{61A60A57-7490-4291-AE3C-79C3151960FB}" srcId="{E587F815-E97C-4A52-AC6B-86362B15F351}" destId="{129BD92B-B5A7-44B3-86B5-4F17FC47E0A4}" srcOrd="3" destOrd="0" parTransId="{B48CF10F-F2C3-4F74-982C-F8C86EFEC14D}" sibTransId="{B35BE618-9767-4A13-ACD0-65992FD6EC04}"/>
    <dgm:cxn modelId="{2AF9658B-0A34-405E-9DE1-7150A0A72DF4}" type="presOf" srcId="{60C74902-66E6-4474-842B-4D09418EB1EE}" destId="{06D47B32-9577-4778-AA3B-00852DE95902}" srcOrd="0" destOrd="0" presId="urn:microsoft.com/office/officeart/2008/layout/VerticalCurvedList"/>
    <dgm:cxn modelId="{886A8691-36B7-4538-8CEC-D9AB0FE47EAF}" type="presOf" srcId="{E587F815-E97C-4A52-AC6B-86362B15F351}" destId="{80678450-BA36-4872-AC50-F6EDCF9E7D56}" srcOrd="0" destOrd="0" presId="urn:microsoft.com/office/officeart/2008/layout/VerticalCurvedList"/>
    <dgm:cxn modelId="{69EEAD91-5AC3-4065-977F-526A969D2E97}" srcId="{E587F815-E97C-4A52-AC6B-86362B15F351}" destId="{A2BA0BC6-1764-40B8-9641-F5A7CA6D762F}" srcOrd="1" destOrd="0" parTransId="{9182FFDC-19FC-46D8-898E-A0139B82FEFE}" sibTransId="{B572E3BF-237B-476B-A45E-7BEED274822F}"/>
    <dgm:cxn modelId="{961B78C6-FC99-412A-9BBB-019F00A7B052}" type="presOf" srcId="{129BD92B-B5A7-44B3-86B5-4F17FC47E0A4}" destId="{87DA1914-569E-445F-8B41-760DB5FED647}" srcOrd="0" destOrd="0" presId="urn:microsoft.com/office/officeart/2008/layout/VerticalCurvedList"/>
    <dgm:cxn modelId="{DB0792CD-F51E-4F7A-90B8-C6293BD62541}" type="presOf" srcId="{1005039A-19F1-42E9-B120-3E63D53AC445}" destId="{B687E664-88EF-4B99-AE9D-761CCBD5B15A}" srcOrd="0" destOrd="0" presId="urn:microsoft.com/office/officeart/2008/layout/VerticalCurvedList"/>
    <dgm:cxn modelId="{3F1865D4-2C19-44E4-A811-66F9182E2AF2}" srcId="{E587F815-E97C-4A52-AC6B-86362B15F351}" destId="{60C74902-66E6-4474-842B-4D09418EB1EE}" srcOrd="2" destOrd="0" parTransId="{3B38E65E-861C-402A-966B-349BEB7A5621}" sibTransId="{39EEA355-91CD-4C5B-A179-1F57A6F6D13F}"/>
    <dgm:cxn modelId="{86ACFC06-828D-4012-8D92-BB7AC04CD4CD}" type="presParOf" srcId="{80678450-BA36-4872-AC50-F6EDCF9E7D56}" destId="{9027FE60-22F7-4665-BB2B-FD5A1824BF81}" srcOrd="0" destOrd="0" presId="urn:microsoft.com/office/officeart/2008/layout/VerticalCurvedList"/>
    <dgm:cxn modelId="{731329F0-267B-445F-ACC9-5D79A0316330}" type="presParOf" srcId="{9027FE60-22F7-4665-BB2B-FD5A1824BF81}" destId="{7193E144-C645-44FD-A2D7-4522947AA6A7}" srcOrd="0" destOrd="0" presId="urn:microsoft.com/office/officeart/2008/layout/VerticalCurvedList"/>
    <dgm:cxn modelId="{1CB73ADA-7663-4A38-A1DD-F087E1EC25D1}" type="presParOf" srcId="{7193E144-C645-44FD-A2D7-4522947AA6A7}" destId="{92E6E912-618F-452C-8150-286FF0716CB7}" srcOrd="0" destOrd="0" presId="urn:microsoft.com/office/officeart/2008/layout/VerticalCurvedList"/>
    <dgm:cxn modelId="{A1F82363-0B99-4292-A170-A65F86B0B949}" type="presParOf" srcId="{7193E144-C645-44FD-A2D7-4522947AA6A7}" destId="{1E439D68-1C39-42FD-AFB8-9FC9B063BBCD}" srcOrd="1" destOrd="0" presId="urn:microsoft.com/office/officeart/2008/layout/VerticalCurvedList"/>
    <dgm:cxn modelId="{0BB73A2C-B743-4A33-9380-E8A5CF83FB69}" type="presParOf" srcId="{7193E144-C645-44FD-A2D7-4522947AA6A7}" destId="{27804BAA-B560-4049-A334-7DECDE387492}" srcOrd="2" destOrd="0" presId="urn:microsoft.com/office/officeart/2008/layout/VerticalCurvedList"/>
    <dgm:cxn modelId="{006B7DB3-409B-4188-96E4-3FF1E3244B23}" type="presParOf" srcId="{7193E144-C645-44FD-A2D7-4522947AA6A7}" destId="{01DDCA25-FC25-417F-BADC-5345CCB95FE5}" srcOrd="3" destOrd="0" presId="urn:microsoft.com/office/officeart/2008/layout/VerticalCurvedList"/>
    <dgm:cxn modelId="{F390178E-7495-4180-BD1D-D754CABBE6FA}" type="presParOf" srcId="{9027FE60-22F7-4665-BB2B-FD5A1824BF81}" destId="{6CCB5A42-215D-4D2D-8B14-4E2D17296CCE}" srcOrd="1" destOrd="0" presId="urn:microsoft.com/office/officeart/2008/layout/VerticalCurvedList"/>
    <dgm:cxn modelId="{A5883E66-AD69-414A-B8CF-8383455C7947}" type="presParOf" srcId="{9027FE60-22F7-4665-BB2B-FD5A1824BF81}" destId="{7F06ECDE-6312-4370-9976-83467D9961CA}" srcOrd="2" destOrd="0" presId="urn:microsoft.com/office/officeart/2008/layout/VerticalCurvedList"/>
    <dgm:cxn modelId="{90934FB6-F5B6-43D5-BF8F-D7434EC32D14}" type="presParOf" srcId="{7F06ECDE-6312-4370-9976-83467D9961CA}" destId="{DF541EB1-2D4C-40B0-8FD9-8FBA8BB1D2A9}" srcOrd="0" destOrd="0" presId="urn:microsoft.com/office/officeart/2008/layout/VerticalCurvedList"/>
    <dgm:cxn modelId="{D313C5FB-DDC6-47A6-9B8D-B0A36FCD43EF}" type="presParOf" srcId="{9027FE60-22F7-4665-BB2B-FD5A1824BF81}" destId="{E879ED28-8315-49E1-8362-4EF0D2D774BE}" srcOrd="3" destOrd="0" presId="urn:microsoft.com/office/officeart/2008/layout/VerticalCurvedList"/>
    <dgm:cxn modelId="{00FF2F75-BBD1-495B-9170-D1BC5D0A1827}" type="presParOf" srcId="{9027FE60-22F7-4665-BB2B-FD5A1824BF81}" destId="{88B2FDA4-495A-4F20-8E5B-E6AFD645F5B7}" srcOrd="4" destOrd="0" presId="urn:microsoft.com/office/officeart/2008/layout/VerticalCurvedList"/>
    <dgm:cxn modelId="{D9490DF9-664D-4C6F-A885-126D9C6D7D3D}" type="presParOf" srcId="{88B2FDA4-495A-4F20-8E5B-E6AFD645F5B7}" destId="{332FF001-3F7D-4B88-B740-DD0D2A4574FA}" srcOrd="0" destOrd="0" presId="urn:microsoft.com/office/officeart/2008/layout/VerticalCurvedList"/>
    <dgm:cxn modelId="{C678FED8-C0F8-4DC0-A7A9-00F1B93EC843}" type="presParOf" srcId="{9027FE60-22F7-4665-BB2B-FD5A1824BF81}" destId="{06D47B32-9577-4778-AA3B-00852DE95902}" srcOrd="5" destOrd="0" presId="urn:microsoft.com/office/officeart/2008/layout/VerticalCurvedList"/>
    <dgm:cxn modelId="{199B3B65-A6D4-41AA-95C7-42CDC5681742}" type="presParOf" srcId="{9027FE60-22F7-4665-BB2B-FD5A1824BF81}" destId="{59A2FCCC-2481-4C32-815B-21AD1C35B1E3}" srcOrd="6" destOrd="0" presId="urn:microsoft.com/office/officeart/2008/layout/VerticalCurvedList"/>
    <dgm:cxn modelId="{17CC4AFB-D64E-4CF0-9FA7-9875FEFC9F4E}" type="presParOf" srcId="{59A2FCCC-2481-4C32-815B-21AD1C35B1E3}" destId="{67C8ADE0-C8CC-4CA6-B036-7B542CB2CC48}" srcOrd="0" destOrd="0" presId="urn:microsoft.com/office/officeart/2008/layout/VerticalCurvedList"/>
    <dgm:cxn modelId="{11A91B21-2561-4DA3-B558-54390E6F77BD}" type="presParOf" srcId="{9027FE60-22F7-4665-BB2B-FD5A1824BF81}" destId="{87DA1914-569E-445F-8B41-760DB5FED647}" srcOrd="7" destOrd="0" presId="urn:microsoft.com/office/officeart/2008/layout/VerticalCurvedList"/>
    <dgm:cxn modelId="{50E100B2-9C2C-4905-A6E7-00616CA3EDB8}" type="presParOf" srcId="{9027FE60-22F7-4665-BB2B-FD5A1824BF81}" destId="{B67EF851-8306-4A21-A41F-D33D509FD46C}" srcOrd="8" destOrd="0" presId="urn:microsoft.com/office/officeart/2008/layout/VerticalCurvedList"/>
    <dgm:cxn modelId="{1FA26BB0-C2CC-4B09-B4F0-8C230A4E756A}" type="presParOf" srcId="{B67EF851-8306-4A21-A41F-D33D509FD46C}" destId="{50EC2B37-8DDC-49BA-AEB2-3EF64F48CE64}" srcOrd="0" destOrd="0" presId="urn:microsoft.com/office/officeart/2008/layout/VerticalCurvedList"/>
    <dgm:cxn modelId="{E157DCDB-B542-4636-ADD9-CDCCD3241BFF}" type="presParOf" srcId="{9027FE60-22F7-4665-BB2B-FD5A1824BF81}" destId="{B687E664-88EF-4B99-AE9D-761CCBD5B15A}" srcOrd="9" destOrd="0" presId="urn:microsoft.com/office/officeart/2008/layout/VerticalCurvedList"/>
    <dgm:cxn modelId="{F071F486-EDE3-4CF4-B300-873CE2421398}" type="presParOf" srcId="{9027FE60-22F7-4665-BB2B-FD5A1824BF81}" destId="{89E21FF3-6717-4364-A76B-D2DB640CDEEF}" srcOrd="10" destOrd="0" presId="urn:microsoft.com/office/officeart/2008/layout/VerticalCurvedList"/>
    <dgm:cxn modelId="{397A4F35-D26B-4282-8855-9D3711969347}" type="presParOf" srcId="{89E21FF3-6717-4364-A76B-D2DB640CDEEF}" destId="{9DD2BFFC-F264-455A-B6AC-B2152EE0F7A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D72A4B-5B8D-4637-B5FC-AA6AD6A9D415}" type="doc">
      <dgm:prSet loTypeId="urn:microsoft.com/office/officeart/2005/8/layout/hierarchy1" loCatId="hierarchy" qsTypeId="urn:microsoft.com/office/officeart/2005/8/quickstyle/simple5" qsCatId="simple" csTypeId="urn:microsoft.com/office/officeart/2005/8/colors/accent1_2" csCatId="accent1" phldr="1"/>
      <dgm:spPr/>
      <dgm:t>
        <a:bodyPr/>
        <a:lstStyle/>
        <a:p>
          <a:endParaRPr lang="en-US"/>
        </a:p>
      </dgm:t>
    </dgm:pt>
    <dgm:pt modelId="{EA6435A1-8C5A-40E0-B929-8AB23B3C6F71}">
      <dgm:prSet phldrT="[Text]" custT="1"/>
      <dgm:spPr/>
      <dgm:t>
        <a:bodyPr/>
        <a:lstStyle/>
        <a:p>
          <a:pPr algn="ctr"/>
          <a:r>
            <a:rPr lang="en-US" sz="1000"/>
            <a:t>Ba mạch nội dung và </a:t>
          </a:r>
        </a:p>
        <a:p>
          <a:pPr algn="ctr"/>
          <a:r>
            <a:rPr lang="en-US" sz="1000"/>
            <a:t>hoạt động trải nghiệm</a:t>
          </a:r>
        </a:p>
      </dgm:t>
    </dgm:pt>
    <dgm:pt modelId="{8A20B6BD-F28F-4527-BE73-4E0CB306F865}" type="parTrans" cxnId="{F4613BE2-3058-4986-8BDC-7BD3672C6C9B}">
      <dgm:prSet/>
      <dgm:spPr/>
      <dgm:t>
        <a:bodyPr/>
        <a:lstStyle/>
        <a:p>
          <a:pPr algn="ctr"/>
          <a:endParaRPr lang="en-US"/>
        </a:p>
      </dgm:t>
    </dgm:pt>
    <dgm:pt modelId="{F4309D32-13D5-4D76-BB7F-C4B28CE073FB}" type="sibTrans" cxnId="{F4613BE2-3058-4986-8BDC-7BD3672C6C9B}">
      <dgm:prSet/>
      <dgm:spPr/>
      <dgm:t>
        <a:bodyPr/>
        <a:lstStyle/>
        <a:p>
          <a:pPr algn="ctr"/>
          <a:endParaRPr lang="en-US"/>
        </a:p>
      </dgm:t>
    </dgm:pt>
    <dgm:pt modelId="{E1C13833-F13A-44E3-BE36-411804D4A398}">
      <dgm:prSet phldrT="[Text]" custT="1"/>
      <dgm:spPr/>
      <dgm:t>
        <a:bodyPr/>
        <a:lstStyle/>
        <a:p>
          <a:pPr algn="ctr"/>
          <a:r>
            <a:rPr lang="en-US" sz="1000"/>
            <a:t>Số và Đại số</a:t>
          </a:r>
        </a:p>
        <a:p>
          <a:pPr algn="ctr"/>
          <a:r>
            <a:rPr lang="en-US" sz="1000">
              <a:latin typeface="+mn-lt"/>
            </a:rPr>
            <a:t>(</a:t>
          </a:r>
          <a:r>
            <a:rPr lang="en-US" sz="1000">
              <a:latin typeface="+mn-lt"/>
              <a:ea typeface="Cambria Math"/>
            </a:rPr>
            <a:t>=</a:t>
          </a:r>
          <a:r>
            <a:rPr lang="en-US" sz="1000" baseline="0">
              <a:latin typeface="+mn-lt"/>
              <a:ea typeface="Cambria Math"/>
            </a:rPr>
            <a:t> 60 </a:t>
          </a:r>
          <a:r>
            <a:rPr lang="en-US" sz="1000">
              <a:latin typeface="+mn-lt"/>
            </a:rPr>
            <a:t>tiết)</a:t>
          </a:r>
        </a:p>
      </dgm:t>
    </dgm:pt>
    <dgm:pt modelId="{459E2E30-BBFB-4BD9-8857-DE6C14F0BEA8}" type="parTrans" cxnId="{E77C4BE7-2298-4A9F-A1F2-EFEB2F35C401}">
      <dgm:prSet/>
      <dgm:spPr/>
      <dgm:t>
        <a:bodyPr/>
        <a:lstStyle/>
        <a:p>
          <a:pPr algn="ctr"/>
          <a:endParaRPr lang="en-US"/>
        </a:p>
      </dgm:t>
    </dgm:pt>
    <dgm:pt modelId="{1308CE08-2F04-48D7-943F-4FEDB379D5E4}" type="sibTrans" cxnId="{E77C4BE7-2298-4A9F-A1F2-EFEB2F35C401}">
      <dgm:prSet/>
      <dgm:spPr/>
      <dgm:t>
        <a:bodyPr/>
        <a:lstStyle/>
        <a:p>
          <a:pPr algn="ctr"/>
          <a:endParaRPr lang="en-US"/>
        </a:p>
      </dgm:t>
    </dgm:pt>
    <dgm:pt modelId="{D6355B06-0524-4109-9780-1D5BA903BD42}">
      <dgm:prSet phldrT="[Text]" custT="1"/>
      <dgm:spPr/>
      <dgm:t>
        <a:bodyPr/>
        <a:lstStyle/>
        <a:p>
          <a:pPr algn="ctr"/>
          <a:r>
            <a:rPr lang="en-US" sz="1000"/>
            <a:t>Khoảng 43% </a:t>
          </a:r>
        </a:p>
        <a:p>
          <a:pPr algn="ctr"/>
          <a:r>
            <a:rPr lang="en-US" sz="1000"/>
            <a:t>thời lượng</a:t>
          </a:r>
        </a:p>
      </dgm:t>
    </dgm:pt>
    <dgm:pt modelId="{D0A643A7-22A6-41BC-AFBC-85062D54793D}" type="parTrans" cxnId="{5A58D8F6-5A55-4B29-9956-42B240E768FC}">
      <dgm:prSet/>
      <dgm:spPr/>
      <dgm:t>
        <a:bodyPr/>
        <a:lstStyle/>
        <a:p>
          <a:pPr algn="ctr"/>
          <a:endParaRPr lang="en-US"/>
        </a:p>
      </dgm:t>
    </dgm:pt>
    <dgm:pt modelId="{E4994D95-DF5F-46E7-A2F1-166596687028}" type="sibTrans" cxnId="{5A58D8F6-5A55-4B29-9956-42B240E768FC}">
      <dgm:prSet/>
      <dgm:spPr/>
      <dgm:t>
        <a:bodyPr/>
        <a:lstStyle/>
        <a:p>
          <a:pPr algn="ctr"/>
          <a:endParaRPr lang="en-US"/>
        </a:p>
      </dgm:t>
    </dgm:pt>
    <dgm:pt modelId="{293408D0-5F9B-4A42-92B6-10E8F149D06D}">
      <dgm:prSet phldrT="[Text]" custT="1"/>
      <dgm:spPr/>
      <dgm:t>
        <a:bodyPr/>
        <a:lstStyle/>
        <a:p>
          <a:pPr algn="ctr"/>
          <a:r>
            <a:rPr lang="en-US" sz="1000"/>
            <a:t>Một số yếu tố </a:t>
          </a:r>
          <a:br>
            <a:rPr lang="en-US" sz="1000"/>
          </a:br>
          <a:r>
            <a:rPr lang="en-US" sz="1000"/>
            <a:t>Thống kê và Xác suất </a:t>
          </a:r>
        </a:p>
        <a:p>
          <a:pPr algn="ctr"/>
          <a:r>
            <a:rPr lang="en-US" sz="1000">
              <a:latin typeface="+mn-lt"/>
            </a:rPr>
            <a:t>(</a:t>
          </a:r>
          <a:r>
            <a:rPr lang="en-US" sz="1000">
              <a:latin typeface="+mn-lt"/>
              <a:ea typeface="Cambria Math"/>
            </a:rPr>
            <a:t>= 20</a:t>
          </a:r>
          <a:r>
            <a:rPr lang="en-US" sz="1000">
              <a:latin typeface="+mn-lt"/>
            </a:rPr>
            <a:t> tiết )</a:t>
          </a:r>
        </a:p>
      </dgm:t>
    </dgm:pt>
    <dgm:pt modelId="{59ACB3AC-88B6-48CD-BA10-9EBD3C9D905F}" type="parTrans" cxnId="{09997B36-6F80-4250-861E-A9F60C0647C4}">
      <dgm:prSet/>
      <dgm:spPr/>
      <dgm:t>
        <a:bodyPr/>
        <a:lstStyle/>
        <a:p>
          <a:pPr algn="ctr"/>
          <a:endParaRPr lang="en-US"/>
        </a:p>
      </dgm:t>
    </dgm:pt>
    <dgm:pt modelId="{4D33C846-F13B-463B-91BF-4EC8302E91E7}" type="sibTrans" cxnId="{09997B36-6F80-4250-861E-A9F60C0647C4}">
      <dgm:prSet/>
      <dgm:spPr/>
      <dgm:t>
        <a:bodyPr/>
        <a:lstStyle/>
        <a:p>
          <a:pPr algn="ctr"/>
          <a:endParaRPr lang="en-US"/>
        </a:p>
      </dgm:t>
    </dgm:pt>
    <dgm:pt modelId="{D3419133-AB0D-47B2-91E3-210F71C7B816}">
      <dgm:prSet phldrT="[Text]" custT="1"/>
      <dgm:spPr/>
      <dgm:t>
        <a:bodyPr/>
        <a:lstStyle/>
        <a:p>
          <a:pPr algn="ctr"/>
          <a:r>
            <a:rPr lang="en-US" sz="1000"/>
            <a:t>Khoảng 14% </a:t>
          </a:r>
        </a:p>
        <a:p>
          <a:pPr algn="ctr"/>
          <a:r>
            <a:rPr lang="en-US" sz="1000"/>
            <a:t>thời lượng</a:t>
          </a:r>
        </a:p>
      </dgm:t>
    </dgm:pt>
    <dgm:pt modelId="{20F9F8C7-CB41-4A29-AD48-692DC2C40A18}" type="parTrans" cxnId="{8D0EF85A-6AD7-475A-BC48-558FE16B144B}">
      <dgm:prSet/>
      <dgm:spPr/>
      <dgm:t>
        <a:bodyPr/>
        <a:lstStyle/>
        <a:p>
          <a:pPr algn="ctr"/>
          <a:endParaRPr lang="en-US"/>
        </a:p>
      </dgm:t>
    </dgm:pt>
    <dgm:pt modelId="{0731F631-0D57-42A1-806B-44361B92DFA2}" type="sibTrans" cxnId="{8D0EF85A-6AD7-475A-BC48-558FE16B144B}">
      <dgm:prSet/>
      <dgm:spPr/>
      <dgm:t>
        <a:bodyPr/>
        <a:lstStyle/>
        <a:p>
          <a:pPr algn="ctr"/>
          <a:endParaRPr lang="en-US"/>
        </a:p>
      </dgm:t>
    </dgm:pt>
    <dgm:pt modelId="{2B6AD2A4-EBFF-4E09-8AA4-8AC55CA28B55}">
      <dgm:prSet custT="1"/>
      <dgm:spPr/>
      <dgm:t>
        <a:bodyPr/>
        <a:lstStyle/>
        <a:p>
          <a:r>
            <a:rPr lang="en-US" sz="1000"/>
            <a:t>Hoạt động thực hành và trải nghiệm</a:t>
          </a:r>
        </a:p>
        <a:p>
          <a:r>
            <a:rPr lang="en-US" sz="1000"/>
            <a:t>(= 10 tiết)</a:t>
          </a:r>
        </a:p>
      </dgm:t>
    </dgm:pt>
    <dgm:pt modelId="{23CA6EB6-B47C-4746-A799-90BE28432ED1}" type="parTrans" cxnId="{F4F25D95-5E9F-4DE0-8FBF-FE713931AE92}">
      <dgm:prSet/>
      <dgm:spPr/>
      <dgm:t>
        <a:bodyPr/>
        <a:lstStyle/>
        <a:p>
          <a:endParaRPr lang="en-US"/>
        </a:p>
      </dgm:t>
    </dgm:pt>
    <dgm:pt modelId="{E7E85441-F966-4E20-BA36-66754CC13880}" type="sibTrans" cxnId="{F4F25D95-5E9F-4DE0-8FBF-FE713931AE92}">
      <dgm:prSet/>
      <dgm:spPr/>
      <dgm:t>
        <a:bodyPr/>
        <a:lstStyle/>
        <a:p>
          <a:endParaRPr lang="en-US"/>
        </a:p>
      </dgm:t>
    </dgm:pt>
    <dgm:pt modelId="{65BBB2FC-8E86-438D-A341-AE9D8808A62C}">
      <dgm:prSet custT="1"/>
      <dgm:spPr/>
      <dgm:t>
        <a:bodyPr/>
        <a:lstStyle/>
        <a:p>
          <a:r>
            <a:rPr lang="en-US" sz="1000"/>
            <a:t>Hình học và </a:t>
          </a:r>
        </a:p>
        <a:p>
          <a:r>
            <a:rPr lang="en-US" sz="1000"/>
            <a:t>Đo lường </a:t>
          </a:r>
        </a:p>
        <a:p>
          <a:r>
            <a:rPr lang="en-US" sz="1000">
              <a:latin typeface="+mn-lt"/>
            </a:rPr>
            <a:t>(</a:t>
          </a:r>
          <a:r>
            <a:rPr lang="en-US" sz="1000">
              <a:latin typeface="+mn-lt"/>
              <a:ea typeface="Cambria Math"/>
            </a:rPr>
            <a:t>= 50</a:t>
          </a:r>
          <a:r>
            <a:rPr lang="en-US" sz="1000">
              <a:latin typeface="+mn-lt"/>
            </a:rPr>
            <a:t> tiết )</a:t>
          </a:r>
        </a:p>
      </dgm:t>
    </dgm:pt>
    <dgm:pt modelId="{BDF31C9E-E6A4-4B0E-BF20-C3DD99028A94}" type="parTrans" cxnId="{4249BA36-3F54-42D8-A203-4588EC71895F}">
      <dgm:prSet/>
      <dgm:spPr/>
      <dgm:t>
        <a:bodyPr/>
        <a:lstStyle/>
        <a:p>
          <a:endParaRPr lang="en-US"/>
        </a:p>
      </dgm:t>
    </dgm:pt>
    <dgm:pt modelId="{0FAFCA55-0ED2-41D2-8FA4-FBC8BE23F9BA}" type="sibTrans" cxnId="{4249BA36-3F54-42D8-A203-4588EC71895F}">
      <dgm:prSet/>
      <dgm:spPr/>
      <dgm:t>
        <a:bodyPr/>
        <a:lstStyle/>
        <a:p>
          <a:endParaRPr lang="en-US"/>
        </a:p>
      </dgm:t>
    </dgm:pt>
    <dgm:pt modelId="{17B9DF42-1F58-42CC-95A2-7DF950E595C7}">
      <dgm:prSet custT="1"/>
      <dgm:spPr/>
      <dgm:t>
        <a:bodyPr/>
        <a:lstStyle/>
        <a:p>
          <a:r>
            <a:rPr lang="en-US" sz="1000"/>
            <a:t>Khoảng 36% </a:t>
          </a:r>
        </a:p>
        <a:p>
          <a:r>
            <a:rPr lang="en-US" sz="1000"/>
            <a:t>thời lượng</a:t>
          </a:r>
        </a:p>
      </dgm:t>
    </dgm:pt>
    <dgm:pt modelId="{E8D5FD6E-7E7E-4DA8-A969-5E9C558A8459}" type="parTrans" cxnId="{DCC90B55-6112-44E2-9FC9-0BECFE307E3A}">
      <dgm:prSet/>
      <dgm:spPr/>
      <dgm:t>
        <a:bodyPr/>
        <a:lstStyle/>
        <a:p>
          <a:endParaRPr lang="en-US"/>
        </a:p>
      </dgm:t>
    </dgm:pt>
    <dgm:pt modelId="{32A739CF-2FA9-4F10-8D8D-90569E99616C}" type="sibTrans" cxnId="{DCC90B55-6112-44E2-9FC9-0BECFE307E3A}">
      <dgm:prSet/>
      <dgm:spPr/>
      <dgm:t>
        <a:bodyPr/>
        <a:lstStyle/>
        <a:p>
          <a:endParaRPr lang="en-US"/>
        </a:p>
      </dgm:t>
    </dgm:pt>
    <dgm:pt modelId="{2746CC5E-0669-4BE6-83B7-64A56E2B1BC2}">
      <dgm:prSet custT="1"/>
      <dgm:spPr/>
      <dgm:t>
        <a:bodyPr/>
        <a:lstStyle/>
        <a:p>
          <a:r>
            <a:rPr lang="en-US" sz="1000"/>
            <a:t>Khoảng 7% </a:t>
          </a:r>
        </a:p>
        <a:p>
          <a:r>
            <a:rPr lang="en-US" sz="1000"/>
            <a:t>thời lượng</a:t>
          </a:r>
        </a:p>
      </dgm:t>
    </dgm:pt>
    <dgm:pt modelId="{7815C9B8-5335-44B1-B324-A036102069CB}" type="parTrans" cxnId="{66F6E8D3-4639-49DA-BD90-68947AF163AC}">
      <dgm:prSet/>
      <dgm:spPr/>
      <dgm:t>
        <a:bodyPr/>
        <a:lstStyle/>
        <a:p>
          <a:endParaRPr lang="en-US"/>
        </a:p>
      </dgm:t>
    </dgm:pt>
    <dgm:pt modelId="{C5CC16E3-F55B-4E35-AC8B-83961239D4B8}" type="sibTrans" cxnId="{66F6E8D3-4639-49DA-BD90-68947AF163AC}">
      <dgm:prSet/>
      <dgm:spPr/>
      <dgm:t>
        <a:bodyPr/>
        <a:lstStyle/>
        <a:p>
          <a:endParaRPr lang="en-US"/>
        </a:p>
      </dgm:t>
    </dgm:pt>
    <dgm:pt modelId="{027AADAF-6538-4BA6-9EB8-8ADF1A9904F3}">
      <dgm:prSet custT="1"/>
      <dgm:spPr/>
      <dgm:t>
        <a:bodyPr/>
        <a:lstStyle/>
        <a:p>
          <a:r>
            <a:rPr lang="en-US" sz="1400"/>
            <a:t>Toán 8</a:t>
          </a:r>
        </a:p>
      </dgm:t>
    </dgm:pt>
    <dgm:pt modelId="{19AFC20B-87E1-43B8-9C4A-0D8F3B5751C6}" type="parTrans" cxnId="{00BA5BC4-C7C0-4B49-8188-BFED1175B2D2}">
      <dgm:prSet/>
      <dgm:spPr/>
      <dgm:t>
        <a:bodyPr/>
        <a:lstStyle/>
        <a:p>
          <a:endParaRPr lang="en-US"/>
        </a:p>
      </dgm:t>
    </dgm:pt>
    <dgm:pt modelId="{F26BAED1-1E2F-439A-9C61-6BD4A9FDCBF8}" type="sibTrans" cxnId="{00BA5BC4-C7C0-4B49-8188-BFED1175B2D2}">
      <dgm:prSet/>
      <dgm:spPr/>
      <dgm:t>
        <a:bodyPr/>
        <a:lstStyle/>
        <a:p>
          <a:endParaRPr lang="en-US"/>
        </a:p>
      </dgm:t>
    </dgm:pt>
    <dgm:pt modelId="{11811D9B-434D-4655-8825-549BDD5268C0}" type="pres">
      <dgm:prSet presAssocID="{19D72A4B-5B8D-4637-B5FC-AA6AD6A9D415}" presName="hierChild1" presStyleCnt="0">
        <dgm:presLayoutVars>
          <dgm:chPref val="1"/>
          <dgm:dir/>
          <dgm:animOne val="branch"/>
          <dgm:animLvl val="lvl"/>
          <dgm:resizeHandles/>
        </dgm:presLayoutVars>
      </dgm:prSet>
      <dgm:spPr/>
    </dgm:pt>
    <dgm:pt modelId="{A4172E10-99FA-4C36-BC6D-1C4E292B1E3B}" type="pres">
      <dgm:prSet presAssocID="{027AADAF-6538-4BA6-9EB8-8ADF1A9904F3}" presName="hierRoot1" presStyleCnt="0"/>
      <dgm:spPr/>
    </dgm:pt>
    <dgm:pt modelId="{69FC31B5-63FB-402A-98B3-1C6A9BC50A3B}" type="pres">
      <dgm:prSet presAssocID="{027AADAF-6538-4BA6-9EB8-8ADF1A9904F3}" presName="composite" presStyleCnt="0"/>
      <dgm:spPr/>
    </dgm:pt>
    <dgm:pt modelId="{6F8FE013-4098-411E-88AB-664E4D8AFB75}" type="pres">
      <dgm:prSet presAssocID="{027AADAF-6538-4BA6-9EB8-8ADF1A9904F3}" presName="background" presStyleLbl="node0" presStyleIdx="0" presStyleCnt="1"/>
      <dgm:spPr/>
    </dgm:pt>
    <dgm:pt modelId="{56E956DE-AC6F-406C-887A-235B14975034}" type="pres">
      <dgm:prSet presAssocID="{027AADAF-6538-4BA6-9EB8-8ADF1A9904F3}" presName="text" presStyleLbl="fgAcc0" presStyleIdx="0" presStyleCnt="1">
        <dgm:presLayoutVars>
          <dgm:chPref val="3"/>
        </dgm:presLayoutVars>
      </dgm:prSet>
      <dgm:spPr/>
    </dgm:pt>
    <dgm:pt modelId="{44997E92-55BD-41FD-90D3-B9C7BB06901F}" type="pres">
      <dgm:prSet presAssocID="{027AADAF-6538-4BA6-9EB8-8ADF1A9904F3}" presName="hierChild2" presStyleCnt="0"/>
      <dgm:spPr/>
    </dgm:pt>
    <dgm:pt modelId="{7DE878E6-A76C-4359-AA42-C751EB6D1204}" type="pres">
      <dgm:prSet presAssocID="{8A20B6BD-F28F-4527-BE73-4E0CB306F865}" presName="Name10" presStyleLbl="parChTrans1D2" presStyleIdx="0" presStyleCnt="1"/>
      <dgm:spPr/>
    </dgm:pt>
    <dgm:pt modelId="{9B9C47BE-E0FC-4B9C-8D11-55C091D4E985}" type="pres">
      <dgm:prSet presAssocID="{EA6435A1-8C5A-40E0-B929-8AB23B3C6F71}" presName="hierRoot2" presStyleCnt="0"/>
      <dgm:spPr/>
    </dgm:pt>
    <dgm:pt modelId="{913ABE22-1276-448D-A269-2C92E5B69275}" type="pres">
      <dgm:prSet presAssocID="{EA6435A1-8C5A-40E0-B929-8AB23B3C6F71}" presName="composite2" presStyleCnt="0"/>
      <dgm:spPr/>
    </dgm:pt>
    <dgm:pt modelId="{E081CE35-1811-4953-981F-EF6955A28A7B}" type="pres">
      <dgm:prSet presAssocID="{EA6435A1-8C5A-40E0-B929-8AB23B3C6F71}" presName="background2" presStyleLbl="node2" presStyleIdx="0" presStyleCnt="1"/>
      <dgm:spPr/>
    </dgm:pt>
    <dgm:pt modelId="{0A9993CE-1299-4CE6-8A0B-D77C552275CF}" type="pres">
      <dgm:prSet presAssocID="{EA6435A1-8C5A-40E0-B929-8AB23B3C6F71}" presName="text2" presStyleLbl="fgAcc2" presStyleIdx="0" presStyleCnt="1" custScaleX="144900">
        <dgm:presLayoutVars>
          <dgm:chPref val="3"/>
        </dgm:presLayoutVars>
      </dgm:prSet>
      <dgm:spPr/>
    </dgm:pt>
    <dgm:pt modelId="{5149FD1D-BDF1-4707-B47A-D5C72E9DCA9F}" type="pres">
      <dgm:prSet presAssocID="{EA6435A1-8C5A-40E0-B929-8AB23B3C6F71}" presName="hierChild3" presStyleCnt="0"/>
      <dgm:spPr/>
    </dgm:pt>
    <dgm:pt modelId="{F66775A7-4DB5-4332-B837-F13F0E6DC888}" type="pres">
      <dgm:prSet presAssocID="{459E2E30-BBFB-4BD9-8857-DE6C14F0BEA8}" presName="Name17" presStyleLbl="parChTrans1D3" presStyleIdx="0" presStyleCnt="4"/>
      <dgm:spPr/>
    </dgm:pt>
    <dgm:pt modelId="{00EF7BA1-020B-4B24-8DB6-08A93F36E8B3}" type="pres">
      <dgm:prSet presAssocID="{E1C13833-F13A-44E3-BE36-411804D4A398}" presName="hierRoot3" presStyleCnt="0"/>
      <dgm:spPr/>
    </dgm:pt>
    <dgm:pt modelId="{FEBCC18B-06FA-4DE4-98B4-440EB6AC328F}" type="pres">
      <dgm:prSet presAssocID="{E1C13833-F13A-44E3-BE36-411804D4A398}" presName="composite3" presStyleCnt="0"/>
      <dgm:spPr/>
    </dgm:pt>
    <dgm:pt modelId="{6C7FCC37-E57E-4180-A05A-16E68358A3A6}" type="pres">
      <dgm:prSet presAssocID="{E1C13833-F13A-44E3-BE36-411804D4A398}" presName="background3" presStyleLbl="node3" presStyleIdx="0" presStyleCnt="4"/>
      <dgm:spPr/>
    </dgm:pt>
    <dgm:pt modelId="{AC10780A-6F41-4233-A54D-6B0AC74E2DBF}" type="pres">
      <dgm:prSet presAssocID="{E1C13833-F13A-44E3-BE36-411804D4A398}" presName="text3" presStyleLbl="fgAcc3" presStyleIdx="0" presStyleCnt="4">
        <dgm:presLayoutVars>
          <dgm:chPref val="3"/>
        </dgm:presLayoutVars>
      </dgm:prSet>
      <dgm:spPr/>
    </dgm:pt>
    <dgm:pt modelId="{0B878574-54B3-4E7C-AA3A-ABF8042A17DF}" type="pres">
      <dgm:prSet presAssocID="{E1C13833-F13A-44E3-BE36-411804D4A398}" presName="hierChild4" presStyleCnt="0"/>
      <dgm:spPr/>
    </dgm:pt>
    <dgm:pt modelId="{62D54BBC-6AB3-4B54-A2A2-223A2FAF714C}" type="pres">
      <dgm:prSet presAssocID="{D0A643A7-22A6-41BC-AFBC-85062D54793D}" presName="Name23" presStyleLbl="parChTrans1D4" presStyleIdx="0" presStyleCnt="4"/>
      <dgm:spPr/>
    </dgm:pt>
    <dgm:pt modelId="{B0ABD256-291A-4332-ADE5-B246E0D351EF}" type="pres">
      <dgm:prSet presAssocID="{D6355B06-0524-4109-9780-1D5BA903BD42}" presName="hierRoot4" presStyleCnt="0"/>
      <dgm:spPr/>
    </dgm:pt>
    <dgm:pt modelId="{0FA4237C-CA9F-4733-A616-F92A2CC16E00}" type="pres">
      <dgm:prSet presAssocID="{D6355B06-0524-4109-9780-1D5BA903BD42}" presName="composite4" presStyleCnt="0"/>
      <dgm:spPr/>
    </dgm:pt>
    <dgm:pt modelId="{3528C455-D162-4C77-9714-171A7A531DC6}" type="pres">
      <dgm:prSet presAssocID="{D6355B06-0524-4109-9780-1D5BA903BD42}" presName="background4" presStyleLbl="node4" presStyleIdx="0" presStyleCnt="4"/>
      <dgm:spPr/>
    </dgm:pt>
    <dgm:pt modelId="{64A93310-E766-42BB-A257-30E1C55C5E53}" type="pres">
      <dgm:prSet presAssocID="{D6355B06-0524-4109-9780-1D5BA903BD42}" presName="text4" presStyleLbl="fgAcc4" presStyleIdx="0" presStyleCnt="4">
        <dgm:presLayoutVars>
          <dgm:chPref val="3"/>
        </dgm:presLayoutVars>
      </dgm:prSet>
      <dgm:spPr/>
    </dgm:pt>
    <dgm:pt modelId="{EDD33CA7-C64E-45B8-9F11-C278B5C7F390}" type="pres">
      <dgm:prSet presAssocID="{D6355B06-0524-4109-9780-1D5BA903BD42}" presName="hierChild5" presStyleCnt="0"/>
      <dgm:spPr/>
    </dgm:pt>
    <dgm:pt modelId="{BE12F879-8905-463C-AC51-3BC409A42122}" type="pres">
      <dgm:prSet presAssocID="{BDF31C9E-E6A4-4B0E-BF20-C3DD99028A94}" presName="Name17" presStyleLbl="parChTrans1D3" presStyleIdx="1" presStyleCnt="4"/>
      <dgm:spPr/>
    </dgm:pt>
    <dgm:pt modelId="{E6C5A7FA-BBD7-4534-A808-EDCF1674865B}" type="pres">
      <dgm:prSet presAssocID="{65BBB2FC-8E86-438D-A341-AE9D8808A62C}" presName="hierRoot3" presStyleCnt="0"/>
      <dgm:spPr/>
    </dgm:pt>
    <dgm:pt modelId="{AAD46E52-F93F-474E-A36B-658EF5C9602D}" type="pres">
      <dgm:prSet presAssocID="{65BBB2FC-8E86-438D-A341-AE9D8808A62C}" presName="composite3" presStyleCnt="0"/>
      <dgm:spPr/>
    </dgm:pt>
    <dgm:pt modelId="{32C5E6F9-5B01-4829-A2B5-56275A22AAAC}" type="pres">
      <dgm:prSet presAssocID="{65BBB2FC-8E86-438D-A341-AE9D8808A62C}" presName="background3" presStyleLbl="node3" presStyleIdx="1" presStyleCnt="4"/>
      <dgm:spPr/>
    </dgm:pt>
    <dgm:pt modelId="{B001B653-255A-48EC-AC7A-B60012D383D8}" type="pres">
      <dgm:prSet presAssocID="{65BBB2FC-8E86-438D-A341-AE9D8808A62C}" presName="text3" presStyleLbl="fgAcc3" presStyleIdx="1" presStyleCnt="4">
        <dgm:presLayoutVars>
          <dgm:chPref val="3"/>
        </dgm:presLayoutVars>
      </dgm:prSet>
      <dgm:spPr/>
    </dgm:pt>
    <dgm:pt modelId="{58B9A8B8-1280-4DD7-B6F3-4512CCB20CC9}" type="pres">
      <dgm:prSet presAssocID="{65BBB2FC-8E86-438D-A341-AE9D8808A62C}" presName="hierChild4" presStyleCnt="0"/>
      <dgm:spPr/>
    </dgm:pt>
    <dgm:pt modelId="{D3E1EA15-BB9F-4E48-8286-62717CA2A303}" type="pres">
      <dgm:prSet presAssocID="{E8D5FD6E-7E7E-4DA8-A969-5E9C558A8459}" presName="Name23" presStyleLbl="parChTrans1D4" presStyleIdx="1" presStyleCnt="4"/>
      <dgm:spPr/>
    </dgm:pt>
    <dgm:pt modelId="{756E8687-8C08-40BC-A06E-C724B9ABFCFD}" type="pres">
      <dgm:prSet presAssocID="{17B9DF42-1F58-42CC-95A2-7DF950E595C7}" presName="hierRoot4" presStyleCnt="0"/>
      <dgm:spPr/>
    </dgm:pt>
    <dgm:pt modelId="{6A3C2BF7-98EC-40A6-96AE-4CD26D8A995F}" type="pres">
      <dgm:prSet presAssocID="{17B9DF42-1F58-42CC-95A2-7DF950E595C7}" presName="composite4" presStyleCnt="0"/>
      <dgm:spPr/>
    </dgm:pt>
    <dgm:pt modelId="{31D28898-FB4B-4FF4-8FA6-4DA4680EC25F}" type="pres">
      <dgm:prSet presAssocID="{17B9DF42-1F58-42CC-95A2-7DF950E595C7}" presName="background4" presStyleLbl="node4" presStyleIdx="1" presStyleCnt="4"/>
      <dgm:spPr/>
    </dgm:pt>
    <dgm:pt modelId="{C8795A8F-757B-454C-8F8E-8AAFB16D0B72}" type="pres">
      <dgm:prSet presAssocID="{17B9DF42-1F58-42CC-95A2-7DF950E595C7}" presName="text4" presStyleLbl="fgAcc4" presStyleIdx="1" presStyleCnt="4">
        <dgm:presLayoutVars>
          <dgm:chPref val="3"/>
        </dgm:presLayoutVars>
      </dgm:prSet>
      <dgm:spPr/>
    </dgm:pt>
    <dgm:pt modelId="{0F4F89CE-5CFB-4376-A71F-BE714A7F2242}" type="pres">
      <dgm:prSet presAssocID="{17B9DF42-1F58-42CC-95A2-7DF950E595C7}" presName="hierChild5" presStyleCnt="0"/>
      <dgm:spPr/>
    </dgm:pt>
    <dgm:pt modelId="{B3507474-83AD-45CB-BB73-57BB259C4594}" type="pres">
      <dgm:prSet presAssocID="{59ACB3AC-88B6-48CD-BA10-9EBD3C9D905F}" presName="Name17" presStyleLbl="parChTrans1D3" presStyleIdx="2" presStyleCnt="4"/>
      <dgm:spPr/>
    </dgm:pt>
    <dgm:pt modelId="{3926335A-66F7-4350-84EE-100217BE3810}" type="pres">
      <dgm:prSet presAssocID="{293408D0-5F9B-4A42-92B6-10E8F149D06D}" presName="hierRoot3" presStyleCnt="0"/>
      <dgm:spPr/>
    </dgm:pt>
    <dgm:pt modelId="{E46FF41D-EE4D-4F3B-86B2-1178EA9450A6}" type="pres">
      <dgm:prSet presAssocID="{293408D0-5F9B-4A42-92B6-10E8F149D06D}" presName="composite3" presStyleCnt="0"/>
      <dgm:spPr/>
    </dgm:pt>
    <dgm:pt modelId="{2F38030F-A73D-4EB5-A2B7-8B6A09A81471}" type="pres">
      <dgm:prSet presAssocID="{293408D0-5F9B-4A42-92B6-10E8F149D06D}" presName="background3" presStyleLbl="node3" presStyleIdx="2" presStyleCnt="4"/>
      <dgm:spPr/>
    </dgm:pt>
    <dgm:pt modelId="{59F9D6AB-E147-411B-8517-1B13A1BFBC7D}" type="pres">
      <dgm:prSet presAssocID="{293408D0-5F9B-4A42-92B6-10E8F149D06D}" presName="text3" presStyleLbl="fgAcc3" presStyleIdx="2" presStyleCnt="4" custScaleX="121753">
        <dgm:presLayoutVars>
          <dgm:chPref val="3"/>
        </dgm:presLayoutVars>
      </dgm:prSet>
      <dgm:spPr/>
    </dgm:pt>
    <dgm:pt modelId="{58DF3819-E2E0-4ABB-9698-E59818B50CDB}" type="pres">
      <dgm:prSet presAssocID="{293408D0-5F9B-4A42-92B6-10E8F149D06D}" presName="hierChild4" presStyleCnt="0"/>
      <dgm:spPr/>
    </dgm:pt>
    <dgm:pt modelId="{8E08C47E-8CE5-4AA1-9E30-F488F2605544}" type="pres">
      <dgm:prSet presAssocID="{20F9F8C7-CB41-4A29-AD48-692DC2C40A18}" presName="Name23" presStyleLbl="parChTrans1D4" presStyleIdx="2" presStyleCnt="4"/>
      <dgm:spPr/>
    </dgm:pt>
    <dgm:pt modelId="{4F514AF7-AECF-4408-B483-5E42B25DEAA1}" type="pres">
      <dgm:prSet presAssocID="{D3419133-AB0D-47B2-91E3-210F71C7B816}" presName="hierRoot4" presStyleCnt="0"/>
      <dgm:spPr/>
    </dgm:pt>
    <dgm:pt modelId="{88AA6788-E99B-4FBD-BCB3-C16EAAB5A2D8}" type="pres">
      <dgm:prSet presAssocID="{D3419133-AB0D-47B2-91E3-210F71C7B816}" presName="composite4" presStyleCnt="0"/>
      <dgm:spPr/>
    </dgm:pt>
    <dgm:pt modelId="{6F5CA126-096F-47DD-801C-46E3EC3E36D4}" type="pres">
      <dgm:prSet presAssocID="{D3419133-AB0D-47B2-91E3-210F71C7B816}" presName="background4" presStyleLbl="node4" presStyleIdx="2" presStyleCnt="4"/>
      <dgm:spPr/>
    </dgm:pt>
    <dgm:pt modelId="{C4EA67C4-CD52-4765-9A27-02962030A7ED}" type="pres">
      <dgm:prSet presAssocID="{D3419133-AB0D-47B2-91E3-210F71C7B816}" presName="text4" presStyleLbl="fgAcc4" presStyleIdx="2" presStyleCnt="4">
        <dgm:presLayoutVars>
          <dgm:chPref val="3"/>
        </dgm:presLayoutVars>
      </dgm:prSet>
      <dgm:spPr/>
    </dgm:pt>
    <dgm:pt modelId="{C93A4CBD-1BCF-4D04-B359-BD1FA2CAB69F}" type="pres">
      <dgm:prSet presAssocID="{D3419133-AB0D-47B2-91E3-210F71C7B816}" presName="hierChild5" presStyleCnt="0"/>
      <dgm:spPr/>
    </dgm:pt>
    <dgm:pt modelId="{F8DF66A8-6EDF-4222-93B0-47D2A2C6AA3C}" type="pres">
      <dgm:prSet presAssocID="{23CA6EB6-B47C-4746-A799-90BE28432ED1}" presName="Name17" presStyleLbl="parChTrans1D3" presStyleIdx="3" presStyleCnt="4"/>
      <dgm:spPr/>
    </dgm:pt>
    <dgm:pt modelId="{1F051E32-6A44-4F1E-A9FF-38446F8F42DE}" type="pres">
      <dgm:prSet presAssocID="{2B6AD2A4-EBFF-4E09-8AA4-8AC55CA28B55}" presName="hierRoot3" presStyleCnt="0"/>
      <dgm:spPr/>
    </dgm:pt>
    <dgm:pt modelId="{ED132C36-87AA-409B-B3F8-676F786395B5}" type="pres">
      <dgm:prSet presAssocID="{2B6AD2A4-EBFF-4E09-8AA4-8AC55CA28B55}" presName="composite3" presStyleCnt="0"/>
      <dgm:spPr/>
    </dgm:pt>
    <dgm:pt modelId="{8C1687B6-F35B-426B-B7CF-9AACBEF12390}" type="pres">
      <dgm:prSet presAssocID="{2B6AD2A4-EBFF-4E09-8AA4-8AC55CA28B55}" presName="background3" presStyleLbl="node3" presStyleIdx="3" presStyleCnt="4"/>
      <dgm:spPr/>
    </dgm:pt>
    <dgm:pt modelId="{2A65C67D-8C85-4EF1-96FE-24F93CD773C2}" type="pres">
      <dgm:prSet presAssocID="{2B6AD2A4-EBFF-4E09-8AA4-8AC55CA28B55}" presName="text3" presStyleLbl="fgAcc3" presStyleIdx="3" presStyleCnt="4" custScaleX="121254">
        <dgm:presLayoutVars>
          <dgm:chPref val="3"/>
        </dgm:presLayoutVars>
      </dgm:prSet>
      <dgm:spPr/>
    </dgm:pt>
    <dgm:pt modelId="{8AFA97FA-0D7B-42DE-9595-7BB9D644B61F}" type="pres">
      <dgm:prSet presAssocID="{2B6AD2A4-EBFF-4E09-8AA4-8AC55CA28B55}" presName="hierChild4" presStyleCnt="0"/>
      <dgm:spPr/>
    </dgm:pt>
    <dgm:pt modelId="{6E5AE6CE-A9BD-4482-9DFA-3EB21F2BFD47}" type="pres">
      <dgm:prSet presAssocID="{7815C9B8-5335-44B1-B324-A036102069CB}" presName="Name23" presStyleLbl="parChTrans1D4" presStyleIdx="3" presStyleCnt="4"/>
      <dgm:spPr/>
    </dgm:pt>
    <dgm:pt modelId="{9E42BBB8-69B8-449D-963C-C71057918490}" type="pres">
      <dgm:prSet presAssocID="{2746CC5E-0669-4BE6-83B7-64A56E2B1BC2}" presName="hierRoot4" presStyleCnt="0"/>
      <dgm:spPr/>
    </dgm:pt>
    <dgm:pt modelId="{5DA78E22-64E1-4E38-AB0E-23AD4A53970B}" type="pres">
      <dgm:prSet presAssocID="{2746CC5E-0669-4BE6-83B7-64A56E2B1BC2}" presName="composite4" presStyleCnt="0"/>
      <dgm:spPr/>
    </dgm:pt>
    <dgm:pt modelId="{3E9B2B89-C065-4D62-B09F-66D852DDD361}" type="pres">
      <dgm:prSet presAssocID="{2746CC5E-0669-4BE6-83B7-64A56E2B1BC2}" presName="background4" presStyleLbl="node4" presStyleIdx="3" presStyleCnt="4"/>
      <dgm:spPr/>
    </dgm:pt>
    <dgm:pt modelId="{C6DC8A43-CF68-4BED-ADE7-062F8085915F}" type="pres">
      <dgm:prSet presAssocID="{2746CC5E-0669-4BE6-83B7-64A56E2B1BC2}" presName="text4" presStyleLbl="fgAcc4" presStyleIdx="3" presStyleCnt="4">
        <dgm:presLayoutVars>
          <dgm:chPref val="3"/>
        </dgm:presLayoutVars>
      </dgm:prSet>
      <dgm:spPr/>
    </dgm:pt>
    <dgm:pt modelId="{4AAB6F43-1B89-47E4-BA06-4910C875C075}" type="pres">
      <dgm:prSet presAssocID="{2746CC5E-0669-4BE6-83B7-64A56E2B1BC2}" presName="hierChild5" presStyleCnt="0"/>
      <dgm:spPr/>
    </dgm:pt>
  </dgm:ptLst>
  <dgm:cxnLst>
    <dgm:cxn modelId="{73DA4506-E45D-4C95-8FC4-FFF2FAAB8568}" type="presOf" srcId="{027AADAF-6538-4BA6-9EB8-8ADF1A9904F3}" destId="{56E956DE-AC6F-406C-887A-235B14975034}" srcOrd="0" destOrd="0" presId="urn:microsoft.com/office/officeart/2005/8/layout/hierarchy1"/>
    <dgm:cxn modelId="{94C29314-408A-495B-869D-78C1373D4389}" type="presOf" srcId="{2746CC5E-0669-4BE6-83B7-64A56E2B1BC2}" destId="{C6DC8A43-CF68-4BED-ADE7-062F8085915F}" srcOrd="0" destOrd="0" presId="urn:microsoft.com/office/officeart/2005/8/layout/hierarchy1"/>
    <dgm:cxn modelId="{45919C15-D739-4712-8683-59A88650DD4D}" type="presOf" srcId="{E8D5FD6E-7E7E-4DA8-A969-5E9C558A8459}" destId="{D3E1EA15-BB9F-4E48-8286-62717CA2A303}" srcOrd="0" destOrd="0" presId="urn:microsoft.com/office/officeart/2005/8/layout/hierarchy1"/>
    <dgm:cxn modelId="{127B0F26-97E1-4C06-A730-F3725783CA02}" type="presOf" srcId="{20F9F8C7-CB41-4A29-AD48-692DC2C40A18}" destId="{8E08C47E-8CE5-4AA1-9E30-F488F2605544}" srcOrd="0" destOrd="0" presId="urn:microsoft.com/office/officeart/2005/8/layout/hierarchy1"/>
    <dgm:cxn modelId="{09997B36-6F80-4250-861E-A9F60C0647C4}" srcId="{EA6435A1-8C5A-40E0-B929-8AB23B3C6F71}" destId="{293408D0-5F9B-4A42-92B6-10E8F149D06D}" srcOrd="2" destOrd="0" parTransId="{59ACB3AC-88B6-48CD-BA10-9EBD3C9D905F}" sibTransId="{4D33C846-F13B-463B-91BF-4EC8302E91E7}"/>
    <dgm:cxn modelId="{4249BA36-3F54-42D8-A203-4588EC71895F}" srcId="{EA6435A1-8C5A-40E0-B929-8AB23B3C6F71}" destId="{65BBB2FC-8E86-438D-A341-AE9D8808A62C}" srcOrd="1" destOrd="0" parTransId="{BDF31C9E-E6A4-4B0E-BF20-C3DD99028A94}" sibTransId="{0FAFCA55-0ED2-41D2-8FA4-FBC8BE23F9BA}"/>
    <dgm:cxn modelId="{48CEB05C-3B48-4103-BAC4-5A912A7FD039}" type="presOf" srcId="{7815C9B8-5335-44B1-B324-A036102069CB}" destId="{6E5AE6CE-A9BD-4482-9DFA-3EB21F2BFD47}" srcOrd="0" destOrd="0" presId="urn:microsoft.com/office/officeart/2005/8/layout/hierarchy1"/>
    <dgm:cxn modelId="{E6C19D41-935B-4E3E-828C-DE0B20CB87CA}" type="presOf" srcId="{293408D0-5F9B-4A42-92B6-10E8F149D06D}" destId="{59F9D6AB-E147-411B-8517-1B13A1BFBC7D}" srcOrd="0" destOrd="0" presId="urn:microsoft.com/office/officeart/2005/8/layout/hierarchy1"/>
    <dgm:cxn modelId="{DCC90B55-6112-44E2-9FC9-0BECFE307E3A}" srcId="{65BBB2FC-8E86-438D-A341-AE9D8808A62C}" destId="{17B9DF42-1F58-42CC-95A2-7DF950E595C7}" srcOrd="0" destOrd="0" parTransId="{E8D5FD6E-7E7E-4DA8-A969-5E9C558A8459}" sibTransId="{32A739CF-2FA9-4F10-8D8D-90569E99616C}"/>
    <dgm:cxn modelId="{8D0EF85A-6AD7-475A-BC48-558FE16B144B}" srcId="{293408D0-5F9B-4A42-92B6-10E8F149D06D}" destId="{D3419133-AB0D-47B2-91E3-210F71C7B816}" srcOrd="0" destOrd="0" parTransId="{20F9F8C7-CB41-4A29-AD48-692DC2C40A18}" sibTransId="{0731F631-0D57-42A1-806B-44361B92DFA2}"/>
    <dgm:cxn modelId="{7879A37B-B8B1-45A0-B3F7-1C9DCFE9F5B7}" type="presOf" srcId="{59ACB3AC-88B6-48CD-BA10-9EBD3C9D905F}" destId="{B3507474-83AD-45CB-BB73-57BB259C4594}" srcOrd="0" destOrd="0" presId="urn:microsoft.com/office/officeart/2005/8/layout/hierarchy1"/>
    <dgm:cxn modelId="{39F4E28D-F339-4074-AC5A-81E581C583F8}" type="presOf" srcId="{17B9DF42-1F58-42CC-95A2-7DF950E595C7}" destId="{C8795A8F-757B-454C-8F8E-8AAFB16D0B72}" srcOrd="0" destOrd="0" presId="urn:microsoft.com/office/officeart/2005/8/layout/hierarchy1"/>
    <dgm:cxn modelId="{AC9FE792-4A96-40AC-B9D7-A71C52C72906}" type="presOf" srcId="{23CA6EB6-B47C-4746-A799-90BE28432ED1}" destId="{F8DF66A8-6EDF-4222-93B0-47D2A2C6AA3C}" srcOrd="0" destOrd="0" presId="urn:microsoft.com/office/officeart/2005/8/layout/hierarchy1"/>
    <dgm:cxn modelId="{F4F25D95-5E9F-4DE0-8FBF-FE713931AE92}" srcId="{EA6435A1-8C5A-40E0-B929-8AB23B3C6F71}" destId="{2B6AD2A4-EBFF-4E09-8AA4-8AC55CA28B55}" srcOrd="3" destOrd="0" parTransId="{23CA6EB6-B47C-4746-A799-90BE28432ED1}" sibTransId="{E7E85441-F966-4E20-BA36-66754CC13880}"/>
    <dgm:cxn modelId="{919E8797-2DF3-4B80-89C6-7C84813F55AB}" type="presOf" srcId="{8A20B6BD-F28F-4527-BE73-4E0CB306F865}" destId="{7DE878E6-A76C-4359-AA42-C751EB6D1204}" srcOrd="0" destOrd="0" presId="urn:microsoft.com/office/officeart/2005/8/layout/hierarchy1"/>
    <dgm:cxn modelId="{AD05E09A-DCD5-48EE-8D68-4816649A471A}" type="presOf" srcId="{EA6435A1-8C5A-40E0-B929-8AB23B3C6F71}" destId="{0A9993CE-1299-4CE6-8A0B-D77C552275CF}" srcOrd="0" destOrd="0" presId="urn:microsoft.com/office/officeart/2005/8/layout/hierarchy1"/>
    <dgm:cxn modelId="{00BA5BC4-C7C0-4B49-8188-BFED1175B2D2}" srcId="{19D72A4B-5B8D-4637-B5FC-AA6AD6A9D415}" destId="{027AADAF-6538-4BA6-9EB8-8ADF1A9904F3}" srcOrd="0" destOrd="0" parTransId="{19AFC20B-87E1-43B8-9C4A-0D8F3B5751C6}" sibTransId="{F26BAED1-1E2F-439A-9C61-6BD4A9FDCBF8}"/>
    <dgm:cxn modelId="{978BEDC5-5C9A-46F5-AB44-B0DE9B18457C}" type="presOf" srcId="{D3419133-AB0D-47B2-91E3-210F71C7B816}" destId="{C4EA67C4-CD52-4765-9A27-02962030A7ED}" srcOrd="0" destOrd="0" presId="urn:microsoft.com/office/officeart/2005/8/layout/hierarchy1"/>
    <dgm:cxn modelId="{00F3B1D0-7CB3-4813-A5C3-59273BF98358}" type="presOf" srcId="{2B6AD2A4-EBFF-4E09-8AA4-8AC55CA28B55}" destId="{2A65C67D-8C85-4EF1-96FE-24F93CD773C2}" srcOrd="0" destOrd="0" presId="urn:microsoft.com/office/officeart/2005/8/layout/hierarchy1"/>
    <dgm:cxn modelId="{66F6E8D3-4639-49DA-BD90-68947AF163AC}" srcId="{2B6AD2A4-EBFF-4E09-8AA4-8AC55CA28B55}" destId="{2746CC5E-0669-4BE6-83B7-64A56E2B1BC2}" srcOrd="0" destOrd="0" parTransId="{7815C9B8-5335-44B1-B324-A036102069CB}" sibTransId="{C5CC16E3-F55B-4E35-AC8B-83961239D4B8}"/>
    <dgm:cxn modelId="{88E831D5-E37F-47BC-BB08-13804848653B}" type="presOf" srcId="{19D72A4B-5B8D-4637-B5FC-AA6AD6A9D415}" destId="{11811D9B-434D-4655-8825-549BDD5268C0}" srcOrd="0" destOrd="0" presId="urn:microsoft.com/office/officeart/2005/8/layout/hierarchy1"/>
    <dgm:cxn modelId="{BDEAF5D5-1A97-430E-8E2D-46D5966B2071}" type="presOf" srcId="{BDF31C9E-E6A4-4B0E-BF20-C3DD99028A94}" destId="{BE12F879-8905-463C-AC51-3BC409A42122}" srcOrd="0" destOrd="0" presId="urn:microsoft.com/office/officeart/2005/8/layout/hierarchy1"/>
    <dgm:cxn modelId="{5FF40ADC-6795-4D12-9E12-1F2F091EF538}" type="presOf" srcId="{E1C13833-F13A-44E3-BE36-411804D4A398}" destId="{AC10780A-6F41-4233-A54D-6B0AC74E2DBF}" srcOrd="0" destOrd="0" presId="urn:microsoft.com/office/officeart/2005/8/layout/hierarchy1"/>
    <dgm:cxn modelId="{5A6FE7E1-2AD0-4092-B966-777C1632ACE8}" type="presOf" srcId="{459E2E30-BBFB-4BD9-8857-DE6C14F0BEA8}" destId="{F66775A7-4DB5-4332-B837-F13F0E6DC888}" srcOrd="0" destOrd="0" presId="urn:microsoft.com/office/officeart/2005/8/layout/hierarchy1"/>
    <dgm:cxn modelId="{F4613BE2-3058-4986-8BDC-7BD3672C6C9B}" srcId="{027AADAF-6538-4BA6-9EB8-8ADF1A9904F3}" destId="{EA6435A1-8C5A-40E0-B929-8AB23B3C6F71}" srcOrd="0" destOrd="0" parTransId="{8A20B6BD-F28F-4527-BE73-4E0CB306F865}" sibTransId="{F4309D32-13D5-4D76-BB7F-C4B28CE073FB}"/>
    <dgm:cxn modelId="{E77C4BE7-2298-4A9F-A1F2-EFEB2F35C401}" srcId="{EA6435A1-8C5A-40E0-B929-8AB23B3C6F71}" destId="{E1C13833-F13A-44E3-BE36-411804D4A398}" srcOrd="0" destOrd="0" parTransId="{459E2E30-BBFB-4BD9-8857-DE6C14F0BEA8}" sibTransId="{1308CE08-2F04-48D7-943F-4FEDB379D5E4}"/>
    <dgm:cxn modelId="{7F3DB2E8-ACE4-4F71-B46D-786B03BBA961}" type="presOf" srcId="{D6355B06-0524-4109-9780-1D5BA903BD42}" destId="{64A93310-E766-42BB-A257-30E1C55C5E53}" srcOrd="0" destOrd="0" presId="urn:microsoft.com/office/officeart/2005/8/layout/hierarchy1"/>
    <dgm:cxn modelId="{6DCE3FEF-E9A3-4758-862C-E1F5DD51D166}" type="presOf" srcId="{65BBB2FC-8E86-438D-A341-AE9D8808A62C}" destId="{B001B653-255A-48EC-AC7A-B60012D383D8}" srcOrd="0" destOrd="0" presId="urn:microsoft.com/office/officeart/2005/8/layout/hierarchy1"/>
    <dgm:cxn modelId="{5A58D8F6-5A55-4B29-9956-42B240E768FC}" srcId="{E1C13833-F13A-44E3-BE36-411804D4A398}" destId="{D6355B06-0524-4109-9780-1D5BA903BD42}" srcOrd="0" destOrd="0" parTransId="{D0A643A7-22A6-41BC-AFBC-85062D54793D}" sibTransId="{E4994D95-DF5F-46E7-A2F1-166596687028}"/>
    <dgm:cxn modelId="{063751FC-3FDC-444B-A99F-791DA3469E2E}" type="presOf" srcId="{D0A643A7-22A6-41BC-AFBC-85062D54793D}" destId="{62D54BBC-6AB3-4B54-A2A2-223A2FAF714C}" srcOrd="0" destOrd="0" presId="urn:microsoft.com/office/officeart/2005/8/layout/hierarchy1"/>
    <dgm:cxn modelId="{0F400753-EED6-4FA2-9F99-22335080EBF3}" type="presParOf" srcId="{11811D9B-434D-4655-8825-549BDD5268C0}" destId="{A4172E10-99FA-4C36-BC6D-1C4E292B1E3B}" srcOrd="0" destOrd="0" presId="urn:microsoft.com/office/officeart/2005/8/layout/hierarchy1"/>
    <dgm:cxn modelId="{869C7882-289E-4925-8768-1BF44BBDC58B}" type="presParOf" srcId="{A4172E10-99FA-4C36-BC6D-1C4E292B1E3B}" destId="{69FC31B5-63FB-402A-98B3-1C6A9BC50A3B}" srcOrd="0" destOrd="0" presId="urn:microsoft.com/office/officeart/2005/8/layout/hierarchy1"/>
    <dgm:cxn modelId="{CCCC5384-3B58-4A4F-8D8E-CEFD97238517}" type="presParOf" srcId="{69FC31B5-63FB-402A-98B3-1C6A9BC50A3B}" destId="{6F8FE013-4098-411E-88AB-664E4D8AFB75}" srcOrd="0" destOrd="0" presId="urn:microsoft.com/office/officeart/2005/8/layout/hierarchy1"/>
    <dgm:cxn modelId="{96046854-330C-47C3-B7A0-E6771F545180}" type="presParOf" srcId="{69FC31B5-63FB-402A-98B3-1C6A9BC50A3B}" destId="{56E956DE-AC6F-406C-887A-235B14975034}" srcOrd="1" destOrd="0" presId="urn:microsoft.com/office/officeart/2005/8/layout/hierarchy1"/>
    <dgm:cxn modelId="{9F151C8B-E69B-4E0C-9FD7-6C1A8BCD7EF3}" type="presParOf" srcId="{A4172E10-99FA-4C36-BC6D-1C4E292B1E3B}" destId="{44997E92-55BD-41FD-90D3-B9C7BB06901F}" srcOrd="1" destOrd="0" presId="urn:microsoft.com/office/officeart/2005/8/layout/hierarchy1"/>
    <dgm:cxn modelId="{38430022-DB57-438A-8E94-9E013EF50FD6}" type="presParOf" srcId="{44997E92-55BD-41FD-90D3-B9C7BB06901F}" destId="{7DE878E6-A76C-4359-AA42-C751EB6D1204}" srcOrd="0" destOrd="0" presId="urn:microsoft.com/office/officeart/2005/8/layout/hierarchy1"/>
    <dgm:cxn modelId="{F6F95DC4-6851-4260-BA41-A0424E05C1D0}" type="presParOf" srcId="{44997E92-55BD-41FD-90D3-B9C7BB06901F}" destId="{9B9C47BE-E0FC-4B9C-8D11-55C091D4E985}" srcOrd="1" destOrd="0" presId="urn:microsoft.com/office/officeart/2005/8/layout/hierarchy1"/>
    <dgm:cxn modelId="{5ECA6A7E-3C6E-444F-9DA9-F948C765175C}" type="presParOf" srcId="{9B9C47BE-E0FC-4B9C-8D11-55C091D4E985}" destId="{913ABE22-1276-448D-A269-2C92E5B69275}" srcOrd="0" destOrd="0" presId="urn:microsoft.com/office/officeart/2005/8/layout/hierarchy1"/>
    <dgm:cxn modelId="{3526F1DA-201C-4062-A09E-AF279071F95C}" type="presParOf" srcId="{913ABE22-1276-448D-A269-2C92E5B69275}" destId="{E081CE35-1811-4953-981F-EF6955A28A7B}" srcOrd="0" destOrd="0" presId="urn:microsoft.com/office/officeart/2005/8/layout/hierarchy1"/>
    <dgm:cxn modelId="{872A2235-62D4-4063-BCAE-0A8526E5EB88}" type="presParOf" srcId="{913ABE22-1276-448D-A269-2C92E5B69275}" destId="{0A9993CE-1299-4CE6-8A0B-D77C552275CF}" srcOrd="1" destOrd="0" presId="urn:microsoft.com/office/officeart/2005/8/layout/hierarchy1"/>
    <dgm:cxn modelId="{8985EB99-E576-4924-85B5-0E06CA6E0033}" type="presParOf" srcId="{9B9C47BE-E0FC-4B9C-8D11-55C091D4E985}" destId="{5149FD1D-BDF1-4707-B47A-D5C72E9DCA9F}" srcOrd="1" destOrd="0" presId="urn:microsoft.com/office/officeart/2005/8/layout/hierarchy1"/>
    <dgm:cxn modelId="{599E943D-147D-4B94-9159-5BA2B5E15DA1}" type="presParOf" srcId="{5149FD1D-BDF1-4707-B47A-D5C72E9DCA9F}" destId="{F66775A7-4DB5-4332-B837-F13F0E6DC888}" srcOrd="0" destOrd="0" presId="urn:microsoft.com/office/officeart/2005/8/layout/hierarchy1"/>
    <dgm:cxn modelId="{E0FAE21E-BB6F-4862-AC9F-DAE60CA2699E}" type="presParOf" srcId="{5149FD1D-BDF1-4707-B47A-D5C72E9DCA9F}" destId="{00EF7BA1-020B-4B24-8DB6-08A93F36E8B3}" srcOrd="1" destOrd="0" presId="urn:microsoft.com/office/officeart/2005/8/layout/hierarchy1"/>
    <dgm:cxn modelId="{DF9A3BBE-BABB-4771-960F-DB2E43BB82E7}" type="presParOf" srcId="{00EF7BA1-020B-4B24-8DB6-08A93F36E8B3}" destId="{FEBCC18B-06FA-4DE4-98B4-440EB6AC328F}" srcOrd="0" destOrd="0" presId="urn:microsoft.com/office/officeart/2005/8/layout/hierarchy1"/>
    <dgm:cxn modelId="{D6985C13-95F6-4CC6-BCF1-F551D988382D}" type="presParOf" srcId="{FEBCC18B-06FA-4DE4-98B4-440EB6AC328F}" destId="{6C7FCC37-E57E-4180-A05A-16E68358A3A6}" srcOrd="0" destOrd="0" presId="urn:microsoft.com/office/officeart/2005/8/layout/hierarchy1"/>
    <dgm:cxn modelId="{D2BEE164-ADDD-4D83-BB01-7416C5EF5E25}" type="presParOf" srcId="{FEBCC18B-06FA-4DE4-98B4-440EB6AC328F}" destId="{AC10780A-6F41-4233-A54D-6B0AC74E2DBF}" srcOrd="1" destOrd="0" presId="urn:microsoft.com/office/officeart/2005/8/layout/hierarchy1"/>
    <dgm:cxn modelId="{757A3C5F-2117-4424-AD3C-F921500828FF}" type="presParOf" srcId="{00EF7BA1-020B-4B24-8DB6-08A93F36E8B3}" destId="{0B878574-54B3-4E7C-AA3A-ABF8042A17DF}" srcOrd="1" destOrd="0" presId="urn:microsoft.com/office/officeart/2005/8/layout/hierarchy1"/>
    <dgm:cxn modelId="{2D9EBA42-CD7F-4916-8DD5-C0C4F9D5CF26}" type="presParOf" srcId="{0B878574-54B3-4E7C-AA3A-ABF8042A17DF}" destId="{62D54BBC-6AB3-4B54-A2A2-223A2FAF714C}" srcOrd="0" destOrd="0" presId="urn:microsoft.com/office/officeart/2005/8/layout/hierarchy1"/>
    <dgm:cxn modelId="{CCB2B095-7FD7-462B-B54C-F28A7B7A3FEF}" type="presParOf" srcId="{0B878574-54B3-4E7C-AA3A-ABF8042A17DF}" destId="{B0ABD256-291A-4332-ADE5-B246E0D351EF}" srcOrd="1" destOrd="0" presId="urn:microsoft.com/office/officeart/2005/8/layout/hierarchy1"/>
    <dgm:cxn modelId="{417F9891-632C-4931-94B7-CB8BEEC822AF}" type="presParOf" srcId="{B0ABD256-291A-4332-ADE5-B246E0D351EF}" destId="{0FA4237C-CA9F-4733-A616-F92A2CC16E00}" srcOrd="0" destOrd="0" presId="urn:microsoft.com/office/officeart/2005/8/layout/hierarchy1"/>
    <dgm:cxn modelId="{8C7FDD8D-E5AF-419A-8ED3-4A5313949FC8}" type="presParOf" srcId="{0FA4237C-CA9F-4733-A616-F92A2CC16E00}" destId="{3528C455-D162-4C77-9714-171A7A531DC6}" srcOrd="0" destOrd="0" presId="urn:microsoft.com/office/officeart/2005/8/layout/hierarchy1"/>
    <dgm:cxn modelId="{8D22394F-9DC3-4FD0-A67A-E4F3B9398E1F}" type="presParOf" srcId="{0FA4237C-CA9F-4733-A616-F92A2CC16E00}" destId="{64A93310-E766-42BB-A257-30E1C55C5E53}" srcOrd="1" destOrd="0" presId="urn:microsoft.com/office/officeart/2005/8/layout/hierarchy1"/>
    <dgm:cxn modelId="{DF17AF86-0A81-4A60-8724-D1A6D525740B}" type="presParOf" srcId="{B0ABD256-291A-4332-ADE5-B246E0D351EF}" destId="{EDD33CA7-C64E-45B8-9F11-C278B5C7F390}" srcOrd="1" destOrd="0" presId="urn:microsoft.com/office/officeart/2005/8/layout/hierarchy1"/>
    <dgm:cxn modelId="{7A1084EB-7375-445B-8017-C374581D8C00}" type="presParOf" srcId="{5149FD1D-BDF1-4707-B47A-D5C72E9DCA9F}" destId="{BE12F879-8905-463C-AC51-3BC409A42122}" srcOrd="2" destOrd="0" presId="urn:microsoft.com/office/officeart/2005/8/layout/hierarchy1"/>
    <dgm:cxn modelId="{7E44088F-0CA2-4287-9820-BED361F58507}" type="presParOf" srcId="{5149FD1D-BDF1-4707-B47A-D5C72E9DCA9F}" destId="{E6C5A7FA-BBD7-4534-A808-EDCF1674865B}" srcOrd="3" destOrd="0" presId="urn:microsoft.com/office/officeart/2005/8/layout/hierarchy1"/>
    <dgm:cxn modelId="{A4894ACC-56D9-47B7-899E-6F456B5F9087}" type="presParOf" srcId="{E6C5A7FA-BBD7-4534-A808-EDCF1674865B}" destId="{AAD46E52-F93F-474E-A36B-658EF5C9602D}" srcOrd="0" destOrd="0" presId="urn:microsoft.com/office/officeart/2005/8/layout/hierarchy1"/>
    <dgm:cxn modelId="{DE0A0953-9200-4B5E-AB1F-4769FADA6790}" type="presParOf" srcId="{AAD46E52-F93F-474E-A36B-658EF5C9602D}" destId="{32C5E6F9-5B01-4829-A2B5-56275A22AAAC}" srcOrd="0" destOrd="0" presId="urn:microsoft.com/office/officeart/2005/8/layout/hierarchy1"/>
    <dgm:cxn modelId="{2AD33AE3-CB2C-42D7-8029-06525C6E098A}" type="presParOf" srcId="{AAD46E52-F93F-474E-A36B-658EF5C9602D}" destId="{B001B653-255A-48EC-AC7A-B60012D383D8}" srcOrd="1" destOrd="0" presId="urn:microsoft.com/office/officeart/2005/8/layout/hierarchy1"/>
    <dgm:cxn modelId="{B3E1F593-97AD-4725-B7E9-41CFB2E5F283}" type="presParOf" srcId="{E6C5A7FA-BBD7-4534-A808-EDCF1674865B}" destId="{58B9A8B8-1280-4DD7-B6F3-4512CCB20CC9}" srcOrd="1" destOrd="0" presId="urn:microsoft.com/office/officeart/2005/8/layout/hierarchy1"/>
    <dgm:cxn modelId="{0A08138F-5E2C-4025-B106-96F3624C09D3}" type="presParOf" srcId="{58B9A8B8-1280-4DD7-B6F3-4512CCB20CC9}" destId="{D3E1EA15-BB9F-4E48-8286-62717CA2A303}" srcOrd="0" destOrd="0" presId="urn:microsoft.com/office/officeart/2005/8/layout/hierarchy1"/>
    <dgm:cxn modelId="{8B28C281-B1B6-4118-92AF-307C2E0A44E2}" type="presParOf" srcId="{58B9A8B8-1280-4DD7-B6F3-4512CCB20CC9}" destId="{756E8687-8C08-40BC-A06E-C724B9ABFCFD}" srcOrd="1" destOrd="0" presId="urn:microsoft.com/office/officeart/2005/8/layout/hierarchy1"/>
    <dgm:cxn modelId="{16FEBD47-75AB-4181-8E47-58FCFD148891}" type="presParOf" srcId="{756E8687-8C08-40BC-A06E-C724B9ABFCFD}" destId="{6A3C2BF7-98EC-40A6-96AE-4CD26D8A995F}" srcOrd="0" destOrd="0" presId="urn:microsoft.com/office/officeart/2005/8/layout/hierarchy1"/>
    <dgm:cxn modelId="{10231DCE-A6E5-4942-A513-4D2C590BEAB2}" type="presParOf" srcId="{6A3C2BF7-98EC-40A6-96AE-4CD26D8A995F}" destId="{31D28898-FB4B-4FF4-8FA6-4DA4680EC25F}" srcOrd="0" destOrd="0" presId="urn:microsoft.com/office/officeart/2005/8/layout/hierarchy1"/>
    <dgm:cxn modelId="{767BB133-4F1A-4B6A-A5B9-7457D26B7C86}" type="presParOf" srcId="{6A3C2BF7-98EC-40A6-96AE-4CD26D8A995F}" destId="{C8795A8F-757B-454C-8F8E-8AAFB16D0B72}" srcOrd="1" destOrd="0" presId="urn:microsoft.com/office/officeart/2005/8/layout/hierarchy1"/>
    <dgm:cxn modelId="{F2F51D7E-5EC0-4F25-B210-B523F18586BA}" type="presParOf" srcId="{756E8687-8C08-40BC-A06E-C724B9ABFCFD}" destId="{0F4F89CE-5CFB-4376-A71F-BE714A7F2242}" srcOrd="1" destOrd="0" presId="urn:microsoft.com/office/officeart/2005/8/layout/hierarchy1"/>
    <dgm:cxn modelId="{1A48CC5F-F148-484A-98B5-689E68D35336}" type="presParOf" srcId="{5149FD1D-BDF1-4707-B47A-D5C72E9DCA9F}" destId="{B3507474-83AD-45CB-BB73-57BB259C4594}" srcOrd="4" destOrd="0" presId="urn:microsoft.com/office/officeart/2005/8/layout/hierarchy1"/>
    <dgm:cxn modelId="{1FBCA5F4-2400-47EE-AB2E-7A1076DFE15F}" type="presParOf" srcId="{5149FD1D-BDF1-4707-B47A-D5C72E9DCA9F}" destId="{3926335A-66F7-4350-84EE-100217BE3810}" srcOrd="5" destOrd="0" presId="urn:microsoft.com/office/officeart/2005/8/layout/hierarchy1"/>
    <dgm:cxn modelId="{30B503A1-055E-4D26-84C4-B87EAA13C047}" type="presParOf" srcId="{3926335A-66F7-4350-84EE-100217BE3810}" destId="{E46FF41D-EE4D-4F3B-86B2-1178EA9450A6}" srcOrd="0" destOrd="0" presId="urn:microsoft.com/office/officeart/2005/8/layout/hierarchy1"/>
    <dgm:cxn modelId="{77726DAC-45ED-408B-92F4-4C6A460C03FB}" type="presParOf" srcId="{E46FF41D-EE4D-4F3B-86B2-1178EA9450A6}" destId="{2F38030F-A73D-4EB5-A2B7-8B6A09A81471}" srcOrd="0" destOrd="0" presId="urn:microsoft.com/office/officeart/2005/8/layout/hierarchy1"/>
    <dgm:cxn modelId="{170FD6EB-3FC2-43E6-BAE3-47FF9DCB0E12}" type="presParOf" srcId="{E46FF41D-EE4D-4F3B-86B2-1178EA9450A6}" destId="{59F9D6AB-E147-411B-8517-1B13A1BFBC7D}" srcOrd="1" destOrd="0" presId="urn:microsoft.com/office/officeart/2005/8/layout/hierarchy1"/>
    <dgm:cxn modelId="{ED43A686-5086-4735-9F21-B21FCD22B1F7}" type="presParOf" srcId="{3926335A-66F7-4350-84EE-100217BE3810}" destId="{58DF3819-E2E0-4ABB-9698-E59818B50CDB}" srcOrd="1" destOrd="0" presId="urn:microsoft.com/office/officeart/2005/8/layout/hierarchy1"/>
    <dgm:cxn modelId="{6DC5D354-C60A-4485-B3D0-7BB37D5EB171}" type="presParOf" srcId="{58DF3819-E2E0-4ABB-9698-E59818B50CDB}" destId="{8E08C47E-8CE5-4AA1-9E30-F488F2605544}" srcOrd="0" destOrd="0" presId="urn:microsoft.com/office/officeart/2005/8/layout/hierarchy1"/>
    <dgm:cxn modelId="{3D3AC6C8-9261-4B02-8EB6-EBA50A06287E}" type="presParOf" srcId="{58DF3819-E2E0-4ABB-9698-E59818B50CDB}" destId="{4F514AF7-AECF-4408-B483-5E42B25DEAA1}" srcOrd="1" destOrd="0" presId="urn:microsoft.com/office/officeart/2005/8/layout/hierarchy1"/>
    <dgm:cxn modelId="{BD253D67-73A1-43C4-B897-45CFE93DBF32}" type="presParOf" srcId="{4F514AF7-AECF-4408-B483-5E42B25DEAA1}" destId="{88AA6788-E99B-4FBD-BCB3-C16EAAB5A2D8}" srcOrd="0" destOrd="0" presId="urn:microsoft.com/office/officeart/2005/8/layout/hierarchy1"/>
    <dgm:cxn modelId="{817DFE2B-5CF5-4E23-AF18-162F8A55B7FA}" type="presParOf" srcId="{88AA6788-E99B-4FBD-BCB3-C16EAAB5A2D8}" destId="{6F5CA126-096F-47DD-801C-46E3EC3E36D4}" srcOrd="0" destOrd="0" presId="urn:microsoft.com/office/officeart/2005/8/layout/hierarchy1"/>
    <dgm:cxn modelId="{4705F792-FCFA-41E6-A277-0DFD17D1E8DD}" type="presParOf" srcId="{88AA6788-E99B-4FBD-BCB3-C16EAAB5A2D8}" destId="{C4EA67C4-CD52-4765-9A27-02962030A7ED}" srcOrd="1" destOrd="0" presId="urn:microsoft.com/office/officeart/2005/8/layout/hierarchy1"/>
    <dgm:cxn modelId="{D88CCDDF-4F3B-49F4-A867-A05AD9D1526A}" type="presParOf" srcId="{4F514AF7-AECF-4408-B483-5E42B25DEAA1}" destId="{C93A4CBD-1BCF-4D04-B359-BD1FA2CAB69F}" srcOrd="1" destOrd="0" presId="urn:microsoft.com/office/officeart/2005/8/layout/hierarchy1"/>
    <dgm:cxn modelId="{29C0B05A-AF42-415F-AFB6-CB3D77BABBBF}" type="presParOf" srcId="{5149FD1D-BDF1-4707-B47A-D5C72E9DCA9F}" destId="{F8DF66A8-6EDF-4222-93B0-47D2A2C6AA3C}" srcOrd="6" destOrd="0" presId="urn:microsoft.com/office/officeart/2005/8/layout/hierarchy1"/>
    <dgm:cxn modelId="{102ECF16-63EE-40DF-9C1D-F87CDB2D0C00}" type="presParOf" srcId="{5149FD1D-BDF1-4707-B47A-D5C72E9DCA9F}" destId="{1F051E32-6A44-4F1E-A9FF-38446F8F42DE}" srcOrd="7" destOrd="0" presId="urn:microsoft.com/office/officeart/2005/8/layout/hierarchy1"/>
    <dgm:cxn modelId="{4FA7A8CB-C61A-4B36-9111-90DBDD5BF3C9}" type="presParOf" srcId="{1F051E32-6A44-4F1E-A9FF-38446F8F42DE}" destId="{ED132C36-87AA-409B-B3F8-676F786395B5}" srcOrd="0" destOrd="0" presId="urn:microsoft.com/office/officeart/2005/8/layout/hierarchy1"/>
    <dgm:cxn modelId="{F55B4B98-1648-439A-9071-D5F3B8E758F8}" type="presParOf" srcId="{ED132C36-87AA-409B-B3F8-676F786395B5}" destId="{8C1687B6-F35B-426B-B7CF-9AACBEF12390}" srcOrd="0" destOrd="0" presId="urn:microsoft.com/office/officeart/2005/8/layout/hierarchy1"/>
    <dgm:cxn modelId="{9FE387F5-D503-4FB7-A14C-AF47269367AC}" type="presParOf" srcId="{ED132C36-87AA-409B-B3F8-676F786395B5}" destId="{2A65C67D-8C85-4EF1-96FE-24F93CD773C2}" srcOrd="1" destOrd="0" presId="urn:microsoft.com/office/officeart/2005/8/layout/hierarchy1"/>
    <dgm:cxn modelId="{9E2D8A64-8907-4AD2-8BD7-F52F8351D082}" type="presParOf" srcId="{1F051E32-6A44-4F1E-A9FF-38446F8F42DE}" destId="{8AFA97FA-0D7B-42DE-9595-7BB9D644B61F}" srcOrd="1" destOrd="0" presId="urn:microsoft.com/office/officeart/2005/8/layout/hierarchy1"/>
    <dgm:cxn modelId="{10D62825-CFDE-416B-B541-376FE003D3D2}" type="presParOf" srcId="{8AFA97FA-0D7B-42DE-9595-7BB9D644B61F}" destId="{6E5AE6CE-A9BD-4482-9DFA-3EB21F2BFD47}" srcOrd="0" destOrd="0" presId="urn:microsoft.com/office/officeart/2005/8/layout/hierarchy1"/>
    <dgm:cxn modelId="{C63E75FA-A960-4F11-9C9F-04205CC99D11}" type="presParOf" srcId="{8AFA97FA-0D7B-42DE-9595-7BB9D644B61F}" destId="{9E42BBB8-69B8-449D-963C-C71057918490}" srcOrd="1" destOrd="0" presId="urn:microsoft.com/office/officeart/2005/8/layout/hierarchy1"/>
    <dgm:cxn modelId="{D6CDD33A-64DE-4474-90E5-CD0DE87B053C}" type="presParOf" srcId="{9E42BBB8-69B8-449D-963C-C71057918490}" destId="{5DA78E22-64E1-4E38-AB0E-23AD4A53970B}" srcOrd="0" destOrd="0" presId="urn:microsoft.com/office/officeart/2005/8/layout/hierarchy1"/>
    <dgm:cxn modelId="{F4B50402-665E-4D39-8031-01F25A6A95C6}" type="presParOf" srcId="{5DA78E22-64E1-4E38-AB0E-23AD4A53970B}" destId="{3E9B2B89-C065-4D62-B09F-66D852DDD361}" srcOrd="0" destOrd="0" presId="urn:microsoft.com/office/officeart/2005/8/layout/hierarchy1"/>
    <dgm:cxn modelId="{0FEB87FA-C53A-436D-9160-5002D166599D}" type="presParOf" srcId="{5DA78E22-64E1-4E38-AB0E-23AD4A53970B}" destId="{C6DC8A43-CF68-4BED-ADE7-062F8085915F}" srcOrd="1" destOrd="0" presId="urn:microsoft.com/office/officeart/2005/8/layout/hierarchy1"/>
    <dgm:cxn modelId="{9936C42D-37C2-4153-BCCB-BBF28331093F}" type="presParOf" srcId="{9E42BBB8-69B8-449D-963C-C71057918490}" destId="{4AAB6F43-1B89-47E4-BA06-4910C875C07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87F815-E97C-4A52-AC6B-86362B15F351}" type="doc">
      <dgm:prSet loTypeId="urn:microsoft.com/office/officeart/2008/layout/VerticalCurvedList" loCatId="list" qsTypeId="urn:microsoft.com/office/officeart/2005/8/quickstyle/3d1" qsCatId="3D" csTypeId="urn:microsoft.com/office/officeart/2005/8/colors/colorful4" csCatId="colorful" phldr="1"/>
      <dgm:spPr/>
      <dgm:t>
        <a:bodyPr/>
        <a:lstStyle/>
        <a:p>
          <a:endParaRPr lang="en-US"/>
        </a:p>
      </dgm:t>
    </dgm:pt>
    <dgm:pt modelId="{9E425D01-B876-456E-A345-9340FE6802EF}">
      <dgm:prSet phldrT="[Text]" custT="1"/>
      <dgm:spPr/>
      <dgm:t>
        <a:bodyPr/>
        <a:lstStyle/>
        <a:p>
          <a:r>
            <a:rPr lang="en-US" sz="2400" b="1"/>
            <a:t>1. CÁC BÀI HỌC ĐỀU ĐƯỢC XÂY DỰNG TRÊN CẤU TRÚC 5 K</a:t>
          </a:r>
          <a:endParaRPr lang="en-US" sz="2400" b="1" dirty="0"/>
        </a:p>
      </dgm:t>
    </dgm:pt>
    <dgm:pt modelId="{ED42E629-2D06-4EAD-A800-B46D2E8AFA17}" type="parTrans" cxnId="{7785AC1D-F051-4E8D-81B6-E7B46E448A2E}">
      <dgm:prSet/>
      <dgm:spPr/>
      <dgm:t>
        <a:bodyPr/>
        <a:lstStyle/>
        <a:p>
          <a:endParaRPr lang="en-US"/>
        </a:p>
      </dgm:t>
    </dgm:pt>
    <dgm:pt modelId="{72FA4CB7-075D-4871-9323-7C8BCA653D40}" type="sibTrans" cxnId="{7785AC1D-F051-4E8D-81B6-E7B46E448A2E}">
      <dgm:prSet/>
      <dgm:spPr/>
      <dgm:t>
        <a:bodyPr/>
        <a:lstStyle/>
        <a:p>
          <a:endParaRPr lang="en-US"/>
        </a:p>
      </dgm:t>
    </dgm:pt>
    <dgm:pt modelId="{A2BA0BC6-1764-40B8-9641-F5A7CA6D762F}">
      <dgm:prSet phldrT="[Text]" custT="1"/>
      <dgm:spPr/>
      <dgm:t>
        <a:bodyPr/>
        <a:lstStyle/>
        <a:p>
          <a:r>
            <a:rPr lang="en-US" sz="2400" b="1"/>
            <a:t>2. </a:t>
          </a:r>
          <a:r>
            <a:rPr lang="vi-VN" sz="2400" b="1"/>
            <a:t>TẬP TRUNG VÀO VIỆC TỔ CHỨC CÁC HOẠT ĐỘNG CỦA HS</a:t>
          </a:r>
          <a:endParaRPr lang="en-US" sz="2400" b="1" dirty="0"/>
        </a:p>
      </dgm:t>
    </dgm:pt>
    <dgm:pt modelId="{9182FFDC-19FC-46D8-898E-A0139B82FEFE}" type="parTrans" cxnId="{69EEAD91-5AC3-4065-977F-526A969D2E97}">
      <dgm:prSet/>
      <dgm:spPr/>
      <dgm:t>
        <a:bodyPr/>
        <a:lstStyle/>
        <a:p>
          <a:endParaRPr lang="en-US"/>
        </a:p>
      </dgm:t>
    </dgm:pt>
    <dgm:pt modelId="{B572E3BF-237B-476B-A45E-7BEED274822F}" type="sibTrans" cxnId="{69EEAD91-5AC3-4065-977F-526A969D2E97}">
      <dgm:prSet/>
      <dgm:spPr/>
      <dgm:t>
        <a:bodyPr/>
        <a:lstStyle/>
        <a:p>
          <a:endParaRPr lang="en-US"/>
        </a:p>
      </dgm:t>
    </dgm:pt>
    <dgm:pt modelId="{60C74902-66E6-4474-842B-4D09418EB1EE}">
      <dgm:prSet phldrT="[Text]" custT="1"/>
      <dgm:spPr/>
      <dgm:t>
        <a:bodyPr/>
        <a:lstStyle/>
        <a:p>
          <a:r>
            <a:rPr lang="en-US" sz="2400" b="1"/>
            <a:t>3. TĂNG CƯỜNG TÍNH TÍCH HỢP LIÊN MÔN</a:t>
          </a:r>
          <a:endParaRPr lang="en-US" sz="2400" dirty="0"/>
        </a:p>
      </dgm:t>
    </dgm:pt>
    <dgm:pt modelId="{3B38E65E-861C-402A-966B-349BEB7A5621}" type="parTrans" cxnId="{3F1865D4-2C19-44E4-A811-66F9182E2AF2}">
      <dgm:prSet/>
      <dgm:spPr/>
      <dgm:t>
        <a:bodyPr/>
        <a:lstStyle/>
        <a:p>
          <a:endParaRPr lang="en-US"/>
        </a:p>
      </dgm:t>
    </dgm:pt>
    <dgm:pt modelId="{39EEA355-91CD-4C5B-A179-1F57A6F6D13F}" type="sibTrans" cxnId="{3F1865D4-2C19-44E4-A811-66F9182E2AF2}">
      <dgm:prSet/>
      <dgm:spPr/>
      <dgm:t>
        <a:bodyPr/>
        <a:lstStyle/>
        <a:p>
          <a:endParaRPr lang="en-US"/>
        </a:p>
      </dgm:t>
    </dgm:pt>
    <dgm:pt modelId="{129BD92B-B5A7-44B3-86B5-4F17FC47E0A4}">
      <dgm:prSet phldrT="[Text]" custT="1"/>
      <dgm:spPr/>
      <dgm:t>
        <a:bodyPr/>
        <a:lstStyle/>
        <a:p>
          <a:r>
            <a:rPr lang="en-US" sz="2400" b="1"/>
            <a:t>4. </a:t>
          </a:r>
          <a:r>
            <a:rPr lang="vi-VN" sz="2400" b="1"/>
            <a:t>HỆ THỐNG BÀI TẬP TOÁN ĐƯỢC CHỌN LỌC ĐẦY ĐỦ</a:t>
          </a:r>
          <a:r>
            <a:rPr lang="en-US" sz="2400" b="1"/>
            <a:t> </a:t>
          </a:r>
          <a:r>
            <a:rPr lang="en-US" sz="2500" b="1"/>
            <a:t>VÀ PHÂN HÓA</a:t>
          </a:r>
          <a:endParaRPr lang="en-US" sz="2500" dirty="0"/>
        </a:p>
      </dgm:t>
    </dgm:pt>
    <dgm:pt modelId="{B48CF10F-F2C3-4F74-982C-F8C86EFEC14D}" type="parTrans" cxnId="{61A60A57-7490-4291-AE3C-79C3151960FB}">
      <dgm:prSet/>
      <dgm:spPr/>
      <dgm:t>
        <a:bodyPr/>
        <a:lstStyle/>
        <a:p>
          <a:endParaRPr lang="en-US"/>
        </a:p>
      </dgm:t>
    </dgm:pt>
    <dgm:pt modelId="{B35BE618-9767-4A13-ACD0-65992FD6EC04}" type="sibTrans" cxnId="{61A60A57-7490-4291-AE3C-79C3151960FB}">
      <dgm:prSet/>
      <dgm:spPr/>
      <dgm:t>
        <a:bodyPr/>
        <a:lstStyle/>
        <a:p>
          <a:endParaRPr lang="en-US"/>
        </a:p>
      </dgm:t>
    </dgm:pt>
    <dgm:pt modelId="{1005039A-19F1-42E9-B120-3E63D53AC445}">
      <dgm:prSet phldrT="[Text]" custT="1"/>
      <dgm:spPr/>
      <dgm:t>
        <a:bodyPr/>
        <a:lstStyle/>
        <a:p>
          <a:r>
            <a:rPr lang="en-US" sz="2400" b="1"/>
            <a:t>5. THỰC HÀNH TRẢI NGHIỆM ĐA DẠNG HẤP DẪN VÀ PHÙ HỢP</a:t>
          </a:r>
          <a:endParaRPr lang="en-US" sz="2400" dirty="0"/>
        </a:p>
      </dgm:t>
    </dgm:pt>
    <dgm:pt modelId="{DDD905F7-6ADA-4E1B-8C33-83E7460E78A3}" type="parTrans" cxnId="{BA144F42-6A71-4204-9CAC-812ABCE1264F}">
      <dgm:prSet/>
      <dgm:spPr/>
      <dgm:t>
        <a:bodyPr/>
        <a:lstStyle/>
        <a:p>
          <a:endParaRPr lang="en-US"/>
        </a:p>
      </dgm:t>
    </dgm:pt>
    <dgm:pt modelId="{9961F79B-049B-4192-9930-BBF0687BD71E}" type="sibTrans" cxnId="{BA144F42-6A71-4204-9CAC-812ABCE1264F}">
      <dgm:prSet/>
      <dgm:spPr/>
      <dgm:t>
        <a:bodyPr/>
        <a:lstStyle/>
        <a:p>
          <a:endParaRPr lang="en-US"/>
        </a:p>
      </dgm:t>
    </dgm:pt>
    <dgm:pt modelId="{80678450-BA36-4872-AC50-F6EDCF9E7D56}" type="pres">
      <dgm:prSet presAssocID="{E587F815-E97C-4A52-AC6B-86362B15F351}" presName="Name0" presStyleCnt="0">
        <dgm:presLayoutVars>
          <dgm:chMax val="7"/>
          <dgm:chPref val="7"/>
          <dgm:dir/>
        </dgm:presLayoutVars>
      </dgm:prSet>
      <dgm:spPr/>
    </dgm:pt>
    <dgm:pt modelId="{9027FE60-22F7-4665-BB2B-FD5A1824BF81}" type="pres">
      <dgm:prSet presAssocID="{E587F815-E97C-4A52-AC6B-86362B15F351}" presName="Name1" presStyleCnt="0"/>
      <dgm:spPr/>
    </dgm:pt>
    <dgm:pt modelId="{7193E144-C645-44FD-A2D7-4522947AA6A7}" type="pres">
      <dgm:prSet presAssocID="{E587F815-E97C-4A52-AC6B-86362B15F351}" presName="cycle" presStyleCnt="0"/>
      <dgm:spPr/>
    </dgm:pt>
    <dgm:pt modelId="{92E6E912-618F-452C-8150-286FF0716CB7}" type="pres">
      <dgm:prSet presAssocID="{E587F815-E97C-4A52-AC6B-86362B15F351}" presName="srcNode" presStyleLbl="node1" presStyleIdx="0" presStyleCnt="5"/>
      <dgm:spPr/>
    </dgm:pt>
    <dgm:pt modelId="{1E439D68-1C39-42FD-AFB8-9FC9B063BBCD}" type="pres">
      <dgm:prSet presAssocID="{E587F815-E97C-4A52-AC6B-86362B15F351}" presName="conn" presStyleLbl="parChTrans1D2" presStyleIdx="0" presStyleCnt="1"/>
      <dgm:spPr/>
    </dgm:pt>
    <dgm:pt modelId="{27804BAA-B560-4049-A334-7DECDE387492}" type="pres">
      <dgm:prSet presAssocID="{E587F815-E97C-4A52-AC6B-86362B15F351}" presName="extraNode" presStyleLbl="node1" presStyleIdx="0" presStyleCnt="5"/>
      <dgm:spPr/>
    </dgm:pt>
    <dgm:pt modelId="{01DDCA25-FC25-417F-BADC-5345CCB95FE5}" type="pres">
      <dgm:prSet presAssocID="{E587F815-E97C-4A52-AC6B-86362B15F351}" presName="dstNode" presStyleLbl="node1" presStyleIdx="0" presStyleCnt="5"/>
      <dgm:spPr/>
    </dgm:pt>
    <dgm:pt modelId="{6CCB5A42-215D-4D2D-8B14-4E2D17296CCE}" type="pres">
      <dgm:prSet presAssocID="{9E425D01-B876-456E-A345-9340FE6802EF}" presName="text_1" presStyleLbl="node1" presStyleIdx="0" presStyleCnt="5">
        <dgm:presLayoutVars>
          <dgm:bulletEnabled val="1"/>
        </dgm:presLayoutVars>
      </dgm:prSet>
      <dgm:spPr/>
    </dgm:pt>
    <dgm:pt modelId="{7F06ECDE-6312-4370-9976-83467D9961CA}" type="pres">
      <dgm:prSet presAssocID="{9E425D01-B876-456E-A345-9340FE6802EF}" presName="accent_1" presStyleCnt="0"/>
      <dgm:spPr/>
    </dgm:pt>
    <dgm:pt modelId="{DF541EB1-2D4C-40B0-8FD9-8FBA8BB1D2A9}" type="pres">
      <dgm:prSet presAssocID="{9E425D01-B876-456E-A345-9340FE6802EF}" presName="accentRepeatNode" presStyleLbl="solidFgAcc1" presStyleIdx="0" presStyleCnt="5" custLinFactNeighborX="3239"/>
      <dgm:spPr>
        <a:blipFill rotWithShape="0">
          <a:blip xmlns:r="http://schemas.openxmlformats.org/officeDocument/2006/relationships" r:embed="rId1"/>
          <a:stretch>
            <a:fillRect/>
          </a:stretch>
        </a:blipFill>
      </dgm:spPr>
    </dgm:pt>
    <dgm:pt modelId="{E879ED28-8315-49E1-8362-4EF0D2D774BE}" type="pres">
      <dgm:prSet presAssocID="{A2BA0BC6-1764-40B8-9641-F5A7CA6D762F}" presName="text_2" presStyleLbl="node1" presStyleIdx="1" presStyleCnt="5">
        <dgm:presLayoutVars>
          <dgm:bulletEnabled val="1"/>
        </dgm:presLayoutVars>
      </dgm:prSet>
      <dgm:spPr/>
    </dgm:pt>
    <dgm:pt modelId="{88B2FDA4-495A-4F20-8E5B-E6AFD645F5B7}" type="pres">
      <dgm:prSet presAssocID="{A2BA0BC6-1764-40B8-9641-F5A7CA6D762F}" presName="accent_2" presStyleCnt="0"/>
      <dgm:spPr/>
    </dgm:pt>
    <dgm:pt modelId="{332FF001-3F7D-4B88-B740-DD0D2A4574FA}" type="pres">
      <dgm:prSet presAssocID="{A2BA0BC6-1764-40B8-9641-F5A7CA6D762F}" presName="accentRepeatNode" presStyleLbl="solidFgAcc1" presStyleIdx="1" presStyleCnt="5"/>
      <dgm:spPr>
        <a:blipFill rotWithShape="0">
          <a:blip xmlns:r="http://schemas.openxmlformats.org/officeDocument/2006/relationships" r:embed="rId2"/>
          <a:stretch>
            <a:fillRect/>
          </a:stretch>
        </a:blipFill>
      </dgm:spPr>
    </dgm:pt>
    <dgm:pt modelId="{06D47B32-9577-4778-AA3B-00852DE95902}" type="pres">
      <dgm:prSet presAssocID="{60C74902-66E6-4474-842B-4D09418EB1EE}" presName="text_3" presStyleLbl="node1" presStyleIdx="2" presStyleCnt="5">
        <dgm:presLayoutVars>
          <dgm:bulletEnabled val="1"/>
        </dgm:presLayoutVars>
      </dgm:prSet>
      <dgm:spPr/>
    </dgm:pt>
    <dgm:pt modelId="{59A2FCCC-2481-4C32-815B-21AD1C35B1E3}" type="pres">
      <dgm:prSet presAssocID="{60C74902-66E6-4474-842B-4D09418EB1EE}" presName="accent_3" presStyleCnt="0"/>
      <dgm:spPr/>
    </dgm:pt>
    <dgm:pt modelId="{67C8ADE0-C8CC-4CA6-B036-7B542CB2CC48}" type="pres">
      <dgm:prSet presAssocID="{60C74902-66E6-4474-842B-4D09418EB1EE}" presName="accentRepeatNode" presStyleLbl="solidFgAcc1" presStyleIdx="2" presStyleCnt="5"/>
      <dgm:spPr>
        <a:blipFill rotWithShape="0">
          <a:blip xmlns:r="http://schemas.openxmlformats.org/officeDocument/2006/relationships" r:embed="rId3"/>
          <a:stretch>
            <a:fillRect/>
          </a:stretch>
        </a:blipFill>
      </dgm:spPr>
    </dgm:pt>
    <dgm:pt modelId="{87DA1914-569E-445F-8B41-760DB5FED647}" type="pres">
      <dgm:prSet presAssocID="{129BD92B-B5A7-44B3-86B5-4F17FC47E0A4}" presName="text_4" presStyleLbl="node1" presStyleIdx="3" presStyleCnt="5">
        <dgm:presLayoutVars>
          <dgm:bulletEnabled val="1"/>
        </dgm:presLayoutVars>
      </dgm:prSet>
      <dgm:spPr/>
    </dgm:pt>
    <dgm:pt modelId="{B67EF851-8306-4A21-A41F-D33D509FD46C}" type="pres">
      <dgm:prSet presAssocID="{129BD92B-B5A7-44B3-86B5-4F17FC47E0A4}" presName="accent_4" presStyleCnt="0"/>
      <dgm:spPr/>
    </dgm:pt>
    <dgm:pt modelId="{50EC2B37-8DDC-49BA-AEB2-3EF64F48CE64}" type="pres">
      <dgm:prSet presAssocID="{129BD92B-B5A7-44B3-86B5-4F17FC47E0A4}" presName="accentRepeatNode" presStyleLbl="solidFgAcc1" presStyleIdx="3" presStyleCnt="5"/>
      <dgm:spPr>
        <a:blipFill rotWithShape="0">
          <a:blip xmlns:r="http://schemas.openxmlformats.org/officeDocument/2006/relationships" r:embed="rId4"/>
          <a:stretch>
            <a:fillRect/>
          </a:stretch>
        </a:blipFill>
      </dgm:spPr>
    </dgm:pt>
    <dgm:pt modelId="{B687E664-88EF-4B99-AE9D-761CCBD5B15A}" type="pres">
      <dgm:prSet presAssocID="{1005039A-19F1-42E9-B120-3E63D53AC445}" presName="text_5" presStyleLbl="node1" presStyleIdx="4" presStyleCnt="5">
        <dgm:presLayoutVars>
          <dgm:bulletEnabled val="1"/>
        </dgm:presLayoutVars>
      </dgm:prSet>
      <dgm:spPr/>
    </dgm:pt>
    <dgm:pt modelId="{89E21FF3-6717-4364-A76B-D2DB640CDEEF}" type="pres">
      <dgm:prSet presAssocID="{1005039A-19F1-42E9-B120-3E63D53AC445}" presName="accent_5" presStyleCnt="0"/>
      <dgm:spPr/>
    </dgm:pt>
    <dgm:pt modelId="{9DD2BFFC-F264-455A-B6AC-B2152EE0F7A1}" type="pres">
      <dgm:prSet presAssocID="{1005039A-19F1-42E9-B120-3E63D53AC445}" presName="accentRepeatNode" presStyleLbl="solidFgAcc1" presStyleIdx="4" presStyleCnt="5"/>
      <dgm:spPr>
        <a:blipFill rotWithShape="0">
          <a:blip xmlns:r="http://schemas.openxmlformats.org/officeDocument/2006/relationships" r:embed="rId5"/>
          <a:stretch>
            <a:fillRect/>
          </a:stretch>
        </a:blipFill>
      </dgm:spPr>
    </dgm:pt>
  </dgm:ptLst>
  <dgm:cxnLst>
    <dgm:cxn modelId="{A9581915-0D23-44C5-AF4D-34644BBEB47E}" type="presOf" srcId="{9E425D01-B876-456E-A345-9340FE6802EF}" destId="{6CCB5A42-215D-4D2D-8B14-4E2D17296CCE}" srcOrd="0" destOrd="0" presId="urn:microsoft.com/office/officeart/2008/layout/VerticalCurvedList"/>
    <dgm:cxn modelId="{7785AC1D-F051-4E8D-81B6-E7B46E448A2E}" srcId="{E587F815-E97C-4A52-AC6B-86362B15F351}" destId="{9E425D01-B876-456E-A345-9340FE6802EF}" srcOrd="0" destOrd="0" parTransId="{ED42E629-2D06-4EAD-A800-B46D2E8AFA17}" sibTransId="{72FA4CB7-075D-4871-9323-7C8BCA653D40}"/>
    <dgm:cxn modelId="{F474D11F-63D7-4410-BE95-C7702F1DC1DE}" type="presOf" srcId="{E587F815-E97C-4A52-AC6B-86362B15F351}" destId="{80678450-BA36-4872-AC50-F6EDCF9E7D56}" srcOrd="0" destOrd="0" presId="urn:microsoft.com/office/officeart/2008/layout/VerticalCurvedList"/>
    <dgm:cxn modelId="{9010F932-A16E-41CD-B241-0C44A0C3EBCA}" type="presOf" srcId="{A2BA0BC6-1764-40B8-9641-F5A7CA6D762F}" destId="{E879ED28-8315-49E1-8362-4EF0D2D774BE}" srcOrd="0" destOrd="0" presId="urn:microsoft.com/office/officeart/2008/layout/VerticalCurvedList"/>
    <dgm:cxn modelId="{71127C3C-EB56-4619-990D-C2ED69225CAD}" type="presOf" srcId="{1005039A-19F1-42E9-B120-3E63D53AC445}" destId="{B687E664-88EF-4B99-AE9D-761CCBD5B15A}" srcOrd="0" destOrd="0" presId="urn:microsoft.com/office/officeart/2008/layout/VerticalCurvedList"/>
    <dgm:cxn modelId="{BA144F42-6A71-4204-9CAC-812ABCE1264F}" srcId="{E587F815-E97C-4A52-AC6B-86362B15F351}" destId="{1005039A-19F1-42E9-B120-3E63D53AC445}" srcOrd="4" destOrd="0" parTransId="{DDD905F7-6ADA-4E1B-8C33-83E7460E78A3}" sibTransId="{9961F79B-049B-4192-9930-BBF0687BD71E}"/>
    <dgm:cxn modelId="{6A41C470-1D59-444D-9724-679AFA0AEBDF}" type="presOf" srcId="{60C74902-66E6-4474-842B-4D09418EB1EE}" destId="{06D47B32-9577-4778-AA3B-00852DE95902}" srcOrd="0" destOrd="0" presId="urn:microsoft.com/office/officeart/2008/layout/VerticalCurvedList"/>
    <dgm:cxn modelId="{61A60A57-7490-4291-AE3C-79C3151960FB}" srcId="{E587F815-E97C-4A52-AC6B-86362B15F351}" destId="{129BD92B-B5A7-44B3-86B5-4F17FC47E0A4}" srcOrd="3" destOrd="0" parTransId="{B48CF10F-F2C3-4F74-982C-F8C86EFEC14D}" sibTransId="{B35BE618-9767-4A13-ACD0-65992FD6EC04}"/>
    <dgm:cxn modelId="{69EEAD91-5AC3-4065-977F-526A969D2E97}" srcId="{E587F815-E97C-4A52-AC6B-86362B15F351}" destId="{A2BA0BC6-1764-40B8-9641-F5A7CA6D762F}" srcOrd="1" destOrd="0" parTransId="{9182FFDC-19FC-46D8-898E-A0139B82FEFE}" sibTransId="{B572E3BF-237B-476B-A45E-7BEED274822F}"/>
    <dgm:cxn modelId="{F3D47AA7-2E82-4DA7-90F8-278747ECF778}" type="presOf" srcId="{129BD92B-B5A7-44B3-86B5-4F17FC47E0A4}" destId="{87DA1914-569E-445F-8B41-760DB5FED647}" srcOrd="0" destOrd="0" presId="urn:microsoft.com/office/officeart/2008/layout/VerticalCurvedList"/>
    <dgm:cxn modelId="{55215CC8-25CE-4696-89EC-299C1C86575B}" type="presOf" srcId="{72FA4CB7-075D-4871-9323-7C8BCA653D40}" destId="{1E439D68-1C39-42FD-AFB8-9FC9B063BBCD}" srcOrd="0" destOrd="0" presId="urn:microsoft.com/office/officeart/2008/layout/VerticalCurvedList"/>
    <dgm:cxn modelId="{3F1865D4-2C19-44E4-A811-66F9182E2AF2}" srcId="{E587F815-E97C-4A52-AC6B-86362B15F351}" destId="{60C74902-66E6-4474-842B-4D09418EB1EE}" srcOrd="2" destOrd="0" parTransId="{3B38E65E-861C-402A-966B-349BEB7A5621}" sibTransId="{39EEA355-91CD-4C5B-A179-1F57A6F6D13F}"/>
    <dgm:cxn modelId="{FEF53786-5D27-456E-B0C7-1D01A55C3FC4}" type="presParOf" srcId="{80678450-BA36-4872-AC50-F6EDCF9E7D56}" destId="{9027FE60-22F7-4665-BB2B-FD5A1824BF81}" srcOrd="0" destOrd="0" presId="urn:microsoft.com/office/officeart/2008/layout/VerticalCurvedList"/>
    <dgm:cxn modelId="{FFD2BBD6-B43F-4C87-9328-F3A5B47E2ACF}" type="presParOf" srcId="{9027FE60-22F7-4665-BB2B-FD5A1824BF81}" destId="{7193E144-C645-44FD-A2D7-4522947AA6A7}" srcOrd="0" destOrd="0" presId="urn:microsoft.com/office/officeart/2008/layout/VerticalCurvedList"/>
    <dgm:cxn modelId="{70584708-98EA-4CE5-BB48-ED018A891E22}" type="presParOf" srcId="{7193E144-C645-44FD-A2D7-4522947AA6A7}" destId="{92E6E912-618F-452C-8150-286FF0716CB7}" srcOrd="0" destOrd="0" presId="urn:microsoft.com/office/officeart/2008/layout/VerticalCurvedList"/>
    <dgm:cxn modelId="{A6E8B176-37F0-43FC-8C23-13F16A3FFADB}" type="presParOf" srcId="{7193E144-C645-44FD-A2D7-4522947AA6A7}" destId="{1E439D68-1C39-42FD-AFB8-9FC9B063BBCD}" srcOrd="1" destOrd="0" presId="urn:microsoft.com/office/officeart/2008/layout/VerticalCurvedList"/>
    <dgm:cxn modelId="{4ECD50E7-1308-41B9-9D72-150706ED6C9F}" type="presParOf" srcId="{7193E144-C645-44FD-A2D7-4522947AA6A7}" destId="{27804BAA-B560-4049-A334-7DECDE387492}" srcOrd="2" destOrd="0" presId="urn:microsoft.com/office/officeart/2008/layout/VerticalCurvedList"/>
    <dgm:cxn modelId="{4586F98A-1B89-44C8-AA07-BB95179B56D2}" type="presParOf" srcId="{7193E144-C645-44FD-A2D7-4522947AA6A7}" destId="{01DDCA25-FC25-417F-BADC-5345CCB95FE5}" srcOrd="3" destOrd="0" presId="urn:microsoft.com/office/officeart/2008/layout/VerticalCurvedList"/>
    <dgm:cxn modelId="{632F5544-BD4B-4BA9-8BDD-D113809623A6}" type="presParOf" srcId="{9027FE60-22F7-4665-BB2B-FD5A1824BF81}" destId="{6CCB5A42-215D-4D2D-8B14-4E2D17296CCE}" srcOrd="1" destOrd="0" presId="urn:microsoft.com/office/officeart/2008/layout/VerticalCurvedList"/>
    <dgm:cxn modelId="{BD777E10-B2A1-4FE0-A66B-DB7B494B4963}" type="presParOf" srcId="{9027FE60-22F7-4665-BB2B-FD5A1824BF81}" destId="{7F06ECDE-6312-4370-9976-83467D9961CA}" srcOrd="2" destOrd="0" presId="urn:microsoft.com/office/officeart/2008/layout/VerticalCurvedList"/>
    <dgm:cxn modelId="{390A1C2D-74C1-402C-9CE9-E47CB0F17B07}" type="presParOf" srcId="{7F06ECDE-6312-4370-9976-83467D9961CA}" destId="{DF541EB1-2D4C-40B0-8FD9-8FBA8BB1D2A9}" srcOrd="0" destOrd="0" presId="urn:microsoft.com/office/officeart/2008/layout/VerticalCurvedList"/>
    <dgm:cxn modelId="{FB02566C-444A-4216-AB10-5E722EFB06DF}" type="presParOf" srcId="{9027FE60-22F7-4665-BB2B-FD5A1824BF81}" destId="{E879ED28-8315-49E1-8362-4EF0D2D774BE}" srcOrd="3" destOrd="0" presId="urn:microsoft.com/office/officeart/2008/layout/VerticalCurvedList"/>
    <dgm:cxn modelId="{376C7BE5-FA40-4350-B00E-4BE052BBD804}" type="presParOf" srcId="{9027FE60-22F7-4665-BB2B-FD5A1824BF81}" destId="{88B2FDA4-495A-4F20-8E5B-E6AFD645F5B7}" srcOrd="4" destOrd="0" presId="urn:microsoft.com/office/officeart/2008/layout/VerticalCurvedList"/>
    <dgm:cxn modelId="{7D87D12E-E8E3-45D2-B0F3-123B0E5DA771}" type="presParOf" srcId="{88B2FDA4-495A-4F20-8E5B-E6AFD645F5B7}" destId="{332FF001-3F7D-4B88-B740-DD0D2A4574FA}" srcOrd="0" destOrd="0" presId="urn:microsoft.com/office/officeart/2008/layout/VerticalCurvedList"/>
    <dgm:cxn modelId="{52D619A7-A58A-47C0-B8B9-FA36259FD818}" type="presParOf" srcId="{9027FE60-22F7-4665-BB2B-FD5A1824BF81}" destId="{06D47B32-9577-4778-AA3B-00852DE95902}" srcOrd="5" destOrd="0" presId="urn:microsoft.com/office/officeart/2008/layout/VerticalCurvedList"/>
    <dgm:cxn modelId="{260F7489-3CB9-4A71-9E56-0E2DF5A6EFF1}" type="presParOf" srcId="{9027FE60-22F7-4665-BB2B-FD5A1824BF81}" destId="{59A2FCCC-2481-4C32-815B-21AD1C35B1E3}" srcOrd="6" destOrd="0" presId="urn:microsoft.com/office/officeart/2008/layout/VerticalCurvedList"/>
    <dgm:cxn modelId="{39C94585-1C6C-4B90-B281-B3E846966F96}" type="presParOf" srcId="{59A2FCCC-2481-4C32-815B-21AD1C35B1E3}" destId="{67C8ADE0-C8CC-4CA6-B036-7B542CB2CC48}" srcOrd="0" destOrd="0" presId="urn:microsoft.com/office/officeart/2008/layout/VerticalCurvedList"/>
    <dgm:cxn modelId="{A5C6AF5F-FC47-42ED-B9F6-1AD8BAB472D5}" type="presParOf" srcId="{9027FE60-22F7-4665-BB2B-FD5A1824BF81}" destId="{87DA1914-569E-445F-8B41-760DB5FED647}" srcOrd="7" destOrd="0" presId="urn:microsoft.com/office/officeart/2008/layout/VerticalCurvedList"/>
    <dgm:cxn modelId="{A959ED5A-B29E-43A5-8AE4-8476C84D3535}" type="presParOf" srcId="{9027FE60-22F7-4665-BB2B-FD5A1824BF81}" destId="{B67EF851-8306-4A21-A41F-D33D509FD46C}" srcOrd="8" destOrd="0" presId="urn:microsoft.com/office/officeart/2008/layout/VerticalCurvedList"/>
    <dgm:cxn modelId="{089BD000-5C75-4396-B634-D7D78279569A}" type="presParOf" srcId="{B67EF851-8306-4A21-A41F-D33D509FD46C}" destId="{50EC2B37-8DDC-49BA-AEB2-3EF64F48CE64}" srcOrd="0" destOrd="0" presId="urn:microsoft.com/office/officeart/2008/layout/VerticalCurvedList"/>
    <dgm:cxn modelId="{6EB9B8B2-4468-4CD8-BDE0-5CDC781E8818}" type="presParOf" srcId="{9027FE60-22F7-4665-BB2B-FD5A1824BF81}" destId="{B687E664-88EF-4B99-AE9D-761CCBD5B15A}" srcOrd="9" destOrd="0" presId="urn:microsoft.com/office/officeart/2008/layout/VerticalCurvedList"/>
    <dgm:cxn modelId="{A69F8C70-67EE-44BF-8C1F-B1C313F3E6EB}" type="presParOf" srcId="{9027FE60-22F7-4665-BB2B-FD5A1824BF81}" destId="{89E21FF3-6717-4364-A76B-D2DB640CDEEF}" srcOrd="10" destOrd="0" presId="urn:microsoft.com/office/officeart/2008/layout/VerticalCurvedList"/>
    <dgm:cxn modelId="{F3036326-9F6B-4B6F-87DB-67ED0AE9666D}" type="presParOf" srcId="{89E21FF3-6717-4364-A76B-D2DB640CDEEF}" destId="{9DD2BFFC-F264-455A-B6AC-B2152EE0F7A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439D68-1C39-42FD-AFB8-9FC9B063BBCD}">
      <dsp:nvSpPr>
        <dsp:cNvPr id="0" name=""/>
        <dsp:cNvSpPr/>
      </dsp:nvSpPr>
      <dsp:spPr>
        <a:xfrm>
          <a:off x="-6254883" y="-937410"/>
          <a:ext cx="7293488" cy="7293488"/>
        </a:xfrm>
        <a:prstGeom prst="blockArc">
          <a:avLst>
            <a:gd name="adj1" fmla="val 18900000"/>
            <a:gd name="adj2" fmla="val 2700000"/>
            <a:gd name="adj3" fmla="val 296"/>
          </a:avLst>
        </a:prstGeom>
        <a:noFill/>
        <a:ln w="1270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CCB5A42-215D-4D2D-8B14-4E2D17296CCE}">
      <dsp:nvSpPr>
        <dsp:cNvPr id="0" name=""/>
        <dsp:cNvSpPr/>
      </dsp:nvSpPr>
      <dsp:spPr>
        <a:xfrm>
          <a:off x="113497" y="262469"/>
          <a:ext cx="12096990" cy="677550"/>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7805"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t>   1. ĐỊNH HƯỚNG PHÁT TRIỂN NĂNG LỰC</a:t>
          </a:r>
        </a:p>
      </dsp:txBody>
      <dsp:txXfrm>
        <a:off x="113497" y="262469"/>
        <a:ext cx="12096990" cy="677550"/>
      </dsp:txXfrm>
    </dsp:sp>
    <dsp:sp modelId="{DF541EB1-2D4C-40B0-8FD9-8FBA8BB1D2A9}">
      <dsp:nvSpPr>
        <dsp:cNvPr id="0" name=""/>
        <dsp:cNvSpPr/>
      </dsp:nvSpPr>
      <dsp:spPr>
        <a:xfrm>
          <a:off x="-41653" y="253864"/>
          <a:ext cx="846937" cy="846937"/>
        </a:xfrm>
        <a:prstGeom prst="ellipse">
          <a:avLst/>
        </a:prstGeom>
        <a:blipFill rotWithShape="0">
          <a:blip xmlns:r="http://schemas.openxmlformats.org/officeDocument/2006/relationships" r:embed="rId1"/>
          <a:stretch>
            <a:fillRect/>
          </a:stretch>
        </a:blip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E879ED28-8315-49E1-8362-4EF0D2D774BE}">
      <dsp:nvSpPr>
        <dsp:cNvPr id="0" name=""/>
        <dsp:cNvSpPr/>
      </dsp:nvSpPr>
      <dsp:spPr>
        <a:xfrm>
          <a:off x="639058" y="1354558"/>
          <a:ext cx="11556405" cy="677550"/>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7805"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t>2.PHỐI HỢP PHÁT TRIỂN NĂNG LỰC TOÁN HỌC VÀ  NĂNG LỰC CHUNG </a:t>
          </a:r>
        </a:p>
      </dsp:txBody>
      <dsp:txXfrm>
        <a:off x="639058" y="1354558"/>
        <a:ext cx="11556405" cy="677550"/>
      </dsp:txXfrm>
    </dsp:sp>
    <dsp:sp modelId="{332FF001-3F7D-4B88-B740-DD0D2A4574FA}">
      <dsp:nvSpPr>
        <dsp:cNvPr id="0" name=""/>
        <dsp:cNvSpPr/>
      </dsp:nvSpPr>
      <dsp:spPr>
        <a:xfrm>
          <a:off x="267712" y="1278469"/>
          <a:ext cx="846937" cy="846937"/>
        </a:xfrm>
        <a:prstGeom prst="ellipse">
          <a:avLst/>
        </a:prstGeom>
        <a:blipFill rotWithShape="0">
          <a:blip xmlns:r="http://schemas.openxmlformats.org/officeDocument/2006/relationships" r:embed="rId2"/>
          <a:stretch>
            <a:fillRect/>
          </a:stretch>
        </a:blip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06D47B32-9577-4778-AA3B-00852DE95902}">
      <dsp:nvSpPr>
        <dsp:cNvPr id="0" name=""/>
        <dsp:cNvSpPr/>
      </dsp:nvSpPr>
      <dsp:spPr>
        <a:xfrm>
          <a:off x="814571" y="2294469"/>
          <a:ext cx="11329425" cy="677550"/>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7805"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t>  3. GẮN KẾT TOÁN HỌC VỚI THỰC TIỄN </a:t>
          </a:r>
          <a:endParaRPr lang="en-US" sz="1800" kern="1200" dirty="0"/>
        </a:p>
      </dsp:txBody>
      <dsp:txXfrm>
        <a:off x="814571" y="2294469"/>
        <a:ext cx="11329425" cy="677550"/>
      </dsp:txXfrm>
    </dsp:sp>
    <dsp:sp modelId="{67C8ADE0-C8CC-4CA6-B036-7B542CB2CC48}">
      <dsp:nvSpPr>
        <dsp:cNvPr id="0" name=""/>
        <dsp:cNvSpPr/>
      </dsp:nvSpPr>
      <dsp:spPr>
        <a:xfrm>
          <a:off x="592872" y="2285864"/>
          <a:ext cx="846937" cy="846937"/>
        </a:xfrm>
        <a:prstGeom prst="ellipse">
          <a:avLst/>
        </a:prstGeom>
        <a:blipFill rotWithShape="0">
          <a:blip xmlns:r="http://schemas.openxmlformats.org/officeDocument/2006/relationships" r:embed="rId3"/>
          <a:stretch>
            <a:fillRect/>
          </a:stretch>
        </a:blip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87DA1914-569E-445F-8B41-760DB5FED647}">
      <dsp:nvSpPr>
        <dsp:cNvPr id="0" name=""/>
        <dsp:cNvSpPr/>
      </dsp:nvSpPr>
      <dsp:spPr>
        <a:xfrm>
          <a:off x="662923" y="3310469"/>
          <a:ext cx="11483590" cy="677550"/>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7805"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t>  4. TĂNG CƯỜNG ĐỔI MỚI PHƯƠNG PHÁP DẠY HỌC </a:t>
          </a:r>
        </a:p>
      </dsp:txBody>
      <dsp:txXfrm>
        <a:off x="662923" y="3310469"/>
        <a:ext cx="11483590" cy="677550"/>
      </dsp:txXfrm>
    </dsp:sp>
    <dsp:sp modelId="{50EC2B37-8DDC-49BA-AEB2-3EF64F48CE64}">
      <dsp:nvSpPr>
        <dsp:cNvPr id="0" name=""/>
        <dsp:cNvSpPr/>
      </dsp:nvSpPr>
      <dsp:spPr>
        <a:xfrm>
          <a:off x="443858" y="3301864"/>
          <a:ext cx="846937" cy="846937"/>
        </a:xfrm>
        <a:prstGeom prst="ellipse">
          <a:avLst/>
        </a:prstGeom>
        <a:blipFill rotWithShape="0">
          <a:blip xmlns:r="http://schemas.openxmlformats.org/officeDocument/2006/relationships" r:embed="rId4"/>
          <a:stretch>
            <a:fillRect/>
          </a:stretch>
        </a:blip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B687E664-88EF-4B99-AE9D-761CCBD5B15A}">
      <dsp:nvSpPr>
        <dsp:cNvPr id="0" name=""/>
        <dsp:cNvSpPr/>
      </dsp:nvSpPr>
      <dsp:spPr>
        <a:xfrm>
          <a:off x="169049" y="4326469"/>
          <a:ext cx="11985886" cy="677550"/>
        </a:xfrm>
        <a:prstGeom prst="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7805"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t>  5. HỖ TRỢ GV VÀ HS THỰC HIỆN ĐÁNH GIÁ VÀ TỰ ĐÁNH GIA NĂNG LỰC</a:t>
          </a:r>
        </a:p>
      </dsp:txBody>
      <dsp:txXfrm>
        <a:off x="169049" y="4326469"/>
        <a:ext cx="11985886" cy="677550"/>
      </dsp:txXfrm>
    </dsp:sp>
    <dsp:sp modelId="{9DD2BFFC-F264-455A-B6AC-B2152EE0F7A1}">
      <dsp:nvSpPr>
        <dsp:cNvPr id="0" name=""/>
        <dsp:cNvSpPr/>
      </dsp:nvSpPr>
      <dsp:spPr>
        <a:xfrm>
          <a:off x="-41653" y="4224871"/>
          <a:ext cx="846937" cy="846937"/>
        </a:xfrm>
        <a:prstGeom prst="ellipse">
          <a:avLst/>
        </a:prstGeom>
        <a:blipFill rotWithShape="0">
          <a:blip xmlns:r="http://schemas.openxmlformats.org/officeDocument/2006/relationships" r:embed="rId5"/>
          <a:stretch>
            <a:fillRect/>
          </a:stretch>
        </a:blip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5AE6CE-A9BD-4482-9DFA-3EB21F2BFD47}">
      <dsp:nvSpPr>
        <dsp:cNvPr id="0" name=""/>
        <dsp:cNvSpPr/>
      </dsp:nvSpPr>
      <dsp:spPr>
        <a:xfrm>
          <a:off x="6212735" y="3411874"/>
          <a:ext cx="91440" cy="398838"/>
        </a:xfrm>
        <a:custGeom>
          <a:avLst/>
          <a:gdLst/>
          <a:ahLst/>
          <a:cxnLst/>
          <a:rect l="0" t="0" r="0" b="0"/>
          <a:pathLst>
            <a:path>
              <a:moveTo>
                <a:pt x="45720" y="0"/>
              </a:moveTo>
              <a:lnTo>
                <a:pt x="45720" y="39883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8DF66A8-6EDF-4222-93B0-47D2A2C6AA3C}">
      <dsp:nvSpPr>
        <dsp:cNvPr id="0" name=""/>
        <dsp:cNvSpPr/>
      </dsp:nvSpPr>
      <dsp:spPr>
        <a:xfrm>
          <a:off x="3595128" y="2142218"/>
          <a:ext cx="2663326" cy="398838"/>
        </a:xfrm>
        <a:custGeom>
          <a:avLst/>
          <a:gdLst/>
          <a:ahLst/>
          <a:cxnLst/>
          <a:rect l="0" t="0" r="0" b="0"/>
          <a:pathLst>
            <a:path>
              <a:moveTo>
                <a:pt x="0" y="0"/>
              </a:moveTo>
              <a:lnTo>
                <a:pt x="0" y="271797"/>
              </a:lnTo>
              <a:lnTo>
                <a:pt x="2663326" y="271797"/>
              </a:lnTo>
              <a:lnTo>
                <a:pt x="2663326" y="39883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08C47E-8CE5-4AA1-9E30-F488F2605544}">
      <dsp:nvSpPr>
        <dsp:cNvPr id="0" name=""/>
        <dsp:cNvSpPr/>
      </dsp:nvSpPr>
      <dsp:spPr>
        <a:xfrm>
          <a:off x="4241730" y="3411874"/>
          <a:ext cx="91440" cy="398838"/>
        </a:xfrm>
        <a:custGeom>
          <a:avLst/>
          <a:gdLst/>
          <a:ahLst/>
          <a:cxnLst/>
          <a:rect l="0" t="0" r="0" b="0"/>
          <a:pathLst>
            <a:path>
              <a:moveTo>
                <a:pt x="45720" y="0"/>
              </a:moveTo>
              <a:lnTo>
                <a:pt x="45720" y="39883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507474-83AD-45CB-BB73-57BB259C4594}">
      <dsp:nvSpPr>
        <dsp:cNvPr id="0" name=""/>
        <dsp:cNvSpPr/>
      </dsp:nvSpPr>
      <dsp:spPr>
        <a:xfrm>
          <a:off x="3595128" y="2142218"/>
          <a:ext cx="692321" cy="398838"/>
        </a:xfrm>
        <a:custGeom>
          <a:avLst/>
          <a:gdLst/>
          <a:ahLst/>
          <a:cxnLst/>
          <a:rect l="0" t="0" r="0" b="0"/>
          <a:pathLst>
            <a:path>
              <a:moveTo>
                <a:pt x="0" y="0"/>
              </a:moveTo>
              <a:lnTo>
                <a:pt x="0" y="271797"/>
              </a:lnTo>
              <a:lnTo>
                <a:pt x="692321" y="271797"/>
              </a:lnTo>
              <a:lnTo>
                <a:pt x="692321" y="39883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E1EA15-BB9F-4E48-8286-62717CA2A303}">
      <dsp:nvSpPr>
        <dsp:cNvPr id="0" name=""/>
        <dsp:cNvSpPr/>
      </dsp:nvSpPr>
      <dsp:spPr>
        <a:xfrm>
          <a:off x="2416460" y="3411874"/>
          <a:ext cx="91440" cy="398838"/>
        </a:xfrm>
        <a:custGeom>
          <a:avLst/>
          <a:gdLst/>
          <a:ahLst/>
          <a:cxnLst/>
          <a:rect l="0" t="0" r="0" b="0"/>
          <a:pathLst>
            <a:path>
              <a:moveTo>
                <a:pt x="45720" y="0"/>
              </a:moveTo>
              <a:lnTo>
                <a:pt x="45720" y="39883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12F879-8905-463C-AC51-3BC409A42122}">
      <dsp:nvSpPr>
        <dsp:cNvPr id="0" name=""/>
        <dsp:cNvSpPr/>
      </dsp:nvSpPr>
      <dsp:spPr>
        <a:xfrm>
          <a:off x="2462180" y="2142218"/>
          <a:ext cx="1132948" cy="398838"/>
        </a:xfrm>
        <a:custGeom>
          <a:avLst/>
          <a:gdLst/>
          <a:ahLst/>
          <a:cxnLst/>
          <a:rect l="0" t="0" r="0" b="0"/>
          <a:pathLst>
            <a:path>
              <a:moveTo>
                <a:pt x="1132948" y="0"/>
              </a:moveTo>
              <a:lnTo>
                <a:pt x="1132948" y="271797"/>
              </a:lnTo>
              <a:lnTo>
                <a:pt x="0" y="271797"/>
              </a:lnTo>
              <a:lnTo>
                <a:pt x="0" y="39883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D54BBC-6AB3-4B54-A2A2-223A2FAF714C}">
      <dsp:nvSpPr>
        <dsp:cNvPr id="0" name=""/>
        <dsp:cNvSpPr/>
      </dsp:nvSpPr>
      <dsp:spPr>
        <a:xfrm>
          <a:off x="740347" y="3411874"/>
          <a:ext cx="91440" cy="398838"/>
        </a:xfrm>
        <a:custGeom>
          <a:avLst/>
          <a:gdLst/>
          <a:ahLst/>
          <a:cxnLst/>
          <a:rect l="0" t="0" r="0" b="0"/>
          <a:pathLst>
            <a:path>
              <a:moveTo>
                <a:pt x="45720" y="0"/>
              </a:moveTo>
              <a:lnTo>
                <a:pt x="45720" y="39883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6775A7-4DB5-4332-B837-F13F0E6DC888}">
      <dsp:nvSpPr>
        <dsp:cNvPr id="0" name=""/>
        <dsp:cNvSpPr/>
      </dsp:nvSpPr>
      <dsp:spPr>
        <a:xfrm>
          <a:off x="786067" y="2142218"/>
          <a:ext cx="2809061" cy="398838"/>
        </a:xfrm>
        <a:custGeom>
          <a:avLst/>
          <a:gdLst/>
          <a:ahLst/>
          <a:cxnLst/>
          <a:rect l="0" t="0" r="0" b="0"/>
          <a:pathLst>
            <a:path>
              <a:moveTo>
                <a:pt x="2809061" y="0"/>
              </a:moveTo>
              <a:lnTo>
                <a:pt x="2809061" y="271797"/>
              </a:lnTo>
              <a:lnTo>
                <a:pt x="0" y="271797"/>
              </a:lnTo>
              <a:lnTo>
                <a:pt x="0" y="39883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E878E6-A76C-4359-AA42-C751EB6D1204}">
      <dsp:nvSpPr>
        <dsp:cNvPr id="0" name=""/>
        <dsp:cNvSpPr/>
      </dsp:nvSpPr>
      <dsp:spPr>
        <a:xfrm>
          <a:off x="3549408" y="872562"/>
          <a:ext cx="91440" cy="398838"/>
        </a:xfrm>
        <a:custGeom>
          <a:avLst/>
          <a:gdLst/>
          <a:ahLst/>
          <a:cxnLst/>
          <a:rect l="0" t="0" r="0" b="0"/>
          <a:pathLst>
            <a:path>
              <a:moveTo>
                <a:pt x="45720" y="0"/>
              </a:moveTo>
              <a:lnTo>
                <a:pt x="45720" y="39883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8FE013-4098-411E-88AB-664E4D8AFB75}">
      <dsp:nvSpPr>
        <dsp:cNvPr id="0" name=""/>
        <dsp:cNvSpPr/>
      </dsp:nvSpPr>
      <dsp:spPr>
        <a:xfrm>
          <a:off x="2909445" y="1745"/>
          <a:ext cx="1371365" cy="87081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6E956DE-AC6F-406C-887A-235B14975034}">
      <dsp:nvSpPr>
        <dsp:cNvPr id="0" name=""/>
        <dsp:cNvSpPr/>
      </dsp:nvSpPr>
      <dsp:spPr>
        <a:xfrm>
          <a:off x="3061819" y="146500"/>
          <a:ext cx="1371365" cy="87081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Toán 8</a:t>
          </a:r>
        </a:p>
      </dsp:txBody>
      <dsp:txXfrm>
        <a:off x="3087324" y="172005"/>
        <a:ext cx="1320355" cy="819807"/>
      </dsp:txXfrm>
    </dsp:sp>
    <dsp:sp modelId="{E081CE35-1811-4953-981F-EF6955A28A7B}">
      <dsp:nvSpPr>
        <dsp:cNvPr id="0" name=""/>
        <dsp:cNvSpPr/>
      </dsp:nvSpPr>
      <dsp:spPr>
        <a:xfrm>
          <a:off x="2601574" y="1271401"/>
          <a:ext cx="1987108" cy="87081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A9993CE-1299-4CE6-8A0B-D77C552275CF}">
      <dsp:nvSpPr>
        <dsp:cNvPr id="0" name=""/>
        <dsp:cNvSpPr/>
      </dsp:nvSpPr>
      <dsp:spPr>
        <a:xfrm>
          <a:off x="2753948" y="1416156"/>
          <a:ext cx="1987108" cy="87081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Ba mạch nội dung và </a:t>
          </a:r>
        </a:p>
        <a:p>
          <a:pPr marL="0" lvl="0" indent="0" algn="ctr" defTabSz="444500">
            <a:lnSpc>
              <a:spcPct val="90000"/>
            </a:lnSpc>
            <a:spcBef>
              <a:spcPct val="0"/>
            </a:spcBef>
            <a:spcAft>
              <a:spcPct val="35000"/>
            </a:spcAft>
            <a:buNone/>
          </a:pPr>
          <a:r>
            <a:rPr lang="en-US" sz="1000" kern="1200"/>
            <a:t>hoạt động trải nghiệm</a:t>
          </a:r>
        </a:p>
      </dsp:txBody>
      <dsp:txXfrm>
        <a:off x="2779453" y="1441661"/>
        <a:ext cx="1936098" cy="819807"/>
      </dsp:txXfrm>
    </dsp:sp>
    <dsp:sp modelId="{6C7FCC37-E57E-4180-A05A-16E68358A3A6}">
      <dsp:nvSpPr>
        <dsp:cNvPr id="0" name=""/>
        <dsp:cNvSpPr/>
      </dsp:nvSpPr>
      <dsp:spPr>
        <a:xfrm>
          <a:off x="100384" y="2541057"/>
          <a:ext cx="1371365" cy="87081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C10780A-6F41-4233-A54D-6B0AC74E2DBF}">
      <dsp:nvSpPr>
        <dsp:cNvPr id="0" name=""/>
        <dsp:cNvSpPr/>
      </dsp:nvSpPr>
      <dsp:spPr>
        <a:xfrm>
          <a:off x="252758" y="2685812"/>
          <a:ext cx="1371365" cy="87081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Số và Đại số</a:t>
          </a:r>
        </a:p>
        <a:p>
          <a:pPr marL="0" lvl="0" indent="0" algn="ctr" defTabSz="444500">
            <a:lnSpc>
              <a:spcPct val="90000"/>
            </a:lnSpc>
            <a:spcBef>
              <a:spcPct val="0"/>
            </a:spcBef>
            <a:spcAft>
              <a:spcPct val="35000"/>
            </a:spcAft>
            <a:buNone/>
          </a:pPr>
          <a:r>
            <a:rPr lang="en-US" sz="1000" kern="1200">
              <a:latin typeface="+mn-lt"/>
            </a:rPr>
            <a:t>(</a:t>
          </a:r>
          <a:r>
            <a:rPr lang="en-US" sz="1000" kern="1200">
              <a:latin typeface="+mn-lt"/>
              <a:ea typeface="Cambria Math"/>
            </a:rPr>
            <a:t>=</a:t>
          </a:r>
          <a:r>
            <a:rPr lang="en-US" sz="1000" kern="1200" baseline="0">
              <a:latin typeface="+mn-lt"/>
              <a:ea typeface="Cambria Math"/>
            </a:rPr>
            <a:t> 60 </a:t>
          </a:r>
          <a:r>
            <a:rPr lang="en-US" sz="1000" kern="1200">
              <a:latin typeface="+mn-lt"/>
            </a:rPr>
            <a:t>tiết)</a:t>
          </a:r>
        </a:p>
      </dsp:txBody>
      <dsp:txXfrm>
        <a:off x="278263" y="2711317"/>
        <a:ext cx="1320355" cy="819807"/>
      </dsp:txXfrm>
    </dsp:sp>
    <dsp:sp modelId="{3528C455-D162-4C77-9714-171A7A531DC6}">
      <dsp:nvSpPr>
        <dsp:cNvPr id="0" name=""/>
        <dsp:cNvSpPr/>
      </dsp:nvSpPr>
      <dsp:spPr>
        <a:xfrm>
          <a:off x="100384" y="3810713"/>
          <a:ext cx="1371365" cy="87081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4A93310-E766-42BB-A257-30E1C55C5E53}">
      <dsp:nvSpPr>
        <dsp:cNvPr id="0" name=""/>
        <dsp:cNvSpPr/>
      </dsp:nvSpPr>
      <dsp:spPr>
        <a:xfrm>
          <a:off x="252758" y="3955468"/>
          <a:ext cx="1371365" cy="87081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Khoảng 43% </a:t>
          </a:r>
        </a:p>
        <a:p>
          <a:pPr marL="0" lvl="0" indent="0" algn="ctr" defTabSz="444500">
            <a:lnSpc>
              <a:spcPct val="90000"/>
            </a:lnSpc>
            <a:spcBef>
              <a:spcPct val="0"/>
            </a:spcBef>
            <a:spcAft>
              <a:spcPct val="35000"/>
            </a:spcAft>
            <a:buNone/>
          </a:pPr>
          <a:r>
            <a:rPr lang="en-US" sz="1000" kern="1200"/>
            <a:t>thời lượng</a:t>
          </a:r>
        </a:p>
      </dsp:txBody>
      <dsp:txXfrm>
        <a:off x="278263" y="3980973"/>
        <a:ext cx="1320355" cy="819807"/>
      </dsp:txXfrm>
    </dsp:sp>
    <dsp:sp modelId="{32C5E6F9-5B01-4829-A2B5-56275A22AAAC}">
      <dsp:nvSpPr>
        <dsp:cNvPr id="0" name=""/>
        <dsp:cNvSpPr/>
      </dsp:nvSpPr>
      <dsp:spPr>
        <a:xfrm>
          <a:off x="1776497" y="2541057"/>
          <a:ext cx="1371365" cy="87081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001B653-255A-48EC-AC7A-B60012D383D8}">
      <dsp:nvSpPr>
        <dsp:cNvPr id="0" name=""/>
        <dsp:cNvSpPr/>
      </dsp:nvSpPr>
      <dsp:spPr>
        <a:xfrm>
          <a:off x="1928871" y="2685812"/>
          <a:ext cx="1371365" cy="87081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Hình học và </a:t>
          </a:r>
        </a:p>
        <a:p>
          <a:pPr marL="0" lvl="0" indent="0" algn="ctr" defTabSz="444500">
            <a:lnSpc>
              <a:spcPct val="90000"/>
            </a:lnSpc>
            <a:spcBef>
              <a:spcPct val="0"/>
            </a:spcBef>
            <a:spcAft>
              <a:spcPct val="35000"/>
            </a:spcAft>
            <a:buNone/>
          </a:pPr>
          <a:r>
            <a:rPr lang="en-US" sz="1000" kern="1200"/>
            <a:t>Đo lường </a:t>
          </a:r>
        </a:p>
        <a:p>
          <a:pPr marL="0" lvl="0" indent="0" algn="ctr" defTabSz="444500">
            <a:lnSpc>
              <a:spcPct val="90000"/>
            </a:lnSpc>
            <a:spcBef>
              <a:spcPct val="0"/>
            </a:spcBef>
            <a:spcAft>
              <a:spcPct val="35000"/>
            </a:spcAft>
            <a:buNone/>
          </a:pPr>
          <a:r>
            <a:rPr lang="en-US" sz="1000" kern="1200">
              <a:latin typeface="+mn-lt"/>
            </a:rPr>
            <a:t>(</a:t>
          </a:r>
          <a:r>
            <a:rPr lang="en-US" sz="1000" kern="1200">
              <a:latin typeface="+mn-lt"/>
              <a:ea typeface="Cambria Math"/>
            </a:rPr>
            <a:t>= 50</a:t>
          </a:r>
          <a:r>
            <a:rPr lang="en-US" sz="1000" kern="1200">
              <a:latin typeface="+mn-lt"/>
            </a:rPr>
            <a:t> tiết )</a:t>
          </a:r>
        </a:p>
      </dsp:txBody>
      <dsp:txXfrm>
        <a:off x="1954376" y="2711317"/>
        <a:ext cx="1320355" cy="819807"/>
      </dsp:txXfrm>
    </dsp:sp>
    <dsp:sp modelId="{31D28898-FB4B-4FF4-8FA6-4DA4680EC25F}">
      <dsp:nvSpPr>
        <dsp:cNvPr id="0" name=""/>
        <dsp:cNvSpPr/>
      </dsp:nvSpPr>
      <dsp:spPr>
        <a:xfrm>
          <a:off x="1776497" y="3810713"/>
          <a:ext cx="1371365" cy="87081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8795A8F-757B-454C-8F8E-8AAFB16D0B72}">
      <dsp:nvSpPr>
        <dsp:cNvPr id="0" name=""/>
        <dsp:cNvSpPr/>
      </dsp:nvSpPr>
      <dsp:spPr>
        <a:xfrm>
          <a:off x="1928871" y="3955468"/>
          <a:ext cx="1371365" cy="87081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Khoảng 36% </a:t>
          </a:r>
        </a:p>
        <a:p>
          <a:pPr marL="0" lvl="0" indent="0" algn="ctr" defTabSz="444500">
            <a:lnSpc>
              <a:spcPct val="90000"/>
            </a:lnSpc>
            <a:spcBef>
              <a:spcPct val="0"/>
            </a:spcBef>
            <a:spcAft>
              <a:spcPct val="35000"/>
            </a:spcAft>
            <a:buNone/>
          </a:pPr>
          <a:r>
            <a:rPr lang="en-US" sz="1000" kern="1200"/>
            <a:t>thời lượng</a:t>
          </a:r>
        </a:p>
      </dsp:txBody>
      <dsp:txXfrm>
        <a:off x="1954376" y="3980973"/>
        <a:ext cx="1320355" cy="819807"/>
      </dsp:txXfrm>
    </dsp:sp>
    <dsp:sp modelId="{2F38030F-A73D-4EB5-A2B7-8B6A09A81471}">
      <dsp:nvSpPr>
        <dsp:cNvPr id="0" name=""/>
        <dsp:cNvSpPr/>
      </dsp:nvSpPr>
      <dsp:spPr>
        <a:xfrm>
          <a:off x="3452610" y="2541057"/>
          <a:ext cx="1669678" cy="87081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9F9D6AB-E147-411B-8517-1B13A1BFBC7D}">
      <dsp:nvSpPr>
        <dsp:cNvPr id="0" name=""/>
        <dsp:cNvSpPr/>
      </dsp:nvSpPr>
      <dsp:spPr>
        <a:xfrm>
          <a:off x="3604984" y="2685812"/>
          <a:ext cx="1669678" cy="87081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Một số yếu tố </a:t>
          </a:r>
          <a:br>
            <a:rPr lang="en-US" sz="1000" kern="1200"/>
          </a:br>
          <a:r>
            <a:rPr lang="en-US" sz="1000" kern="1200"/>
            <a:t>Thống kê và Xác suất </a:t>
          </a:r>
        </a:p>
        <a:p>
          <a:pPr marL="0" lvl="0" indent="0" algn="ctr" defTabSz="444500">
            <a:lnSpc>
              <a:spcPct val="90000"/>
            </a:lnSpc>
            <a:spcBef>
              <a:spcPct val="0"/>
            </a:spcBef>
            <a:spcAft>
              <a:spcPct val="35000"/>
            </a:spcAft>
            <a:buNone/>
          </a:pPr>
          <a:r>
            <a:rPr lang="en-US" sz="1000" kern="1200">
              <a:latin typeface="+mn-lt"/>
            </a:rPr>
            <a:t>(</a:t>
          </a:r>
          <a:r>
            <a:rPr lang="en-US" sz="1000" kern="1200">
              <a:latin typeface="+mn-lt"/>
              <a:ea typeface="Cambria Math"/>
            </a:rPr>
            <a:t>= 20</a:t>
          </a:r>
          <a:r>
            <a:rPr lang="en-US" sz="1000" kern="1200">
              <a:latin typeface="+mn-lt"/>
            </a:rPr>
            <a:t> tiết )</a:t>
          </a:r>
        </a:p>
      </dsp:txBody>
      <dsp:txXfrm>
        <a:off x="3630489" y="2711317"/>
        <a:ext cx="1618668" cy="819807"/>
      </dsp:txXfrm>
    </dsp:sp>
    <dsp:sp modelId="{6F5CA126-096F-47DD-801C-46E3EC3E36D4}">
      <dsp:nvSpPr>
        <dsp:cNvPr id="0" name=""/>
        <dsp:cNvSpPr/>
      </dsp:nvSpPr>
      <dsp:spPr>
        <a:xfrm>
          <a:off x="3601767" y="3810713"/>
          <a:ext cx="1371365" cy="87081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4EA67C4-CD52-4765-9A27-02962030A7ED}">
      <dsp:nvSpPr>
        <dsp:cNvPr id="0" name=""/>
        <dsp:cNvSpPr/>
      </dsp:nvSpPr>
      <dsp:spPr>
        <a:xfrm>
          <a:off x="3754141" y="3955468"/>
          <a:ext cx="1371365" cy="87081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Khoảng 14% </a:t>
          </a:r>
        </a:p>
        <a:p>
          <a:pPr marL="0" lvl="0" indent="0" algn="ctr" defTabSz="444500">
            <a:lnSpc>
              <a:spcPct val="90000"/>
            </a:lnSpc>
            <a:spcBef>
              <a:spcPct val="0"/>
            </a:spcBef>
            <a:spcAft>
              <a:spcPct val="35000"/>
            </a:spcAft>
            <a:buNone/>
          </a:pPr>
          <a:r>
            <a:rPr lang="en-US" sz="1000" kern="1200"/>
            <a:t>thời lượng</a:t>
          </a:r>
        </a:p>
      </dsp:txBody>
      <dsp:txXfrm>
        <a:off x="3779646" y="3980973"/>
        <a:ext cx="1320355" cy="819807"/>
      </dsp:txXfrm>
    </dsp:sp>
    <dsp:sp modelId="{8C1687B6-F35B-426B-B7CF-9AACBEF12390}">
      <dsp:nvSpPr>
        <dsp:cNvPr id="0" name=""/>
        <dsp:cNvSpPr/>
      </dsp:nvSpPr>
      <dsp:spPr>
        <a:xfrm>
          <a:off x="5427037" y="2541057"/>
          <a:ext cx="1662835" cy="87081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A65C67D-8C85-4EF1-96FE-24F93CD773C2}">
      <dsp:nvSpPr>
        <dsp:cNvPr id="0" name=""/>
        <dsp:cNvSpPr/>
      </dsp:nvSpPr>
      <dsp:spPr>
        <a:xfrm>
          <a:off x="5579411" y="2685812"/>
          <a:ext cx="1662835" cy="87081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Hoạt động thực hành và trải nghiệm</a:t>
          </a:r>
        </a:p>
        <a:p>
          <a:pPr marL="0" lvl="0" indent="0" algn="ctr" defTabSz="444500">
            <a:lnSpc>
              <a:spcPct val="90000"/>
            </a:lnSpc>
            <a:spcBef>
              <a:spcPct val="0"/>
            </a:spcBef>
            <a:spcAft>
              <a:spcPct val="35000"/>
            </a:spcAft>
            <a:buNone/>
          </a:pPr>
          <a:r>
            <a:rPr lang="en-US" sz="1000" kern="1200"/>
            <a:t>(= 10 tiết)</a:t>
          </a:r>
        </a:p>
      </dsp:txBody>
      <dsp:txXfrm>
        <a:off x="5604916" y="2711317"/>
        <a:ext cx="1611825" cy="819807"/>
      </dsp:txXfrm>
    </dsp:sp>
    <dsp:sp modelId="{3E9B2B89-C065-4D62-B09F-66D852DDD361}">
      <dsp:nvSpPr>
        <dsp:cNvPr id="0" name=""/>
        <dsp:cNvSpPr/>
      </dsp:nvSpPr>
      <dsp:spPr>
        <a:xfrm>
          <a:off x="5572772" y="3810713"/>
          <a:ext cx="1371365" cy="87081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6DC8A43-CF68-4BED-ADE7-062F8085915F}">
      <dsp:nvSpPr>
        <dsp:cNvPr id="0" name=""/>
        <dsp:cNvSpPr/>
      </dsp:nvSpPr>
      <dsp:spPr>
        <a:xfrm>
          <a:off x="5725146" y="3955468"/>
          <a:ext cx="1371365" cy="87081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Khoảng 7% </a:t>
          </a:r>
        </a:p>
        <a:p>
          <a:pPr marL="0" lvl="0" indent="0" algn="ctr" defTabSz="444500">
            <a:lnSpc>
              <a:spcPct val="90000"/>
            </a:lnSpc>
            <a:spcBef>
              <a:spcPct val="0"/>
            </a:spcBef>
            <a:spcAft>
              <a:spcPct val="35000"/>
            </a:spcAft>
            <a:buNone/>
          </a:pPr>
          <a:r>
            <a:rPr lang="en-US" sz="1000" kern="1200"/>
            <a:t>thời lượng</a:t>
          </a:r>
        </a:p>
      </dsp:txBody>
      <dsp:txXfrm>
        <a:off x="5750651" y="3980973"/>
        <a:ext cx="1320355" cy="8198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439D68-1C39-42FD-AFB8-9FC9B063BBCD}">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CCB5A42-215D-4D2D-8B14-4E2D17296CCE}">
      <dsp:nvSpPr>
        <dsp:cNvPr id="0" name=""/>
        <dsp:cNvSpPr/>
      </dsp:nvSpPr>
      <dsp:spPr>
        <a:xfrm>
          <a:off x="509717" y="338558"/>
          <a:ext cx="11585380" cy="677550"/>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7805"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t>1. CÁC BÀI HỌC ĐỀU ĐƯỢC XÂY DỰNG TRÊN CẤU TRÚC 5 K</a:t>
          </a:r>
          <a:endParaRPr lang="en-US" sz="2400" b="1" kern="1200" dirty="0"/>
        </a:p>
      </dsp:txBody>
      <dsp:txXfrm>
        <a:off x="509717" y="338558"/>
        <a:ext cx="11585380" cy="677550"/>
      </dsp:txXfrm>
    </dsp:sp>
    <dsp:sp modelId="{DF541EB1-2D4C-40B0-8FD9-8FBA8BB1D2A9}">
      <dsp:nvSpPr>
        <dsp:cNvPr id="0" name=""/>
        <dsp:cNvSpPr/>
      </dsp:nvSpPr>
      <dsp:spPr>
        <a:xfrm>
          <a:off x="113681" y="253864"/>
          <a:ext cx="846937" cy="846937"/>
        </a:xfrm>
        <a:prstGeom prst="ellipse">
          <a:avLst/>
        </a:prstGeom>
        <a:blipFill rotWithShape="0">
          <a:blip xmlns:r="http://schemas.openxmlformats.org/officeDocument/2006/relationships" r:embed="rId1"/>
          <a:stretch>
            <a:fillRect/>
          </a:stretch>
        </a:blipFill>
        <a:ln w="6350" cap="flat" cmpd="sng" algn="ctr">
          <a:solidFill>
            <a:schemeClr val="accent4">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879ED28-8315-49E1-8362-4EF0D2D774BE}">
      <dsp:nvSpPr>
        <dsp:cNvPr id="0" name=""/>
        <dsp:cNvSpPr/>
      </dsp:nvSpPr>
      <dsp:spPr>
        <a:xfrm>
          <a:off x="995230" y="1354558"/>
          <a:ext cx="11099867" cy="677550"/>
        </a:xfrm>
        <a:prstGeom prst="rect">
          <a:avLst/>
        </a:prstGeom>
        <a:gradFill rotWithShape="0">
          <a:gsLst>
            <a:gs pos="0">
              <a:schemeClr val="accent4">
                <a:hueOff val="2598923"/>
                <a:satOff val="-11992"/>
                <a:lumOff val="441"/>
                <a:alphaOff val="0"/>
                <a:satMod val="103000"/>
                <a:lumMod val="102000"/>
                <a:tint val="94000"/>
              </a:schemeClr>
            </a:gs>
            <a:gs pos="50000">
              <a:schemeClr val="accent4">
                <a:hueOff val="2598923"/>
                <a:satOff val="-11992"/>
                <a:lumOff val="441"/>
                <a:alphaOff val="0"/>
                <a:satMod val="110000"/>
                <a:lumMod val="100000"/>
                <a:shade val="100000"/>
              </a:schemeClr>
            </a:gs>
            <a:gs pos="100000">
              <a:schemeClr val="accent4">
                <a:hueOff val="2598923"/>
                <a:satOff val="-11992"/>
                <a:lumOff val="44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7805"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t>2. </a:t>
          </a:r>
          <a:r>
            <a:rPr lang="vi-VN" sz="2400" b="1" kern="1200"/>
            <a:t>TẬP TRUNG VÀO VIỆC TỔ CHỨC CÁC HOẠT ĐỘNG CỦA HS</a:t>
          </a:r>
          <a:endParaRPr lang="en-US" sz="2400" b="1" kern="1200" dirty="0"/>
        </a:p>
      </dsp:txBody>
      <dsp:txXfrm>
        <a:off x="995230" y="1354558"/>
        <a:ext cx="11099867" cy="677550"/>
      </dsp:txXfrm>
    </dsp:sp>
    <dsp:sp modelId="{332FF001-3F7D-4B88-B740-DD0D2A4574FA}">
      <dsp:nvSpPr>
        <dsp:cNvPr id="0" name=""/>
        <dsp:cNvSpPr/>
      </dsp:nvSpPr>
      <dsp:spPr>
        <a:xfrm>
          <a:off x="571761" y="1269864"/>
          <a:ext cx="846937" cy="846937"/>
        </a:xfrm>
        <a:prstGeom prst="ellipse">
          <a:avLst/>
        </a:prstGeom>
        <a:blipFill rotWithShape="0">
          <a:blip xmlns:r="http://schemas.openxmlformats.org/officeDocument/2006/relationships" r:embed="rId2"/>
          <a:stretch>
            <a:fillRect/>
          </a:stretch>
        </a:blipFill>
        <a:ln w="6350" cap="flat" cmpd="sng" algn="ctr">
          <a:solidFill>
            <a:schemeClr val="accent4">
              <a:hueOff val="2598923"/>
              <a:satOff val="-11992"/>
              <a:lumOff val="441"/>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6D47B32-9577-4778-AA3B-00852DE95902}">
      <dsp:nvSpPr>
        <dsp:cNvPr id="0" name=""/>
        <dsp:cNvSpPr/>
      </dsp:nvSpPr>
      <dsp:spPr>
        <a:xfrm>
          <a:off x="1144243" y="2370558"/>
          <a:ext cx="10950854" cy="677550"/>
        </a:xfrm>
        <a:prstGeom prst="rect">
          <a:avLst/>
        </a:prstGeom>
        <a:gradFill rotWithShape="0">
          <a:gsLst>
            <a:gs pos="0">
              <a:schemeClr val="accent4">
                <a:hueOff val="5197846"/>
                <a:satOff val="-23984"/>
                <a:lumOff val="883"/>
                <a:alphaOff val="0"/>
                <a:satMod val="103000"/>
                <a:lumMod val="102000"/>
                <a:tint val="94000"/>
              </a:schemeClr>
            </a:gs>
            <a:gs pos="50000">
              <a:schemeClr val="accent4">
                <a:hueOff val="5197846"/>
                <a:satOff val="-23984"/>
                <a:lumOff val="883"/>
                <a:alphaOff val="0"/>
                <a:satMod val="110000"/>
                <a:lumMod val="100000"/>
                <a:shade val="100000"/>
              </a:schemeClr>
            </a:gs>
            <a:gs pos="100000">
              <a:schemeClr val="accent4">
                <a:hueOff val="5197846"/>
                <a:satOff val="-23984"/>
                <a:lumOff val="88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7805"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t>3. TĂNG CƯỜNG TÍNH TÍCH HỢP LIÊN MÔN</a:t>
          </a:r>
          <a:endParaRPr lang="en-US" sz="2400" kern="1200" dirty="0"/>
        </a:p>
      </dsp:txBody>
      <dsp:txXfrm>
        <a:off x="1144243" y="2370558"/>
        <a:ext cx="10950854" cy="677550"/>
      </dsp:txXfrm>
    </dsp:sp>
    <dsp:sp modelId="{67C8ADE0-C8CC-4CA6-B036-7B542CB2CC48}">
      <dsp:nvSpPr>
        <dsp:cNvPr id="0" name=""/>
        <dsp:cNvSpPr/>
      </dsp:nvSpPr>
      <dsp:spPr>
        <a:xfrm>
          <a:off x="720774" y="2285864"/>
          <a:ext cx="846937" cy="846937"/>
        </a:xfrm>
        <a:prstGeom prst="ellipse">
          <a:avLst/>
        </a:prstGeom>
        <a:blipFill rotWithShape="0">
          <a:blip xmlns:r="http://schemas.openxmlformats.org/officeDocument/2006/relationships" r:embed="rId3"/>
          <a:stretch>
            <a:fillRect/>
          </a:stretch>
        </a:blipFill>
        <a:ln w="6350" cap="flat" cmpd="sng" algn="ctr">
          <a:solidFill>
            <a:schemeClr val="accent4">
              <a:hueOff val="5197846"/>
              <a:satOff val="-23984"/>
              <a:lumOff val="883"/>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87DA1914-569E-445F-8B41-760DB5FED647}">
      <dsp:nvSpPr>
        <dsp:cNvPr id="0" name=""/>
        <dsp:cNvSpPr/>
      </dsp:nvSpPr>
      <dsp:spPr>
        <a:xfrm>
          <a:off x="995230" y="3386558"/>
          <a:ext cx="11099867" cy="677550"/>
        </a:xfrm>
        <a:prstGeom prst="rect">
          <a:avLst/>
        </a:prstGeom>
        <a:gradFill rotWithShape="0">
          <a:gsLst>
            <a:gs pos="0">
              <a:schemeClr val="accent4">
                <a:hueOff val="7796769"/>
                <a:satOff val="-35976"/>
                <a:lumOff val="1324"/>
                <a:alphaOff val="0"/>
                <a:satMod val="103000"/>
                <a:lumMod val="102000"/>
                <a:tint val="94000"/>
              </a:schemeClr>
            </a:gs>
            <a:gs pos="50000">
              <a:schemeClr val="accent4">
                <a:hueOff val="7796769"/>
                <a:satOff val="-35976"/>
                <a:lumOff val="1324"/>
                <a:alphaOff val="0"/>
                <a:satMod val="110000"/>
                <a:lumMod val="100000"/>
                <a:shade val="100000"/>
              </a:schemeClr>
            </a:gs>
            <a:gs pos="100000">
              <a:schemeClr val="accent4">
                <a:hueOff val="7796769"/>
                <a:satOff val="-35976"/>
                <a:lumOff val="132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7805"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t>4. </a:t>
          </a:r>
          <a:r>
            <a:rPr lang="vi-VN" sz="2400" b="1" kern="1200"/>
            <a:t>HỆ THỐNG BÀI TẬP TOÁN ĐƯỢC CHỌN LỌC ĐẦY ĐỦ</a:t>
          </a:r>
          <a:r>
            <a:rPr lang="en-US" sz="2400" b="1" kern="1200"/>
            <a:t> </a:t>
          </a:r>
          <a:r>
            <a:rPr lang="en-US" sz="2500" b="1" kern="1200"/>
            <a:t>VÀ PHÂN HÓA</a:t>
          </a:r>
          <a:endParaRPr lang="en-US" sz="2500" kern="1200" dirty="0"/>
        </a:p>
      </dsp:txBody>
      <dsp:txXfrm>
        <a:off x="995230" y="3386558"/>
        <a:ext cx="11099867" cy="677550"/>
      </dsp:txXfrm>
    </dsp:sp>
    <dsp:sp modelId="{50EC2B37-8DDC-49BA-AEB2-3EF64F48CE64}">
      <dsp:nvSpPr>
        <dsp:cNvPr id="0" name=""/>
        <dsp:cNvSpPr/>
      </dsp:nvSpPr>
      <dsp:spPr>
        <a:xfrm>
          <a:off x="571761" y="3301864"/>
          <a:ext cx="846937" cy="846937"/>
        </a:xfrm>
        <a:prstGeom prst="ellipse">
          <a:avLst/>
        </a:prstGeom>
        <a:blipFill rotWithShape="0">
          <a:blip xmlns:r="http://schemas.openxmlformats.org/officeDocument/2006/relationships" r:embed="rId4"/>
          <a:stretch>
            <a:fillRect/>
          </a:stretch>
        </a:blipFill>
        <a:ln w="6350" cap="flat" cmpd="sng" algn="ctr">
          <a:solidFill>
            <a:schemeClr val="accent4">
              <a:hueOff val="7796769"/>
              <a:satOff val="-35976"/>
              <a:lumOff val="1324"/>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687E664-88EF-4B99-AE9D-761CCBD5B15A}">
      <dsp:nvSpPr>
        <dsp:cNvPr id="0" name=""/>
        <dsp:cNvSpPr/>
      </dsp:nvSpPr>
      <dsp:spPr>
        <a:xfrm>
          <a:off x="509717" y="4402558"/>
          <a:ext cx="11585380" cy="677550"/>
        </a:xfrm>
        <a:prstGeom prst="rect">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7805"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t>5. THỰC HÀNH TRẢI NGHIỆM ĐA DẠNG HẤP DẪN VÀ PHÙ HỢP</a:t>
          </a:r>
          <a:endParaRPr lang="en-US" sz="2400" kern="1200" dirty="0"/>
        </a:p>
      </dsp:txBody>
      <dsp:txXfrm>
        <a:off x="509717" y="4402558"/>
        <a:ext cx="11585380" cy="677550"/>
      </dsp:txXfrm>
    </dsp:sp>
    <dsp:sp modelId="{9DD2BFFC-F264-455A-B6AC-B2152EE0F7A1}">
      <dsp:nvSpPr>
        <dsp:cNvPr id="0" name=""/>
        <dsp:cNvSpPr/>
      </dsp:nvSpPr>
      <dsp:spPr>
        <a:xfrm>
          <a:off x="86248" y="4317864"/>
          <a:ext cx="846937" cy="846937"/>
        </a:xfrm>
        <a:prstGeom prst="ellipse">
          <a:avLst/>
        </a:prstGeom>
        <a:blipFill rotWithShape="0">
          <a:blip xmlns:r="http://schemas.openxmlformats.org/officeDocument/2006/relationships" r:embed="rId5"/>
          <a:stretch>
            <a:fillRect/>
          </a:stretch>
        </a:blipFill>
        <a:ln w="6350" cap="flat" cmpd="sng" algn="ctr">
          <a:solidFill>
            <a:schemeClr val="accent4">
              <a:hueOff val="10395692"/>
              <a:satOff val="-47968"/>
              <a:lumOff val="176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24D955-4707-4E74-9A7A-845C47EE62F0}"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CCF20E-9C4F-455C-B0EA-D81568962541}" type="slidenum">
              <a:rPr lang="en-US" smtClean="0"/>
              <a:t>‹#›</a:t>
            </a:fld>
            <a:endParaRPr lang="en-US"/>
          </a:p>
        </p:txBody>
      </p:sp>
    </p:spTree>
    <p:extLst>
      <p:ext uri="{BB962C8B-B14F-4D97-AF65-F5344CB8AC3E}">
        <p14:creationId xmlns:p14="http://schemas.microsoft.com/office/powerpoint/2010/main" val="1806643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24D955-4707-4E74-9A7A-845C47EE62F0}"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CCF20E-9C4F-455C-B0EA-D81568962541}" type="slidenum">
              <a:rPr lang="en-US" smtClean="0"/>
              <a:t>‹#›</a:t>
            </a:fld>
            <a:endParaRPr lang="en-US"/>
          </a:p>
        </p:txBody>
      </p:sp>
    </p:spTree>
    <p:extLst>
      <p:ext uri="{BB962C8B-B14F-4D97-AF65-F5344CB8AC3E}">
        <p14:creationId xmlns:p14="http://schemas.microsoft.com/office/powerpoint/2010/main" val="2926191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24D955-4707-4E74-9A7A-845C47EE62F0}"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CCF20E-9C4F-455C-B0EA-D81568962541}" type="slidenum">
              <a:rPr lang="en-US" smtClean="0"/>
              <a:t>‹#›</a:t>
            </a:fld>
            <a:endParaRPr lang="en-US"/>
          </a:p>
        </p:txBody>
      </p:sp>
    </p:spTree>
    <p:extLst>
      <p:ext uri="{BB962C8B-B14F-4D97-AF65-F5344CB8AC3E}">
        <p14:creationId xmlns:p14="http://schemas.microsoft.com/office/powerpoint/2010/main" val="613346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8"/>
        <p:cNvGrpSpPr/>
        <p:nvPr/>
      </p:nvGrpSpPr>
      <p:grpSpPr>
        <a:xfrm>
          <a:off x="0" y="0"/>
          <a:ext cx="0" cy="0"/>
          <a:chOff x="0" y="0"/>
          <a:chExt cx="0" cy="0"/>
        </a:xfrm>
      </p:grpSpPr>
      <p:sp>
        <p:nvSpPr>
          <p:cNvPr id="209" name="Google Shape;209;p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28243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24D955-4707-4E74-9A7A-845C47EE62F0}"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CCF20E-9C4F-455C-B0EA-D81568962541}" type="slidenum">
              <a:rPr lang="en-US" smtClean="0"/>
              <a:t>‹#›</a:t>
            </a:fld>
            <a:endParaRPr lang="en-US"/>
          </a:p>
        </p:txBody>
      </p:sp>
    </p:spTree>
    <p:extLst>
      <p:ext uri="{BB962C8B-B14F-4D97-AF65-F5344CB8AC3E}">
        <p14:creationId xmlns:p14="http://schemas.microsoft.com/office/powerpoint/2010/main" val="1668554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24D955-4707-4E74-9A7A-845C47EE62F0}"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CCF20E-9C4F-455C-B0EA-D81568962541}" type="slidenum">
              <a:rPr lang="en-US" smtClean="0"/>
              <a:t>‹#›</a:t>
            </a:fld>
            <a:endParaRPr lang="en-US"/>
          </a:p>
        </p:txBody>
      </p:sp>
    </p:spTree>
    <p:extLst>
      <p:ext uri="{BB962C8B-B14F-4D97-AF65-F5344CB8AC3E}">
        <p14:creationId xmlns:p14="http://schemas.microsoft.com/office/powerpoint/2010/main" val="130622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24D955-4707-4E74-9A7A-845C47EE62F0}" type="datetimeFigureOut">
              <a:rPr lang="en-US" smtClean="0"/>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CCF20E-9C4F-455C-B0EA-D81568962541}" type="slidenum">
              <a:rPr lang="en-US" smtClean="0"/>
              <a:t>‹#›</a:t>
            </a:fld>
            <a:endParaRPr lang="en-US"/>
          </a:p>
        </p:txBody>
      </p:sp>
    </p:spTree>
    <p:extLst>
      <p:ext uri="{BB962C8B-B14F-4D97-AF65-F5344CB8AC3E}">
        <p14:creationId xmlns:p14="http://schemas.microsoft.com/office/powerpoint/2010/main" val="1471806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24D955-4707-4E74-9A7A-845C47EE62F0}" type="datetimeFigureOut">
              <a:rPr lang="en-US" smtClean="0"/>
              <a:t>6/6/2023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CCF20E-9C4F-455C-B0EA-D81568962541}" type="slidenum">
              <a:rPr lang="en-US" smtClean="0"/>
              <a:t>‹#›</a:t>
            </a:fld>
            <a:endParaRPr lang="en-US"/>
          </a:p>
        </p:txBody>
      </p:sp>
    </p:spTree>
    <p:extLst>
      <p:ext uri="{BB962C8B-B14F-4D97-AF65-F5344CB8AC3E}">
        <p14:creationId xmlns:p14="http://schemas.microsoft.com/office/powerpoint/2010/main" val="2705656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24D955-4707-4E74-9A7A-845C47EE62F0}" type="datetimeFigureOut">
              <a:rPr lang="en-US" smtClean="0"/>
              <a:t>6/6/2023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CCF20E-9C4F-455C-B0EA-D81568962541}" type="slidenum">
              <a:rPr lang="en-US" smtClean="0"/>
              <a:t>‹#›</a:t>
            </a:fld>
            <a:endParaRPr lang="en-US"/>
          </a:p>
        </p:txBody>
      </p:sp>
    </p:spTree>
    <p:extLst>
      <p:ext uri="{BB962C8B-B14F-4D97-AF65-F5344CB8AC3E}">
        <p14:creationId xmlns:p14="http://schemas.microsoft.com/office/powerpoint/2010/main" val="214378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24D955-4707-4E74-9A7A-845C47EE62F0}" type="datetimeFigureOut">
              <a:rPr lang="en-US" smtClean="0"/>
              <a:t>6/6/2023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CCF20E-9C4F-455C-B0EA-D81568962541}" type="slidenum">
              <a:rPr lang="en-US" smtClean="0"/>
              <a:t>‹#›</a:t>
            </a:fld>
            <a:endParaRPr lang="en-US"/>
          </a:p>
        </p:txBody>
      </p:sp>
    </p:spTree>
    <p:extLst>
      <p:ext uri="{BB962C8B-B14F-4D97-AF65-F5344CB8AC3E}">
        <p14:creationId xmlns:p14="http://schemas.microsoft.com/office/powerpoint/2010/main" val="3413040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24D955-4707-4E74-9A7A-845C47EE62F0}" type="datetimeFigureOut">
              <a:rPr lang="en-US" smtClean="0"/>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CCF20E-9C4F-455C-B0EA-D81568962541}" type="slidenum">
              <a:rPr lang="en-US" smtClean="0"/>
              <a:t>‹#›</a:t>
            </a:fld>
            <a:endParaRPr lang="en-US"/>
          </a:p>
        </p:txBody>
      </p:sp>
    </p:spTree>
    <p:extLst>
      <p:ext uri="{BB962C8B-B14F-4D97-AF65-F5344CB8AC3E}">
        <p14:creationId xmlns:p14="http://schemas.microsoft.com/office/powerpoint/2010/main" val="1902609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24D955-4707-4E74-9A7A-845C47EE62F0}" type="datetimeFigureOut">
              <a:rPr lang="en-US" smtClean="0"/>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CCF20E-9C4F-455C-B0EA-D81568962541}" type="slidenum">
              <a:rPr lang="en-US" smtClean="0"/>
              <a:t>‹#›</a:t>
            </a:fld>
            <a:endParaRPr lang="en-US"/>
          </a:p>
        </p:txBody>
      </p:sp>
    </p:spTree>
    <p:extLst>
      <p:ext uri="{BB962C8B-B14F-4D97-AF65-F5344CB8AC3E}">
        <p14:creationId xmlns:p14="http://schemas.microsoft.com/office/powerpoint/2010/main" val="3020368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24D955-4707-4E74-9A7A-845C47EE62F0}" type="datetimeFigureOut">
              <a:rPr lang="en-US" smtClean="0"/>
              <a:t>6/6/2023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CCF20E-9C4F-455C-B0EA-D81568962541}" type="slidenum">
              <a:rPr lang="en-US" smtClean="0"/>
              <a:t>‹#›</a:t>
            </a:fld>
            <a:endParaRPr lang="en-US"/>
          </a:p>
        </p:txBody>
      </p:sp>
    </p:spTree>
    <p:extLst>
      <p:ext uri="{BB962C8B-B14F-4D97-AF65-F5344CB8AC3E}">
        <p14:creationId xmlns:p14="http://schemas.microsoft.com/office/powerpoint/2010/main" val="2955461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78.png"/></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58.png"/><Relationship Id="rId1" Type="http://schemas.openxmlformats.org/officeDocument/2006/relationships/slideLayout" Target="../slideLayouts/slideLayout12.xml"/><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2.xml"/><Relationship Id="rId5" Type="http://schemas.openxmlformats.org/officeDocument/2006/relationships/image" Target="../media/image83.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2.xml"/><Relationship Id="rId5" Type="http://schemas.openxmlformats.org/officeDocument/2006/relationships/image" Target="../media/image87.png"/><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2.xml"/><Relationship Id="rId5" Type="http://schemas.openxmlformats.org/officeDocument/2006/relationships/image" Target="../media/image91.png"/><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2.png"/><Relationship Id="rId7" Type="http://schemas.openxmlformats.org/officeDocument/2006/relationships/image" Target="../media/image94.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3.png"/></Relationships>
</file>

<file path=ppt/slides/_rels/slide3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2.png"/><Relationship Id="rId7" Type="http://schemas.openxmlformats.org/officeDocument/2006/relationships/image" Target="../media/image98.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3.png"/><Relationship Id="rId9" Type="http://schemas.openxmlformats.org/officeDocument/2006/relationships/image" Target="../media/image100.png"/></Relationships>
</file>

<file path=ppt/slides/_rels/slide3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2.xml"/><Relationship Id="rId4" Type="http://schemas.openxmlformats.org/officeDocument/2006/relationships/image" Target="../media/image103.png"/></Relationships>
</file>

<file path=ppt/slides/_rels/slide3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34.xml.rels><?xml version="1.0" encoding="UTF-8" standalone="yes"?>
<Relationships xmlns="http://schemas.openxmlformats.org/package/2006/relationships"><Relationship Id="rId3" Type="http://schemas.openxmlformats.org/officeDocument/2006/relationships/hyperlink" Target="https://youtu.be/mIZ0ZGrfNVk" TargetMode="External"/><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39E3E7A2-F585-4F33-9B4F-32A75E8E1F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57"/>
            <a:ext cx="12192000" cy="6854885"/>
          </a:xfrm>
          <a:prstGeom prst="rect">
            <a:avLst/>
          </a:prstGeom>
        </p:spPr>
      </p:pic>
      <p:pic>
        <p:nvPicPr>
          <p:cNvPr id="47" name="Picture 46">
            <a:extLst>
              <a:ext uri="{FF2B5EF4-FFF2-40B4-BE49-F238E27FC236}">
                <a16:creationId xmlns:a16="http://schemas.microsoft.com/office/drawing/2014/main" id="{3A8E5ACD-360B-45F2-84A1-2EB1F48FB3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109" y="850653"/>
            <a:ext cx="10393781" cy="6118227"/>
          </a:xfrm>
          <a:prstGeom prst="rect">
            <a:avLst/>
          </a:prstGeom>
        </p:spPr>
      </p:pic>
    </p:spTree>
    <p:extLst>
      <p:ext uri="{BB962C8B-B14F-4D97-AF65-F5344CB8AC3E}">
        <p14:creationId xmlns:p14="http://schemas.microsoft.com/office/powerpoint/2010/main" val="159291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3" name="Rectangle 2"/>
          <p:cNvSpPr/>
          <p:nvPr/>
        </p:nvSpPr>
        <p:spPr>
          <a:xfrm>
            <a:off x="184996" y="698328"/>
            <a:ext cx="10972800" cy="666786"/>
          </a:xfrm>
          <a:prstGeom prst="rect">
            <a:avLst/>
          </a:prstGeom>
        </p:spPr>
        <p:txBody>
          <a:bodyPr wrap="square">
            <a:spAutoFit/>
          </a:bodyPr>
          <a:lstStyle/>
          <a:p>
            <a:r>
              <a:rPr lang="en-US" sz="3733" b="1">
                <a:solidFill>
                  <a:srgbClr val="C00000"/>
                </a:solidFill>
              </a:rPr>
              <a:t> </a:t>
            </a:r>
            <a:r>
              <a:rPr lang="en-US" sz="2800" b="1">
                <a:solidFill>
                  <a:srgbClr val="FF0000"/>
                </a:solidFill>
                <a:latin typeface="Times New Roman" panose="02020603050405020304" pitchFamily="18" charset="0"/>
                <a:ea typeface="Calibri" panose="020F0502020204030204" pitchFamily="34" charset="0"/>
              </a:rPr>
              <a:t>II.CẤU TRÚC SÁCH VÀ CẤU TRÚC BÀI HỌC</a:t>
            </a:r>
            <a:endParaRPr lang="en-US" sz="2800" b="1">
              <a:solidFill>
                <a:srgbClr val="FF0000"/>
              </a:solidFill>
            </a:endParaRPr>
          </a:p>
        </p:txBody>
      </p:sp>
      <p:sp>
        <p:nvSpPr>
          <p:cNvPr id="5" name="TextBox 4"/>
          <p:cNvSpPr txBox="1"/>
          <p:nvPr/>
        </p:nvSpPr>
        <p:spPr>
          <a:xfrm>
            <a:off x="1155192" y="1411225"/>
            <a:ext cx="9753600" cy="502766"/>
          </a:xfrm>
          <a:prstGeom prst="rect">
            <a:avLst/>
          </a:prstGeom>
          <a:noFill/>
        </p:spPr>
        <p:txBody>
          <a:bodyPr wrap="square" rtlCol="0">
            <a:spAutoFit/>
          </a:bodyPr>
          <a:lstStyle/>
          <a:p>
            <a:r>
              <a:rPr lang="en-US" sz="2667" b="1" dirty="0">
                <a:solidFill>
                  <a:schemeClr val="tx1">
                    <a:lumMod val="50000"/>
                  </a:schemeClr>
                </a:solidFill>
              </a:rPr>
              <a:t>Sách bao gồm 2 tập, 9 chương, 38 bài dạy trong 140 tiết</a:t>
            </a:r>
          </a:p>
        </p:txBody>
      </p:sp>
      <p:pic>
        <p:nvPicPr>
          <p:cNvPr id="2" name="Hình ảnh 1">
            <a:extLst>
              <a:ext uri="{FF2B5EF4-FFF2-40B4-BE49-F238E27FC236}">
                <a16:creationId xmlns:a16="http://schemas.microsoft.com/office/drawing/2014/main" id="{D50D162F-4AAA-BB56-D285-C95378B424BC}"/>
              </a:ext>
            </a:extLst>
          </p:cNvPr>
          <p:cNvPicPr>
            <a:picLocks noChangeAspect="1"/>
          </p:cNvPicPr>
          <p:nvPr/>
        </p:nvPicPr>
        <p:blipFill>
          <a:blip r:embed="rId3"/>
          <a:stretch>
            <a:fillRect/>
          </a:stretch>
        </p:blipFill>
        <p:spPr>
          <a:xfrm>
            <a:off x="2400794" y="2174338"/>
            <a:ext cx="3099542" cy="4302097"/>
          </a:xfrm>
          <a:prstGeom prst="rect">
            <a:avLst/>
          </a:prstGeom>
        </p:spPr>
      </p:pic>
      <p:pic>
        <p:nvPicPr>
          <p:cNvPr id="6" name="Hình ảnh 5">
            <a:extLst>
              <a:ext uri="{FF2B5EF4-FFF2-40B4-BE49-F238E27FC236}">
                <a16:creationId xmlns:a16="http://schemas.microsoft.com/office/drawing/2014/main" id="{2FC12910-12A5-42AF-EA05-55D5EA336AB4}"/>
              </a:ext>
            </a:extLst>
          </p:cNvPr>
          <p:cNvPicPr>
            <a:picLocks noChangeAspect="1"/>
          </p:cNvPicPr>
          <p:nvPr/>
        </p:nvPicPr>
        <p:blipFill>
          <a:blip r:embed="rId4"/>
          <a:stretch>
            <a:fillRect/>
          </a:stretch>
        </p:blipFill>
        <p:spPr>
          <a:xfrm>
            <a:off x="5969127" y="2174337"/>
            <a:ext cx="3030246" cy="4302097"/>
          </a:xfrm>
          <a:prstGeom prst="rect">
            <a:avLst/>
          </a:prstGeom>
        </p:spPr>
      </p:pic>
    </p:spTree>
    <p:extLst>
      <p:ext uri="{BB962C8B-B14F-4D97-AF65-F5344CB8AC3E}">
        <p14:creationId xmlns:p14="http://schemas.microsoft.com/office/powerpoint/2010/main" val="4176923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2" name="Hình ảnh 1">
            <a:extLst>
              <a:ext uri="{FF2B5EF4-FFF2-40B4-BE49-F238E27FC236}">
                <a16:creationId xmlns:a16="http://schemas.microsoft.com/office/drawing/2014/main" id="{3E07D8E1-0A31-C5D2-DF6E-7D1CD9F0426E}"/>
              </a:ext>
            </a:extLst>
          </p:cNvPr>
          <p:cNvPicPr>
            <a:picLocks noChangeAspect="1"/>
          </p:cNvPicPr>
          <p:nvPr/>
        </p:nvPicPr>
        <p:blipFill>
          <a:blip r:embed="rId3"/>
          <a:stretch>
            <a:fillRect/>
          </a:stretch>
        </p:blipFill>
        <p:spPr>
          <a:xfrm>
            <a:off x="1354089" y="969499"/>
            <a:ext cx="3788182" cy="5257914"/>
          </a:xfrm>
          <a:prstGeom prst="rect">
            <a:avLst/>
          </a:prstGeom>
        </p:spPr>
      </p:pic>
      <p:sp>
        <p:nvSpPr>
          <p:cNvPr id="3" name="Hộp Văn bản 2">
            <a:extLst>
              <a:ext uri="{FF2B5EF4-FFF2-40B4-BE49-F238E27FC236}">
                <a16:creationId xmlns:a16="http://schemas.microsoft.com/office/drawing/2014/main" id="{678BE384-EBF7-5962-68C8-4CE880FE8C5C}"/>
              </a:ext>
            </a:extLst>
          </p:cNvPr>
          <p:cNvSpPr txBox="1"/>
          <p:nvPr/>
        </p:nvSpPr>
        <p:spPr>
          <a:xfrm>
            <a:off x="6096000" y="1750142"/>
            <a:ext cx="5447071" cy="584775"/>
          </a:xfrm>
          <a:prstGeom prst="rect">
            <a:avLst/>
          </a:prstGeom>
          <a:noFill/>
        </p:spPr>
        <p:txBody>
          <a:bodyPr wrap="square" rtlCol="0">
            <a:spAutoFit/>
          </a:bodyPr>
          <a:lstStyle/>
          <a:p>
            <a:r>
              <a:rPr lang="en-US" sz="3200" b="1" dirty="0">
                <a:solidFill>
                  <a:srgbClr val="FF0000"/>
                </a:solidFill>
              </a:rPr>
              <a:t>TẬP 1 DÙNG TRONG HỌC KÌ I</a:t>
            </a:r>
            <a:endParaRPr lang="vi-VN" sz="3200" b="1" dirty="0">
              <a:solidFill>
                <a:srgbClr val="FF0000"/>
              </a:solidFill>
            </a:endParaRPr>
          </a:p>
        </p:txBody>
      </p:sp>
    </p:spTree>
    <p:extLst>
      <p:ext uri="{BB962C8B-B14F-4D97-AF65-F5344CB8AC3E}">
        <p14:creationId xmlns:p14="http://schemas.microsoft.com/office/powerpoint/2010/main" val="253430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2" name="Hình ảnh 1">
            <a:extLst>
              <a:ext uri="{FF2B5EF4-FFF2-40B4-BE49-F238E27FC236}">
                <a16:creationId xmlns:a16="http://schemas.microsoft.com/office/drawing/2014/main" id="{3EEBB26D-B4DA-036F-8554-8626038E6052}"/>
              </a:ext>
            </a:extLst>
          </p:cNvPr>
          <p:cNvPicPr>
            <a:picLocks noChangeAspect="1"/>
          </p:cNvPicPr>
          <p:nvPr/>
        </p:nvPicPr>
        <p:blipFill>
          <a:blip r:embed="rId3"/>
          <a:stretch>
            <a:fillRect/>
          </a:stretch>
        </p:blipFill>
        <p:spPr>
          <a:xfrm>
            <a:off x="211817" y="809529"/>
            <a:ext cx="3238740" cy="3543288"/>
          </a:xfrm>
          <a:prstGeom prst="rect">
            <a:avLst/>
          </a:prstGeom>
        </p:spPr>
      </p:pic>
      <p:pic>
        <p:nvPicPr>
          <p:cNvPr id="3" name="Hình ảnh 2">
            <a:extLst>
              <a:ext uri="{FF2B5EF4-FFF2-40B4-BE49-F238E27FC236}">
                <a16:creationId xmlns:a16="http://schemas.microsoft.com/office/drawing/2014/main" id="{7D60A38C-5CA1-E14D-DD00-D690C588A83A}"/>
              </a:ext>
            </a:extLst>
          </p:cNvPr>
          <p:cNvPicPr>
            <a:picLocks noChangeAspect="1"/>
          </p:cNvPicPr>
          <p:nvPr/>
        </p:nvPicPr>
        <p:blipFill>
          <a:blip r:embed="rId4"/>
          <a:stretch>
            <a:fillRect/>
          </a:stretch>
        </p:blipFill>
        <p:spPr>
          <a:xfrm>
            <a:off x="3574218" y="193271"/>
            <a:ext cx="3238741" cy="3290935"/>
          </a:xfrm>
          <a:prstGeom prst="rect">
            <a:avLst/>
          </a:prstGeom>
        </p:spPr>
      </p:pic>
      <p:pic>
        <p:nvPicPr>
          <p:cNvPr id="5" name="Hình ảnh 4">
            <a:extLst>
              <a:ext uri="{FF2B5EF4-FFF2-40B4-BE49-F238E27FC236}">
                <a16:creationId xmlns:a16="http://schemas.microsoft.com/office/drawing/2014/main" id="{A8E56D5C-3FCE-2DE2-E0FE-3131D9B2889B}"/>
              </a:ext>
            </a:extLst>
          </p:cNvPr>
          <p:cNvPicPr>
            <a:picLocks noChangeAspect="1"/>
          </p:cNvPicPr>
          <p:nvPr/>
        </p:nvPicPr>
        <p:blipFill>
          <a:blip r:embed="rId5"/>
          <a:stretch>
            <a:fillRect/>
          </a:stretch>
        </p:blipFill>
        <p:spPr>
          <a:xfrm>
            <a:off x="6998412" y="163774"/>
            <a:ext cx="3144879" cy="3595779"/>
          </a:xfrm>
          <a:prstGeom prst="rect">
            <a:avLst/>
          </a:prstGeom>
        </p:spPr>
      </p:pic>
      <p:pic>
        <p:nvPicPr>
          <p:cNvPr id="6" name="Hình ảnh 5">
            <a:extLst>
              <a:ext uri="{FF2B5EF4-FFF2-40B4-BE49-F238E27FC236}">
                <a16:creationId xmlns:a16="http://schemas.microsoft.com/office/drawing/2014/main" id="{CA411EB8-5B4A-E0DF-00D0-7BAA3A21E0CE}"/>
              </a:ext>
            </a:extLst>
          </p:cNvPr>
          <p:cNvPicPr>
            <a:picLocks noChangeAspect="1"/>
          </p:cNvPicPr>
          <p:nvPr/>
        </p:nvPicPr>
        <p:blipFill>
          <a:blip r:embed="rId6"/>
          <a:stretch>
            <a:fillRect/>
          </a:stretch>
        </p:blipFill>
        <p:spPr>
          <a:xfrm>
            <a:off x="8916277" y="2995404"/>
            <a:ext cx="3238740" cy="3698822"/>
          </a:xfrm>
          <a:prstGeom prst="rect">
            <a:avLst/>
          </a:prstGeom>
        </p:spPr>
      </p:pic>
      <p:pic>
        <p:nvPicPr>
          <p:cNvPr id="7" name="Hình ảnh 6">
            <a:extLst>
              <a:ext uri="{FF2B5EF4-FFF2-40B4-BE49-F238E27FC236}">
                <a16:creationId xmlns:a16="http://schemas.microsoft.com/office/drawing/2014/main" id="{F1D713DB-3C52-4E6E-C07F-26381A5067C5}"/>
              </a:ext>
            </a:extLst>
          </p:cNvPr>
          <p:cNvPicPr>
            <a:picLocks noChangeAspect="1"/>
          </p:cNvPicPr>
          <p:nvPr/>
        </p:nvPicPr>
        <p:blipFill>
          <a:blip r:embed="rId7"/>
          <a:stretch>
            <a:fillRect/>
          </a:stretch>
        </p:blipFill>
        <p:spPr>
          <a:xfrm>
            <a:off x="3681420" y="3905663"/>
            <a:ext cx="4812874" cy="927174"/>
          </a:xfrm>
          <a:prstGeom prst="rect">
            <a:avLst/>
          </a:prstGeom>
        </p:spPr>
      </p:pic>
      <p:pic>
        <p:nvPicPr>
          <p:cNvPr id="8" name="Hình ảnh 7">
            <a:extLst>
              <a:ext uri="{FF2B5EF4-FFF2-40B4-BE49-F238E27FC236}">
                <a16:creationId xmlns:a16="http://schemas.microsoft.com/office/drawing/2014/main" id="{12F4FC56-36CC-9B90-21E7-0E8AD009CD25}"/>
              </a:ext>
            </a:extLst>
          </p:cNvPr>
          <p:cNvPicPr>
            <a:picLocks noChangeAspect="1"/>
          </p:cNvPicPr>
          <p:nvPr/>
        </p:nvPicPr>
        <p:blipFill>
          <a:blip r:embed="rId8"/>
          <a:stretch>
            <a:fillRect/>
          </a:stretch>
        </p:blipFill>
        <p:spPr>
          <a:xfrm>
            <a:off x="52989" y="4352817"/>
            <a:ext cx="3940980" cy="1160278"/>
          </a:xfrm>
          <a:prstGeom prst="rect">
            <a:avLst/>
          </a:prstGeom>
        </p:spPr>
      </p:pic>
      <p:pic>
        <p:nvPicPr>
          <p:cNvPr id="9" name="Hình ảnh 8">
            <a:extLst>
              <a:ext uri="{FF2B5EF4-FFF2-40B4-BE49-F238E27FC236}">
                <a16:creationId xmlns:a16="http://schemas.microsoft.com/office/drawing/2014/main" id="{83EE4BFB-0FE9-2E7F-27B4-BD1B41E21168}"/>
              </a:ext>
            </a:extLst>
          </p:cNvPr>
          <p:cNvPicPr>
            <a:picLocks noChangeAspect="1"/>
          </p:cNvPicPr>
          <p:nvPr/>
        </p:nvPicPr>
        <p:blipFill>
          <a:blip r:embed="rId9"/>
          <a:stretch>
            <a:fillRect/>
          </a:stretch>
        </p:blipFill>
        <p:spPr>
          <a:xfrm>
            <a:off x="4574780" y="4844277"/>
            <a:ext cx="1582369" cy="1770350"/>
          </a:xfrm>
          <a:prstGeom prst="rect">
            <a:avLst/>
          </a:prstGeom>
        </p:spPr>
      </p:pic>
      <p:pic>
        <p:nvPicPr>
          <p:cNvPr id="10" name="Hình ảnh 9">
            <a:extLst>
              <a:ext uri="{FF2B5EF4-FFF2-40B4-BE49-F238E27FC236}">
                <a16:creationId xmlns:a16="http://schemas.microsoft.com/office/drawing/2014/main" id="{C513A766-B1C2-450A-15DF-AC8DE2D1077B}"/>
              </a:ext>
            </a:extLst>
          </p:cNvPr>
          <p:cNvPicPr>
            <a:picLocks noChangeAspect="1"/>
          </p:cNvPicPr>
          <p:nvPr/>
        </p:nvPicPr>
        <p:blipFill>
          <a:blip r:embed="rId10"/>
          <a:stretch>
            <a:fillRect/>
          </a:stretch>
        </p:blipFill>
        <p:spPr>
          <a:xfrm>
            <a:off x="6281532" y="4844815"/>
            <a:ext cx="2000598" cy="1770350"/>
          </a:xfrm>
          <a:prstGeom prst="rect">
            <a:avLst/>
          </a:prstGeom>
        </p:spPr>
      </p:pic>
      <p:pic>
        <p:nvPicPr>
          <p:cNvPr id="11" name="Hình ảnh 10">
            <a:extLst>
              <a:ext uri="{FF2B5EF4-FFF2-40B4-BE49-F238E27FC236}">
                <a16:creationId xmlns:a16="http://schemas.microsoft.com/office/drawing/2014/main" id="{48341AE4-776E-7669-C232-F96DD2BF6DE2}"/>
              </a:ext>
            </a:extLst>
          </p:cNvPr>
          <p:cNvPicPr>
            <a:picLocks noChangeAspect="1"/>
          </p:cNvPicPr>
          <p:nvPr/>
        </p:nvPicPr>
        <p:blipFill>
          <a:blip r:embed="rId11"/>
          <a:stretch>
            <a:fillRect/>
          </a:stretch>
        </p:blipFill>
        <p:spPr>
          <a:xfrm>
            <a:off x="52989" y="5472959"/>
            <a:ext cx="4130500" cy="927174"/>
          </a:xfrm>
          <a:prstGeom prst="rect">
            <a:avLst/>
          </a:prstGeom>
        </p:spPr>
      </p:pic>
    </p:spTree>
    <p:extLst>
      <p:ext uri="{BB962C8B-B14F-4D97-AF65-F5344CB8AC3E}">
        <p14:creationId xmlns:p14="http://schemas.microsoft.com/office/powerpoint/2010/main" val="2614460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2" name="Hình ảnh 1">
            <a:extLst>
              <a:ext uri="{FF2B5EF4-FFF2-40B4-BE49-F238E27FC236}">
                <a16:creationId xmlns:a16="http://schemas.microsoft.com/office/drawing/2014/main" id="{71CDE4F1-EC7F-2B96-B51D-1E5A73C150B0}"/>
              </a:ext>
            </a:extLst>
          </p:cNvPr>
          <p:cNvPicPr>
            <a:picLocks noChangeAspect="1"/>
          </p:cNvPicPr>
          <p:nvPr/>
        </p:nvPicPr>
        <p:blipFill>
          <a:blip r:embed="rId3"/>
          <a:stretch>
            <a:fillRect/>
          </a:stretch>
        </p:blipFill>
        <p:spPr>
          <a:xfrm>
            <a:off x="679730" y="1083203"/>
            <a:ext cx="3666128" cy="5204870"/>
          </a:xfrm>
          <a:prstGeom prst="rect">
            <a:avLst/>
          </a:prstGeom>
        </p:spPr>
      </p:pic>
      <p:sp>
        <p:nvSpPr>
          <p:cNvPr id="3" name="Hộp Văn bản 2">
            <a:extLst>
              <a:ext uri="{FF2B5EF4-FFF2-40B4-BE49-F238E27FC236}">
                <a16:creationId xmlns:a16="http://schemas.microsoft.com/office/drawing/2014/main" id="{DD1D6FF9-892C-05F5-E1BD-ED91F4ECFDB3}"/>
              </a:ext>
            </a:extLst>
          </p:cNvPr>
          <p:cNvSpPr txBox="1"/>
          <p:nvPr/>
        </p:nvSpPr>
        <p:spPr>
          <a:xfrm>
            <a:off x="4719485" y="1995948"/>
            <a:ext cx="5810864" cy="584775"/>
          </a:xfrm>
          <a:prstGeom prst="rect">
            <a:avLst/>
          </a:prstGeom>
          <a:noFill/>
        </p:spPr>
        <p:txBody>
          <a:bodyPr wrap="square" rtlCol="0">
            <a:spAutoFit/>
          </a:bodyPr>
          <a:lstStyle/>
          <a:p>
            <a:r>
              <a:rPr lang="en-US" sz="3200" b="1" dirty="0">
                <a:solidFill>
                  <a:srgbClr val="FF0000"/>
                </a:solidFill>
              </a:rPr>
              <a:t>TẬP 2 DÙNG TRONG HỌC KÌ II</a:t>
            </a:r>
            <a:endParaRPr lang="vi-VN" sz="3200" b="1" dirty="0">
              <a:solidFill>
                <a:srgbClr val="FF0000"/>
              </a:solidFill>
            </a:endParaRPr>
          </a:p>
        </p:txBody>
      </p:sp>
    </p:spTree>
    <p:extLst>
      <p:ext uri="{BB962C8B-B14F-4D97-AF65-F5344CB8AC3E}">
        <p14:creationId xmlns:p14="http://schemas.microsoft.com/office/powerpoint/2010/main" val="2614460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6" y="0"/>
            <a:ext cx="12198284" cy="6858000"/>
          </a:xfrm>
          <a:prstGeom prst="rect">
            <a:avLst/>
          </a:prstGeom>
        </p:spPr>
      </p:pic>
      <p:pic>
        <p:nvPicPr>
          <p:cNvPr id="2" name="Hình ảnh 1">
            <a:extLst>
              <a:ext uri="{FF2B5EF4-FFF2-40B4-BE49-F238E27FC236}">
                <a16:creationId xmlns:a16="http://schemas.microsoft.com/office/drawing/2014/main" id="{AC8A4CD0-7E73-2AF7-C6F6-6854A197FFA0}"/>
              </a:ext>
            </a:extLst>
          </p:cNvPr>
          <p:cNvPicPr>
            <a:picLocks noChangeAspect="1"/>
          </p:cNvPicPr>
          <p:nvPr/>
        </p:nvPicPr>
        <p:blipFill>
          <a:blip r:embed="rId3"/>
          <a:stretch>
            <a:fillRect/>
          </a:stretch>
        </p:blipFill>
        <p:spPr>
          <a:xfrm>
            <a:off x="259024" y="869413"/>
            <a:ext cx="2828305" cy="2985143"/>
          </a:xfrm>
          <a:prstGeom prst="rect">
            <a:avLst/>
          </a:prstGeom>
        </p:spPr>
      </p:pic>
      <p:pic>
        <p:nvPicPr>
          <p:cNvPr id="3" name="Hình ảnh 2">
            <a:extLst>
              <a:ext uri="{FF2B5EF4-FFF2-40B4-BE49-F238E27FC236}">
                <a16:creationId xmlns:a16="http://schemas.microsoft.com/office/drawing/2014/main" id="{BE7F5836-D3D5-7CD5-E495-2C7B6D14CFD0}"/>
              </a:ext>
            </a:extLst>
          </p:cNvPr>
          <p:cNvPicPr>
            <a:picLocks noChangeAspect="1"/>
          </p:cNvPicPr>
          <p:nvPr/>
        </p:nvPicPr>
        <p:blipFill>
          <a:blip r:embed="rId4"/>
          <a:stretch>
            <a:fillRect/>
          </a:stretch>
        </p:blipFill>
        <p:spPr>
          <a:xfrm>
            <a:off x="3264057" y="171322"/>
            <a:ext cx="3158210" cy="3399821"/>
          </a:xfrm>
          <a:prstGeom prst="rect">
            <a:avLst/>
          </a:prstGeom>
        </p:spPr>
      </p:pic>
      <p:pic>
        <p:nvPicPr>
          <p:cNvPr id="5" name="Hình ảnh 4">
            <a:extLst>
              <a:ext uri="{FF2B5EF4-FFF2-40B4-BE49-F238E27FC236}">
                <a16:creationId xmlns:a16="http://schemas.microsoft.com/office/drawing/2014/main" id="{CF4ABDF2-0138-D920-0A27-6095B48A6ABC}"/>
              </a:ext>
            </a:extLst>
          </p:cNvPr>
          <p:cNvPicPr>
            <a:picLocks noChangeAspect="1"/>
          </p:cNvPicPr>
          <p:nvPr/>
        </p:nvPicPr>
        <p:blipFill>
          <a:blip r:embed="rId5"/>
          <a:stretch>
            <a:fillRect/>
          </a:stretch>
        </p:blipFill>
        <p:spPr>
          <a:xfrm>
            <a:off x="7051280" y="255638"/>
            <a:ext cx="3521456" cy="3173362"/>
          </a:xfrm>
          <a:prstGeom prst="rect">
            <a:avLst/>
          </a:prstGeom>
        </p:spPr>
      </p:pic>
      <p:pic>
        <p:nvPicPr>
          <p:cNvPr id="6" name="Hình ảnh 5">
            <a:extLst>
              <a:ext uri="{FF2B5EF4-FFF2-40B4-BE49-F238E27FC236}">
                <a16:creationId xmlns:a16="http://schemas.microsoft.com/office/drawing/2014/main" id="{E453FB04-5A96-4547-FDA2-D75165E6E032}"/>
              </a:ext>
            </a:extLst>
          </p:cNvPr>
          <p:cNvPicPr>
            <a:picLocks noChangeAspect="1"/>
          </p:cNvPicPr>
          <p:nvPr/>
        </p:nvPicPr>
        <p:blipFill>
          <a:blip r:embed="rId6"/>
          <a:stretch>
            <a:fillRect/>
          </a:stretch>
        </p:blipFill>
        <p:spPr>
          <a:xfrm>
            <a:off x="5148471" y="3608186"/>
            <a:ext cx="3279324" cy="3212770"/>
          </a:xfrm>
          <a:prstGeom prst="rect">
            <a:avLst/>
          </a:prstGeom>
        </p:spPr>
      </p:pic>
      <p:pic>
        <p:nvPicPr>
          <p:cNvPr id="7" name="Hình ảnh 6">
            <a:extLst>
              <a:ext uri="{FF2B5EF4-FFF2-40B4-BE49-F238E27FC236}">
                <a16:creationId xmlns:a16="http://schemas.microsoft.com/office/drawing/2014/main" id="{494CD8BF-CA4F-C24A-1CA2-69296EB21C17}"/>
              </a:ext>
            </a:extLst>
          </p:cNvPr>
          <p:cNvPicPr>
            <a:picLocks noChangeAspect="1"/>
          </p:cNvPicPr>
          <p:nvPr/>
        </p:nvPicPr>
        <p:blipFill>
          <a:blip r:embed="rId7"/>
          <a:stretch>
            <a:fillRect/>
          </a:stretch>
        </p:blipFill>
        <p:spPr>
          <a:xfrm>
            <a:off x="8658971" y="3684638"/>
            <a:ext cx="3173362" cy="3173362"/>
          </a:xfrm>
          <a:prstGeom prst="rect">
            <a:avLst/>
          </a:prstGeom>
        </p:spPr>
      </p:pic>
      <p:pic>
        <p:nvPicPr>
          <p:cNvPr id="8" name="Hình ảnh 7">
            <a:extLst>
              <a:ext uri="{FF2B5EF4-FFF2-40B4-BE49-F238E27FC236}">
                <a16:creationId xmlns:a16="http://schemas.microsoft.com/office/drawing/2014/main" id="{3864E061-DEBC-041D-CD59-C6738C0EDEEA}"/>
              </a:ext>
            </a:extLst>
          </p:cNvPr>
          <p:cNvPicPr>
            <a:picLocks noChangeAspect="1"/>
          </p:cNvPicPr>
          <p:nvPr/>
        </p:nvPicPr>
        <p:blipFill>
          <a:blip r:embed="rId8"/>
          <a:stretch>
            <a:fillRect/>
          </a:stretch>
        </p:blipFill>
        <p:spPr>
          <a:xfrm>
            <a:off x="239864" y="3901437"/>
            <a:ext cx="3878036" cy="1059272"/>
          </a:xfrm>
          <a:prstGeom prst="rect">
            <a:avLst/>
          </a:prstGeom>
        </p:spPr>
      </p:pic>
      <p:pic>
        <p:nvPicPr>
          <p:cNvPr id="9" name="Hình ảnh 8">
            <a:extLst>
              <a:ext uri="{FF2B5EF4-FFF2-40B4-BE49-F238E27FC236}">
                <a16:creationId xmlns:a16="http://schemas.microsoft.com/office/drawing/2014/main" id="{4B91DD23-FD66-6999-CF87-C8C2A723E728}"/>
              </a:ext>
            </a:extLst>
          </p:cNvPr>
          <p:cNvPicPr>
            <a:picLocks noChangeAspect="1"/>
          </p:cNvPicPr>
          <p:nvPr/>
        </p:nvPicPr>
        <p:blipFill>
          <a:blip r:embed="rId9"/>
          <a:stretch>
            <a:fillRect/>
          </a:stretch>
        </p:blipFill>
        <p:spPr>
          <a:xfrm>
            <a:off x="211184" y="5007590"/>
            <a:ext cx="4159450" cy="678239"/>
          </a:xfrm>
          <a:prstGeom prst="rect">
            <a:avLst/>
          </a:prstGeom>
        </p:spPr>
      </p:pic>
      <p:pic>
        <p:nvPicPr>
          <p:cNvPr id="10" name="Hình ảnh 9">
            <a:extLst>
              <a:ext uri="{FF2B5EF4-FFF2-40B4-BE49-F238E27FC236}">
                <a16:creationId xmlns:a16="http://schemas.microsoft.com/office/drawing/2014/main" id="{60A25309-A9FD-ED88-0F16-348D56A793D7}"/>
              </a:ext>
            </a:extLst>
          </p:cNvPr>
          <p:cNvPicPr>
            <a:picLocks noChangeAspect="1"/>
          </p:cNvPicPr>
          <p:nvPr/>
        </p:nvPicPr>
        <p:blipFill>
          <a:blip r:embed="rId10"/>
          <a:stretch>
            <a:fillRect/>
          </a:stretch>
        </p:blipFill>
        <p:spPr>
          <a:xfrm>
            <a:off x="359667" y="5988587"/>
            <a:ext cx="3821299" cy="678239"/>
          </a:xfrm>
          <a:prstGeom prst="rect">
            <a:avLst/>
          </a:prstGeom>
        </p:spPr>
      </p:pic>
    </p:spTree>
    <p:extLst>
      <p:ext uri="{BB962C8B-B14F-4D97-AF65-F5344CB8AC3E}">
        <p14:creationId xmlns:p14="http://schemas.microsoft.com/office/powerpoint/2010/main" val="2614460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graphicFrame>
        <p:nvGraphicFramePr>
          <p:cNvPr id="5" name="Diagram 4"/>
          <p:cNvGraphicFramePr/>
          <p:nvPr>
            <p:extLst>
              <p:ext uri="{D42A27DB-BD31-4B8C-83A1-F6EECF244321}">
                <p14:modId xmlns:p14="http://schemas.microsoft.com/office/powerpoint/2010/main" val="1209251492"/>
              </p:ext>
            </p:extLst>
          </p:nvPr>
        </p:nvGraphicFramePr>
        <p:xfrm>
          <a:off x="2231136" y="1106424"/>
          <a:ext cx="7342631" cy="48280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1723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2" name="Hình ảnh 1">
            <a:extLst>
              <a:ext uri="{FF2B5EF4-FFF2-40B4-BE49-F238E27FC236}">
                <a16:creationId xmlns:a16="http://schemas.microsoft.com/office/drawing/2014/main" id="{34696964-D228-CC03-0679-A0A5E35CE7B2}"/>
              </a:ext>
            </a:extLst>
          </p:cNvPr>
          <p:cNvPicPr>
            <a:picLocks noChangeAspect="1"/>
          </p:cNvPicPr>
          <p:nvPr/>
        </p:nvPicPr>
        <p:blipFill>
          <a:blip r:embed="rId3"/>
          <a:stretch>
            <a:fillRect/>
          </a:stretch>
        </p:blipFill>
        <p:spPr>
          <a:xfrm>
            <a:off x="452284" y="1486086"/>
            <a:ext cx="3392130" cy="4708203"/>
          </a:xfrm>
          <a:prstGeom prst="rect">
            <a:avLst/>
          </a:prstGeom>
        </p:spPr>
      </p:pic>
      <p:pic>
        <p:nvPicPr>
          <p:cNvPr id="3" name="Hình ảnh 2">
            <a:extLst>
              <a:ext uri="{FF2B5EF4-FFF2-40B4-BE49-F238E27FC236}">
                <a16:creationId xmlns:a16="http://schemas.microsoft.com/office/drawing/2014/main" id="{8FEBE30D-4320-033B-9801-92167102CD3E}"/>
              </a:ext>
            </a:extLst>
          </p:cNvPr>
          <p:cNvPicPr>
            <a:picLocks noChangeAspect="1"/>
          </p:cNvPicPr>
          <p:nvPr/>
        </p:nvPicPr>
        <p:blipFill>
          <a:blip r:embed="rId4"/>
          <a:stretch>
            <a:fillRect/>
          </a:stretch>
        </p:blipFill>
        <p:spPr>
          <a:xfrm>
            <a:off x="4109966" y="1324821"/>
            <a:ext cx="7138138" cy="5351545"/>
          </a:xfrm>
          <a:prstGeom prst="rect">
            <a:avLst/>
          </a:prstGeom>
        </p:spPr>
      </p:pic>
    </p:spTree>
    <p:extLst>
      <p:ext uri="{BB962C8B-B14F-4D97-AF65-F5344CB8AC3E}">
        <p14:creationId xmlns:p14="http://schemas.microsoft.com/office/powerpoint/2010/main" val="4219879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2" name="Hình ảnh 1">
            <a:extLst>
              <a:ext uri="{FF2B5EF4-FFF2-40B4-BE49-F238E27FC236}">
                <a16:creationId xmlns:a16="http://schemas.microsoft.com/office/drawing/2014/main" id="{DFD6F498-39DF-5A9D-BD96-815B76F68492}"/>
              </a:ext>
            </a:extLst>
          </p:cNvPr>
          <p:cNvPicPr>
            <a:picLocks noChangeAspect="1"/>
          </p:cNvPicPr>
          <p:nvPr/>
        </p:nvPicPr>
        <p:blipFill>
          <a:blip r:embed="rId3"/>
          <a:stretch>
            <a:fillRect/>
          </a:stretch>
        </p:blipFill>
        <p:spPr>
          <a:xfrm>
            <a:off x="198316" y="1457666"/>
            <a:ext cx="3164316" cy="4492438"/>
          </a:xfrm>
          <a:prstGeom prst="rect">
            <a:avLst/>
          </a:prstGeom>
        </p:spPr>
      </p:pic>
      <p:pic>
        <p:nvPicPr>
          <p:cNvPr id="3" name="Hình ảnh 2">
            <a:extLst>
              <a:ext uri="{FF2B5EF4-FFF2-40B4-BE49-F238E27FC236}">
                <a16:creationId xmlns:a16="http://schemas.microsoft.com/office/drawing/2014/main" id="{7EDEC303-E138-1EF0-F13E-DA279ADF47CC}"/>
              </a:ext>
            </a:extLst>
          </p:cNvPr>
          <p:cNvPicPr>
            <a:picLocks noChangeAspect="1"/>
          </p:cNvPicPr>
          <p:nvPr/>
        </p:nvPicPr>
        <p:blipFill>
          <a:blip r:embed="rId4"/>
          <a:stretch>
            <a:fillRect/>
          </a:stretch>
        </p:blipFill>
        <p:spPr>
          <a:xfrm>
            <a:off x="3560947" y="821571"/>
            <a:ext cx="7588834" cy="5835372"/>
          </a:xfrm>
          <a:prstGeom prst="rect">
            <a:avLst/>
          </a:prstGeom>
        </p:spPr>
      </p:pic>
    </p:spTree>
    <p:extLst>
      <p:ext uri="{BB962C8B-B14F-4D97-AF65-F5344CB8AC3E}">
        <p14:creationId xmlns:p14="http://schemas.microsoft.com/office/powerpoint/2010/main" val="10597152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3" name="Rectangle 2"/>
          <p:cNvSpPr/>
          <p:nvPr/>
        </p:nvSpPr>
        <p:spPr>
          <a:xfrm>
            <a:off x="1508760" y="658369"/>
            <a:ext cx="8833270" cy="1220783"/>
          </a:xfrm>
          <a:prstGeom prst="rect">
            <a:avLst/>
          </a:prstGeom>
        </p:spPr>
        <p:txBody>
          <a:bodyPr wrap="square">
            <a:spAutoFit/>
          </a:bodyPr>
          <a:lstStyle/>
          <a:p>
            <a:r>
              <a:rPr lang="en-US" sz="3600" b="1">
                <a:solidFill>
                  <a:srgbClr val="FF0000"/>
                </a:solidFill>
              </a:rPr>
              <a:t> </a:t>
            </a:r>
            <a:r>
              <a:rPr lang="en-US" sz="2400" b="1">
                <a:solidFill>
                  <a:srgbClr val="FF0000"/>
                </a:solidFill>
                <a:latin typeface="Times New Roman" panose="02020603050405020304" pitchFamily="18" charset="0"/>
                <a:ea typeface="Calibri" panose="020F0502020204030204" pitchFamily="34" charset="0"/>
              </a:rPr>
              <a:t>III. ĐIỂM NỔI BẬT VỀ NỘI DUNG CỦA SGK TOÁN 7 CTST </a:t>
            </a:r>
            <a:endParaRPr lang="en-US" sz="3600" b="1">
              <a:solidFill>
                <a:srgbClr val="FF0000"/>
              </a:solidFill>
            </a:endParaRPr>
          </a:p>
          <a:p>
            <a:endParaRPr lang="en-US" sz="3733" b="1" dirty="0">
              <a:solidFill>
                <a:srgbClr val="FF0000"/>
              </a:solidFill>
            </a:endParaRPr>
          </a:p>
        </p:txBody>
      </p:sp>
      <p:graphicFrame>
        <p:nvGraphicFramePr>
          <p:cNvPr id="5" name="Diagram 4"/>
          <p:cNvGraphicFramePr/>
          <p:nvPr>
            <p:extLst>
              <p:ext uri="{D42A27DB-BD31-4B8C-83A1-F6EECF244321}">
                <p14:modId xmlns:p14="http://schemas.microsoft.com/office/powerpoint/2010/main" val="2295939528"/>
              </p:ext>
            </p:extLst>
          </p:nvPr>
        </p:nvGraphicFramePr>
        <p:xfrm>
          <a:off x="20320" y="1439333"/>
          <a:ext cx="1217168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6923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3" name="Rectangle 2"/>
          <p:cNvSpPr/>
          <p:nvPr/>
        </p:nvSpPr>
        <p:spPr>
          <a:xfrm>
            <a:off x="203394" y="786384"/>
            <a:ext cx="8906062" cy="461665"/>
          </a:xfrm>
          <a:prstGeom prst="rect">
            <a:avLst/>
          </a:prstGeom>
        </p:spPr>
        <p:txBody>
          <a:bodyPr wrap="square">
            <a:spAutoFit/>
          </a:bodyPr>
          <a:lstStyle/>
          <a:p>
            <a:r>
              <a:rPr lang="en-US" sz="2400" b="1">
                <a:solidFill>
                  <a:srgbClr val="FF0000"/>
                </a:solidFill>
              </a:rPr>
              <a:t>1.CÁC BÀI HỌC ĐỀU ĐƯỢC XÂY DỰNG TRÊN CẤU TRÚC 5 K </a:t>
            </a:r>
            <a:endParaRPr lang="en-US" sz="2400">
              <a:solidFill>
                <a:srgbClr val="FF0000"/>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6307" y="1455174"/>
            <a:ext cx="5761318" cy="509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a:stretch>
            <a:fillRect/>
          </a:stretch>
        </p:blipFill>
        <p:spPr>
          <a:xfrm>
            <a:off x="561390" y="2103120"/>
            <a:ext cx="3950548" cy="3751777"/>
          </a:xfrm>
          <a:prstGeom prst="rect">
            <a:avLst/>
          </a:prstGeom>
        </p:spPr>
      </p:pic>
    </p:spTree>
    <p:extLst>
      <p:ext uri="{BB962C8B-B14F-4D97-AF65-F5344CB8AC3E}">
        <p14:creationId xmlns:p14="http://schemas.microsoft.com/office/powerpoint/2010/main" val="2614460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8284" cy="6857999"/>
          </a:xfrm>
          <a:prstGeom prst="rect">
            <a:avLst/>
          </a:prstGeom>
        </p:spPr>
      </p:pic>
      <p:sp>
        <p:nvSpPr>
          <p:cNvPr id="3" name="TextBox 2">
            <a:extLst>
              <a:ext uri="{FF2B5EF4-FFF2-40B4-BE49-F238E27FC236}">
                <a16:creationId xmlns:a16="http://schemas.microsoft.com/office/drawing/2014/main" id="{ABB31A8B-D4EB-461F-9EBF-6BB269FF2B02}"/>
              </a:ext>
            </a:extLst>
          </p:cNvPr>
          <p:cNvSpPr txBox="1"/>
          <p:nvPr/>
        </p:nvSpPr>
        <p:spPr>
          <a:xfrm>
            <a:off x="3053311" y="924133"/>
            <a:ext cx="4339527" cy="810478"/>
          </a:xfrm>
          <a:prstGeom prst="rect">
            <a:avLst/>
          </a:prstGeom>
          <a:noFill/>
        </p:spPr>
        <p:txBody>
          <a:bodyPr wrap="square" rtlCol="0">
            <a:spAutoFit/>
          </a:bodyPr>
          <a:lstStyle/>
          <a:p>
            <a:pPr algn="ctr">
              <a:lnSpc>
                <a:spcPts val="2800"/>
              </a:lnSpc>
            </a:pPr>
            <a:r>
              <a:rPr lang="en-US" sz="2400" dirty="0">
                <a:solidFill>
                  <a:srgbClr val="91191D"/>
                </a:solidFill>
                <a:latin typeface="Open Sans Extrabold" panose="020B0906030804020204" pitchFamily="34" charset="0"/>
                <a:ea typeface="Open Sans Extrabold" panose="020B0906030804020204" pitchFamily="34" charset="0"/>
                <a:cs typeface="Open Sans Extrabold" panose="020B0906030804020204" pitchFamily="34" charset="0"/>
              </a:rPr>
              <a:t>BỘ SÁCH GIÁO KHOA</a:t>
            </a:r>
          </a:p>
          <a:p>
            <a:pPr algn="ctr">
              <a:lnSpc>
                <a:spcPts val="2800"/>
              </a:lnSpc>
            </a:pPr>
            <a:r>
              <a:rPr lang="en-US" sz="2400" dirty="0">
                <a:solidFill>
                  <a:srgbClr val="1B3868"/>
                </a:solidFill>
                <a:latin typeface="Open Sans Extrabold" panose="020B0906030804020204" pitchFamily="34" charset="0"/>
                <a:ea typeface="Open Sans Extrabold" panose="020B0906030804020204" pitchFamily="34" charset="0"/>
                <a:cs typeface="Open Sans Extrabold" panose="020B0906030804020204" pitchFamily="34" charset="0"/>
              </a:rPr>
              <a:t>CHÂN TRỜI SÁNG TẠO</a:t>
            </a:r>
          </a:p>
        </p:txBody>
      </p:sp>
      <p:pic>
        <p:nvPicPr>
          <p:cNvPr id="5" name="Picture 4">
            <a:extLst>
              <a:ext uri="{FF2B5EF4-FFF2-40B4-BE49-F238E27FC236}">
                <a16:creationId xmlns:a16="http://schemas.microsoft.com/office/drawing/2014/main" id="{535FCA7A-5ED4-4EAD-BFDA-A3FD7EB4EF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7529" y="1017071"/>
            <a:ext cx="1539085" cy="572844"/>
          </a:xfrm>
          <a:prstGeom prst="rect">
            <a:avLst/>
          </a:prstGeom>
        </p:spPr>
      </p:pic>
      <p:sp>
        <p:nvSpPr>
          <p:cNvPr id="6" name="TextBox 5">
            <a:extLst>
              <a:ext uri="{FF2B5EF4-FFF2-40B4-BE49-F238E27FC236}">
                <a16:creationId xmlns:a16="http://schemas.microsoft.com/office/drawing/2014/main" id="{C77363AD-1D5C-4BEF-AA7B-206381A07D7E}"/>
              </a:ext>
            </a:extLst>
          </p:cNvPr>
          <p:cNvSpPr txBox="1"/>
          <p:nvPr/>
        </p:nvSpPr>
        <p:spPr>
          <a:xfrm>
            <a:off x="7306219" y="1113928"/>
            <a:ext cx="1098958" cy="430887"/>
          </a:xfrm>
          <a:prstGeom prst="rect">
            <a:avLst/>
          </a:prstGeom>
          <a:noFill/>
        </p:spPr>
        <p:txBody>
          <a:bodyPr wrap="square" rtlCol="0">
            <a:spAutoFit/>
          </a:bodyPr>
          <a:lstStyle/>
          <a:p>
            <a:pPr algn="ctr"/>
            <a:r>
              <a:rPr lang="en-US" sz="2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LỚP 8</a:t>
            </a:r>
            <a:endParaRPr lang="en-US" sz="22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 name="Hình ảnh 1">
            <a:extLst>
              <a:ext uri="{FF2B5EF4-FFF2-40B4-BE49-F238E27FC236}">
                <a16:creationId xmlns:a16="http://schemas.microsoft.com/office/drawing/2014/main" id="{2F081234-DDB2-90DF-5FC1-889434307F7D}"/>
              </a:ext>
            </a:extLst>
          </p:cNvPr>
          <p:cNvPicPr>
            <a:picLocks noChangeAspect="1"/>
          </p:cNvPicPr>
          <p:nvPr/>
        </p:nvPicPr>
        <p:blipFill>
          <a:blip r:embed="rId4"/>
          <a:stretch>
            <a:fillRect/>
          </a:stretch>
        </p:blipFill>
        <p:spPr>
          <a:xfrm>
            <a:off x="2440124" y="1887585"/>
            <a:ext cx="3099542" cy="4302097"/>
          </a:xfrm>
          <a:prstGeom prst="rect">
            <a:avLst/>
          </a:prstGeom>
        </p:spPr>
      </p:pic>
      <p:pic>
        <p:nvPicPr>
          <p:cNvPr id="7" name="Hình ảnh 6">
            <a:extLst>
              <a:ext uri="{FF2B5EF4-FFF2-40B4-BE49-F238E27FC236}">
                <a16:creationId xmlns:a16="http://schemas.microsoft.com/office/drawing/2014/main" id="{10A67A9D-7093-904E-F526-90DB6152030E}"/>
              </a:ext>
            </a:extLst>
          </p:cNvPr>
          <p:cNvPicPr>
            <a:picLocks noChangeAspect="1"/>
          </p:cNvPicPr>
          <p:nvPr/>
        </p:nvPicPr>
        <p:blipFill>
          <a:blip r:embed="rId5"/>
          <a:stretch>
            <a:fillRect/>
          </a:stretch>
        </p:blipFill>
        <p:spPr>
          <a:xfrm>
            <a:off x="6008457" y="1887584"/>
            <a:ext cx="3030246" cy="4302097"/>
          </a:xfrm>
          <a:prstGeom prst="rect">
            <a:avLst/>
          </a:prstGeom>
        </p:spPr>
      </p:pic>
    </p:spTree>
    <p:extLst>
      <p:ext uri="{BB962C8B-B14F-4D97-AF65-F5344CB8AC3E}">
        <p14:creationId xmlns:p14="http://schemas.microsoft.com/office/powerpoint/2010/main" val="2956320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3" name="Rectangle 2"/>
          <p:cNvSpPr/>
          <p:nvPr/>
        </p:nvSpPr>
        <p:spPr>
          <a:xfrm>
            <a:off x="237744" y="1048512"/>
            <a:ext cx="10363200" cy="461665"/>
          </a:xfrm>
          <a:prstGeom prst="rect">
            <a:avLst/>
          </a:prstGeom>
        </p:spPr>
        <p:txBody>
          <a:bodyPr wrap="square">
            <a:spAutoFit/>
          </a:bodyPr>
          <a:lstStyle/>
          <a:p>
            <a:r>
              <a:rPr lang="en-US" sz="2400" b="1">
                <a:solidFill>
                  <a:srgbClr val="FF0000"/>
                </a:solidFill>
              </a:rPr>
              <a:t> </a:t>
            </a:r>
            <a:r>
              <a:rPr lang="vi-VN" sz="2400" b="1">
                <a:solidFill>
                  <a:srgbClr val="FF0000"/>
                </a:solidFill>
              </a:rPr>
              <a:t>2.</a:t>
            </a:r>
            <a:r>
              <a:rPr lang="vi-VN" sz="2400">
                <a:solidFill>
                  <a:srgbClr val="FF0000"/>
                </a:solidFill>
              </a:rPr>
              <a:t> </a:t>
            </a:r>
            <a:r>
              <a:rPr lang="vi-VN" sz="2400" b="1">
                <a:solidFill>
                  <a:srgbClr val="FF0000"/>
                </a:solidFill>
              </a:rPr>
              <a:t>TẬP TRUNG VÀO VIỆC TỔ CHỨC CÁC HOẠT ĐỘNG CỦA HS</a:t>
            </a:r>
            <a:endParaRPr lang="en-US" sz="2400">
              <a:solidFill>
                <a:srgbClr val="FF0000"/>
              </a:solidFill>
            </a:endParaRPr>
          </a:p>
        </p:txBody>
      </p:sp>
      <p:pic>
        <p:nvPicPr>
          <p:cNvPr id="2" name="Hình ảnh 1">
            <a:extLst>
              <a:ext uri="{FF2B5EF4-FFF2-40B4-BE49-F238E27FC236}">
                <a16:creationId xmlns:a16="http://schemas.microsoft.com/office/drawing/2014/main" id="{3859FAEC-AF13-5E7C-1E90-569F994E9A4C}"/>
              </a:ext>
            </a:extLst>
          </p:cNvPr>
          <p:cNvPicPr>
            <a:picLocks noChangeAspect="1"/>
          </p:cNvPicPr>
          <p:nvPr/>
        </p:nvPicPr>
        <p:blipFill>
          <a:blip r:embed="rId3"/>
          <a:stretch>
            <a:fillRect/>
          </a:stretch>
        </p:blipFill>
        <p:spPr>
          <a:xfrm>
            <a:off x="172337" y="1501850"/>
            <a:ext cx="4374259" cy="3497883"/>
          </a:xfrm>
          <a:prstGeom prst="rect">
            <a:avLst/>
          </a:prstGeom>
        </p:spPr>
      </p:pic>
      <p:pic>
        <p:nvPicPr>
          <p:cNvPr id="5" name="Hình ảnh 4">
            <a:extLst>
              <a:ext uri="{FF2B5EF4-FFF2-40B4-BE49-F238E27FC236}">
                <a16:creationId xmlns:a16="http://schemas.microsoft.com/office/drawing/2014/main" id="{22BD3E77-47F6-9BD4-442D-FA82AF821390}"/>
              </a:ext>
            </a:extLst>
          </p:cNvPr>
          <p:cNvPicPr>
            <a:picLocks noChangeAspect="1"/>
          </p:cNvPicPr>
          <p:nvPr/>
        </p:nvPicPr>
        <p:blipFill>
          <a:blip r:embed="rId4"/>
          <a:stretch>
            <a:fillRect/>
          </a:stretch>
        </p:blipFill>
        <p:spPr>
          <a:xfrm>
            <a:off x="5501421" y="1501850"/>
            <a:ext cx="5742038" cy="2459457"/>
          </a:xfrm>
          <a:prstGeom prst="rect">
            <a:avLst/>
          </a:prstGeom>
        </p:spPr>
      </p:pic>
      <p:pic>
        <p:nvPicPr>
          <p:cNvPr id="6" name="Hình ảnh 5">
            <a:extLst>
              <a:ext uri="{FF2B5EF4-FFF2-40B4-BE49-F238E27FC236}">
                <a16:creationId xmlns:a16="http://schemas.microsoft.com/office/drawing/2014/main" id="{22043C99-6E1C-9DBA-E7D5-35F506BC09E8}"/>
              </a:ext>
            </a:extLst>
          </p:cNvPr>
          <p:cNvPicPr>
            <a:picLocks noChangeAspect="1"/>
          </p:cNvPicPr>
          <p:nvPr/>
        </p:nvPicPr>
        <p:blipFill>
          <a:blip r:embed="rId5"/>
          <a:stretch>
            <a:fillRect/>
          </a:stretch>
        </p:blipFill>
        <p:spPr>
          <a:xfrm>
            <a:off x="5897033" y="3961307"/>
            <a:ext cx="5016221" cy="2674143"/>
          </a:xfrm>
          <a:prstGeom prst="rect">
            <a:avLst/>
          </a:prstGeom>
        </p:spPr>
      </p:pic>
      <p:pic>
        <p:nvPicPr>
          <p:cNvPr id="7" name="Hình ảnh 6">
            <a:extLst>
              <a:ext uri="{FF2B5EF4-FFF2-40B4-BE49-F238E27FC236}">
                <a16:creationId xmlns:a16="http://schemas.microsoft.com/office/drawing/2014/main" id="{1610746B-F1D9-2E6B-21D8-346A1D3FEF69}"/>
              </a:ext>
            </a:extLst>
          </p:cNvPr>
          <p:cNvPicPr>
            <a:picLocks noChangeAspect="1"/>
          </p:cNvPicPr>
          <p:nvPr/>
        </p:nvPicPr>
        <p:blipFill>
          <a:blip r:embed="rId6"/>
          <a:stretch>
            <a:fillRect/>
          </a:stretch>
        </p:blipFill>
        <p:spPr>
          <a:xfrm>
            <a:off x="237744" y="5065416"/>
            <a:ext cx="2860180" cy="1726901"/>
          </a:xfrm>
          <a:prstGeom prst="rect">
            <a:avLst/>
          </a:prstGeom>
        </p:spPr>
      </p:pic>
      <p:pic>
        <p:nvPicPr>
          <p:cNvPr id="8" name="Hình ảnh 7">
            <a:extLst>
              <a:ext uri="{FF2B5EF4-FFF2-40B4-BE49-F238E27FC236}">
                <a16:creationId xmlns:a16="http://schemas.microsoft.com/office/drawing/2014/main" id="{97FAD4F9-0F10-F4F0-75F4-DAFA66591261}"/>
              </a:ext>
            </a:extLst>
          </p:cNvPr>
          <p:cNvPicPr>
            <a:picLocks noChangeAspect="1"/>
          </p:cNvPicPr>
          <p:nvPr/>
        </p:nvPicPr>
        <p:blipFill>
          <a:blip r:embed="rId7"/>
          <a:stretch>
            <a:fillRect/>
          </a:stretch>
        </p:blipFill>
        <p:spPr>
          <a:xfrm>
            <a:off x="3253326" y="5065417"/>
            <a:ext cx="2736642" cy="1697646"/>
          </a:xfrm>
          <a:prstGeom prst="rect">
            <a:avLst/>
          </a:prstGeom>
        </p:spPr>
      </p:pic>
    </p:spTree>
    <p:extLst>
      <p:ext uri="{BB962C8B-B14F-4D97-AF65-F5344CB8AC3E}">
        <p14:creationId xmlns:p14="http://schemas.microsoft.com/office/powerpoint/2010/main" val="2614460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27200" y="0"/>
            <a:ext cx="10464800" cy="1569660"/>
          </a:xfrm>
          <a:prstGeom prst="rect">
            <a:avLst/>
          </a:prstGeom>
        </p:spPr>
        <p:txBody>
          <a:bodyPr wrap="square">
            <a:spAutoFit/>
          </a:bodyPr>
          <a:lstStyle/>
          <a:p>
            <a:r>
              <a:rPr lang="en-US" sz="2400" b="1" dirty="0">
                <a:solidFill>
                  <a:srgbClr val="C00000"/>
                </a:solidFill>
              </a:rPr>
              <a:t>3</a:t>
            </a:r>
            <a:r>
              <a:rPr lang="en-US" sz="2400" b="1">
                <a:solidFill>
                  <a:srgbClr val="C00000"/>
                </a:solidFill>
              </a:rPr>
              <a:t>. TĂNG CƯỜNG TÍCH </a:t>
            </a:r>
            <a:r>
              <a:rPr lang="en-US" sz="2400" b="1" dirty="0">
                <a:solidFill>
                  <a:srgbClr val="C00000"/>
                </a:solidFill>
              </a:rPr>
              <a:t>HỢP LIÊN MÔN</a:t>
            </a:r>
          </a:p>
          <a:p>
            <a:pPr marL="380990" indent="-380990" algn="just">
              <a:buFont typeface="Wingdings" pitchFamily="2" charset="2"/>
              <a:buChar char="§"/>
            </a:pPr>
            <a:r>
              <a:rPr lang="en-US" sz="2400" dirty="0"/>
              <a:t>NỘI MÔN: SỐ HỌC – HÌNH HỌC – XÁC SUẤT THỐNG KÊ</a:t>
            </a:r>
          </a:p>
          <a:p>
            <a:pPr marL="380990" indent="-380990" algn="just">
              <a:buFont typeface="Wingdings" pitchFamily="2" charset="2"/>
              <a:buChar char="§"/>
            </a:pPr>
            <a:r>
              <a:rPr lang="en-US" sz="2400" dirty="0"/>
              <a:t>LIÊN MÔN:TOÁN – KHOA HỌC – LỊCH SỬ – ĐỊA LÝ – VĂN HỌC – 								KINH TẾ</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727200" cy="142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Hình ảnh 2">
            <a:extLst>
              <a:ext uri="{FF2B5EF4-FFF2-40B4-BE49-F238E27FC236}">
                <a16:creationId xmlns:a16="http://schemas.microsoft.com/office/drawing/2014/main" id="{7A87CD29-6F60-63D6-BF8A-ED0CDBB183C3}"/>
              </a:ext>
            </a:extLst>
          </p:cNvPr>
          <p:cNvPicPr>
            <a:picLocks noChangeAspect="1"/>
          </p:cNvPicPr>
          <p:nvPr/>
        </p:nvPicPr>
        <p:blipFill>
          <a:blip r:embed="rId3"/>
          <a:stretch>
            <a:fillRect/>
          </a:stretch>
        </p:blipFill>
        <p:spPr>
          <a:xfrm>
            <a:off x="331046" y="1659753"/>
            <a:ext cx="1802554" cy="1791695"/>
          </a:xfrm>
          <a:prstGeom prst="rect">
            <a:avLst/>
          </a:prstGeom>
        </p:spPr>
      </p:pic>
      <p:pic>
        <p:nvPicPr>
          <p:cNvPr id="4" name="Hình ảnh 3">
            <a:extLst>
              <a:ext uri="{FF2B5EF4-FFF2-40B4-BE49-F238E27FC236}">
                <a16:creationId xmlns:a16="http://schemas.microsoft.com/office/drawing/2014/main" id="{6294BB3E-2657-97D0-988A-3943F55B795C}"/>
              </a:ext>
            </a:extLst>
          </p:cNvPr>
          <p:cNvPicPr>
            <a:picLocks noChangeAspect="1"/>
          </p:cNvPicPr>
          <p:nvPr/>
        </p:nvPicPr>
        <p:blipFill>
          <a:blip r:embed="rId4"/>
          <a:stretch>
            <a:fillRect/>
          </a:stretch>
        </p:blipFill>
        <p:spPr>
          <a:xfrm>
            <a:off x="2325138" y="1767775"/>
            <a:ext cx="2337805" cy="2027477"/>
          </a:xfrm>
          <a:prstGeom prst="rect">
            <a:avLst/>
          </a:prstGeom>
        </p:spPr>
      </p:pic>
      <p:pic>
        <p:nvPicPr>
          <p:cNvPr id="6" name="Hình ảnh 5">
            <a:extLst>
              <a:ext uri="{FF2B5EF4-FFF2-40B4-BE49-F238E27FC236}">
                <a16:creationId xmlns:a16="http://schemas.microsoft.com/office/drawing/2014/main" id="{E77C7A8A-1E28-63C6-E589-CDC91EADE3B2}"/>
              </a:ext>
            </a:extLst>
          </p:cNvPr>
          <p:cNvPicPr>
            <a:picLocks noChangeAspect="1"/>
          </p:cNvPicPr>
          <p:nvPr/>
        </p:nvPicPr>
        <p:blipFill>
          <a:blip r:embed="rId5"/>
          <a:stretch>
            <a:fillRect/>
          </a:stretch>
        </p:blipFill>
        <p:spPr>
          <a:xfrm>
            <a:off x="4854481" y="1948601"/>
            <a:ext cx="2704696" cy="2013270"/>
          </a:xfrm>
          <a:prstGeom prst="rect">
            <a:avLst/>
          </a:prstGeom>
        </p:spPr>
      </p:pic>
      <p:pic>
        <p:nvPicPr>
          <p:cNvPr id="7" name="Hình ảnh 6">
            <a:extLst>
              <a:ext uri="{FF2B5EF4-FFF2-40B4-BE49-F238E27FC236}">
                <a16:creationId xmlns:a16="http://schemas.microsoft.com/office/drawing/2014/main" id="{276AC875-2B30-C1AE-2B0E-A87CC3715453}"/>
              </a:ext>
            </a:extLst>
          </p:cNvPr>
          <p:cNvPicPr>
            <a:picLocks noChangeAspect="1"/>
          </p:cNvPicPr>
          <p:nvPr/>
        </p:nvPicPr>
        <p:blipFill>
          <a:blip r:embed="rId6"/>
          <a:stretch>
            <a:fillRect/>
          </a:stretch>
        </p:blipFill>
        <p:spPr>
          <a:xfrm>
            <a:off x="8149131" y="1868857"/>
            <a:ext cx="2088061" cy="2072820"/>
          </a:xfrm>
          <a:prstGeom prst="rect">
            <a:avLst/>
          </a:prstGeom>
        </p:spPr>
      </p:pic>
      <p:pic>
        <p:nvPicPr>
          <p:cNvPr id="8" name="Hình ảnh 7">
            <a:extLst>
              <a:ext uri="{FF2B5EF4-FFF2-40B4-BE49-F238E27FC236}">
                <a16:creationId xmlns:a16="http://schemas.microsoft.com/office/drawing/2014/main" id="{DE57380C-DEFD-F130-CD24-62105A855239}"/>
              </a:ext>
            </a:extLst>
          </p:cNvPr>
          <p:cNvPicPr>
            <a:picLocks noChangeAspect="1"/>
          </p:cNvPicPr>
          <p:nvPr/>
        </p:nvPicPr>
        <p:blipFill>
          <a:blip r:embed="rId7"/>
          <a:stretch>
            <a:fillRect/>
          </a:stretch>
        </p:blipFill>
        <p:spPr>
          <a:xfrm>
            <a:off x="4009529" y="4703322"/>
            <a:ext cx="7806473" cy="1569659"/>
          </a:xfrm>
          <a:prstGeom prst="rect">
            <a:avLst/>
          </a:prstGeom>
        </p:spPr>
      </p:pic>
      <p:pic>
        <p:nvPicPr>
          <p:cNvPr id="9" name="Hình ảnh 8">
            <a:extLst>
              <a:ext uri="{FF2B5EF4-FFF2-40B4-BE49-F238E27FC236}">
                <a16:creationId xmlns:a16="http://schemas.microsoft.com/office/drawing/2014/main" id="{9DCBD237-A331-00B4-042D-DC7C2C7C3888}"/>
              </a:ext>
            </a:extLst>
          </p:cNvPr>
          <p:cNvPicPr>
            <a:picLocks noChangeAspect="1"/>
          </p:cNvPicPr>
          <p:nvPr/>
        </p:nvPicPr>
        <p:blipFill>
          <a:blip r:embed="rId8"/>
          <a:stretch>
            <a:fillRect/>
          </a:stretch>
        </p:blipFill>
        <p:spPr>
          <a:xfrm>
            <a:off x="633325" y="4481286"/>
            <a:ext cx="3000549" cy="1791695"/>
          </a:xfrm>
          <a:prstGeom prst="rect">
            <a:avLst/>
          </a:prstGeom>
        </p:spPr>
      </p:pic>
    </p:spTree>
    <p:extLst>
      <p:ext uri="{BB962C8B-B14F-4D97-AF65-F5344CB8AC3E}">
        <p14:creationId xmlns:p14="http://schemas.microsoft.com/office/powerpoint/2010/main" val="298340132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3600" y="76201"/>
            <a:ext cx="9855200" cy="400110"/>
          </a:xfrm>
          <a:prstGeom prst="rect">
            <a:avLst/>
          </a:prstGeom>
        </p:spPr>
        <p:txBody>
          <a:bodyPr wrap="square">
            <a:spAutoFit/>
          </a:bodyPr>
          <a:lstStyle/>
          <a:p>
            <a:r>
              <a:rPr lang="vi-VN" sz="2000" b="1">
                <a:solidFill>
                  <a:srgbClr val="FF0000"/>
                </a:solidFill>
              </a:rPr>
              <a:t>4.HỆ THỐNG BÀI TẬP TOÁN ĐƯỢC CHỌN LỌC ĐA DẠNG VÀ ĐẦY ĐỦ</a:t>
            </a:r>
            <a:endParaRPr lang="en-US" sz="2000">
              <a:solidFill>
                <a:srgbClr val="FF0000"/>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032000" cy="1677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Hình ảnh 2">
            <a:extLst>
              <a:ext uri="{FF2B5EF4-FFF2-40B4-BE49-F238E27FC236}">
                <a16:creationId xmlns:a16="http://schemas.microsoft.com/office/drawing/2014/main" id="{076BD009-9048-0F96-B0C5-3C956CD3F732}"/>
              </a:ext>
            </a:extLst>
          </p:cNvPr>
          <p:cNvPicPr>
            <a:picLocks noChangeAspect="1"/>
          </p:cNvPicPr>
          <p:nvPr/>
        </p:nvPicPr>
        <p:blipFill>
          <a:blip r:embed="rId3"/>
          <a:stretch>
            <a:fillRect/>
          </a:stretch>
        </p:blipFill>
        <p:spPr>
          <a:xfrm>
            <a:off x="720848" y="2054942"/>
            <a:ext cx="5929460" cy="4271295"/>
          </a:xfrm>
          <a:prstGeom prst="rect">
            <a:avLst/>
          </a:prstGeom>
        </p:spPr>
      </p:pic>
      <p:pic>
        <p:nvPicPr>
          <p:cNvPr id="4" name="Hình ảnh 3">
            <a:extLst>
              <a:ext uri="{FF2B5EF4-FFF2-40B4-BE49-F238E27FC236}">
                <a16:creationId xmlns:a16="http://schemas.microsoft.com/office/drawing/2014/main" id="{C9E67C59-28B2-7F21-AA64-7360FBAA601B}"/>
              </a:ext>
            </a:extLst>
          </p:cNvPr>
          <p:cNvPicPr>
            <a:picLocks noChangeAspect="1"/>
          </p:cNvPicPr>
          <p:nvPr/>
        </p:nvPicPr>
        <p:blipFill>
          <a:blip r:embed="rId4"/>
          <a:stretch>
            <a:fillRect/>
          </a:stretch>
        </p:blipFill>
        <p:spPr>
          <a:xfrm>
            <a:off x="6492941" y="895403"/>
            <a:ext cx="4727843" cy="1677940"/>
          </a:xfrm>
          <a:prstGeom prst="rect">
            <a:avLst/>
          </a:prstGeom>
        </p:spPr>
      </p:pic>
      <p:pic>
        <p:nvPicPr>
          <p:cNvPr id="5" name="Hình ảnh 4">
            <a:extLst>
              <a:ext uri="{FF2B5EF4-FFF2-40B4-BE49-F238E27FC236}">
                <a16:creationId xmlns:a16="http://schemas.microsoft.com/office/drawing/2014/main" id="{250A4059-0876-2815-3334-3FF639CB891A}"/>
              </a:ext>
            </a:extLst>
          </p:cNvPr>
          <p:cNvPicPr>
            <a:picLocks noChangeAspect="1"/>
          </p:cNvPicPr>
          <p:nvPr/>
        </p:nvPicPr>
        <p:blipFill>
          <a:blip r:embed="rId5"/>
          <a:stretch>
            <a:fillRect/>
          </a:stretch>
        </p:blipFill>
        <p:spPr>
          <a:xfrm>
            <a:off x="6828433" y="2865178"/>
            <a:ext cx="4214225" cy="1501270"/>
          </a:xfrm>
          <a:prstGeom prst="rect">
            <a:avLst/>
          </a:prstGeom>
        </p:spPr>
      </p:pic>
      <p:pic>
        <p:nvPicPr>
          <p:cNvPr id="6" name="Hình ảnh 5">
            <a:extLst>
              <a:ext uri="{FF2B5EF4-FFF2-40B4-BE49-F238E27FC236}">
                <a16:creationId xmlns:a16="http://schemas.microsoft.com/office/drawing/2014/main" id="{51C9A92D-3EBC-C4A2-346B-B79C3ABCCCD4}"/>
              </a:ext>
            </a:extLst>
          </p:cNvPr>
          <p:cNvPicPr>
            <a:picLocks noChangeAspect="1"/>
          </p:cNvPicPr>
          <p:nvPr/>
        </p:nvPicPr>
        <p:blipFill>
          <a:blip r:embed="rId6"/>
          <a:stretch>
            <a:fillRect/>
          </a:stretch>
        </p:blipFill>
        <p:spPr>
          <a:xfrm>
            <a:off x="6492941" y="4658283"/>
            <a:ext cx="5268702" cy="1667955"/>
          </a:xfrm>
          <a:prstGeom prst="rect">
            <a:avLst/>
          </a:prstGeom>
        </p:spPr>
      </p:pic>
    </p:spTree>
    <p:extLst>
      <p:ext uri="{BB962C8B-B14F-4D97-AF65-F5344CB8AC3E}">
        <p14:creationId xmlns:p14="http://schemas.microsoft.com/office/powerpoint/2010/main" val="2533237904"/>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5600" y="2"/>
            <a:ext cx="10566400" cy="502766"/>
          </a:xfrm>
          <a:prstGeom prst="rect">
            <a:avLst/>
          </a:prstGeom>
        </p:spPr>
        <p:txBody>
          <a:bodyPr wrap="square">
            <a:spAutoFit/>
          </a:bodyPr>
          <a:lstStyle/>
          <a:p>
            <a:r>
              <a:rPr lang="en-US" sz="2667" b="1" dirty="0">
                <a:solidFill>
                  <a:srgbClr val="C00000"/>
                </a:solidFill>
              </a:rPr>
              <a:t>5. THỰC HÀNH </a:t>
            </a:r>
            <a:r>
              <a:rPr lang="en-US" sz="2667" b="1">
                <a:solidFill>
                  <a:srgbClr val="C00000"/>
                </a:solidFill>
              </a:rPr>
              <a:t>TRẢI NGHIỆM</a:t>
            </a:r>
            <a:r>
              <a:rPr lang="en-US" sz="2667">
                <a:solidFill>
                  <a:srgbClr val="C00000"/>
                </a:solidFill>
              </a:rPr>
              <a:t> </a:t>
            </a:r>
            <a:r>
              <a:rPr lang="en-US" sz="2667" b="1">
                <a:solidFill>
                  <a:srgbClr val="C00000"/>
                </a:solidFill>
              </a:rPr>
              <a:t>ĐA DẠNG HẤP DẪN VÀ PHÙ HỢP</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625600" cy="134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Hình ảnh 2">
            <a:extLst>
              <a:ext uri="{FF2B5EF4-FFF2-40B4-BE49-F238E27FC236}">
                <a16:creationId xmlns:a16="http://schemas.microsoft.com/office/drawing/2014/main" id="{E2D4A58F-1F07-9444-F955-C676359618DD}"/>
              </a:ext>
            </a:extLst>
          </p:cNvPr>
          <p:cNvPicPr>
            <a:picLocks noChangeAspect="1"/>
          </p:cNvPicPr>
          <p:nvPr/>
        </p:nvPicPr>
        <p:blipFill>
          <a:blip r:embed="rId3"/>
          <a:stretch>
            <a:fillRect/>
          </a:stretch>
        </p:blipFill>
        <p:spPr>
          <a:xfrm>
            <a:off x="427976" y="1531346"/>
            <a:ext cx="5742038" cy="2459457"/>
          </a:xfrm>
          <a:prstGeom prst="rect">
            <a:avLst/>
          </a:prstGeom>
        </p:spPr>
      </p:pic>
      <p:pic>
        <p:nvPicPr>
          <p:cNvPr id="5" name="Hình ảnh 4">
            <a:extLst>
              <a:ext uri="{FF2B5EF4-FFF2-40B4-BE49-F238E27FC236}">
                <a16:creationId xmlns:a16="http://schemas.microsoft.com/office/drawing/2014/main" id="{14015D2A-E530-A277-F4ED-05A79F8B794E}"/>
              </a:ext>
            </a:extLst>
          </p:cNvPr>
          <p:cNvPicPr>
            <a:picLocks noChangeAspect="1"/>
          </p:cNvPicPr>
          <p:nvPr/>
        </p:nvPicPr>
        <p:blipFill>
          <a:blip r:embed="rId4"/>
          <a:stretch>
            <a:fillRect/>
          </a:stretch>
        </p:blipFill>
        <p:spPr>
          <a:xfrm>
            <a:off x="6555795" y="1342353"/>
            <a:ext cx="5016221" cy="2674143"/>
          </a:xfrm>
          <a:prstGeom prst="rect">
            <a:avLst/>
          </a:prstGeom>
        </p:spPr>
      </p:pic>
      <p:pic>
        <p:nvPicPr>
          <p:cNvPr id="6" name="Hình ảnh 5">
            <a:extLst>
              <a:ext uri="{FF2B5EF4-FFF2-40B4-BE49-F238E27FC236}">
                <a16:creationId xmlns:a16="http://schemas.microsoft.com/office/drawing/2014/main" id="{E2C97C1F-7F3F-CDCE-EE4F-B5B0EA41C652}"/>
              </a:ext>
            </a:extLst>
          </p:cNvPr>
          <p:cNvPicPr>
            <a:picLocks noChangeAspect="1"/>
          </p:cNvPicPr>
          <p:nvPr/>
        </p:nvPicPr>
        <p:blipFill>
          <a:blip r:embed="rId5"/>
          <a:stretch>
            <a:fillRect/>
          </a:stretch>
        </p:blipFill>
        <p:spPr>
          <a:xfrm>
            <a:off x="349318" y="4624408"/>
            <a:ext cx="6946217" cy="1468880"/>
          </a:xfrm>
          <a:prstGeom prst="rect">
            <a:avLst/>
          </a:prstGeom>
        </p:spPr>
      </p:pic>
      <p:pic>
        <p:nvPicPr>
          <p:cNvPr id="7" name="Hình ảnh 6">
            <a:extLst>
              <a:ext uri="{FF2B5EF4-FFF2-40B4-BE49-F238E27FC236}">
                <a16:creationId xmlns:a16="http://schemas.microsoft.com/office/drawing/2014/main" id="{AAFD6185-8565-D013-F1EF-D5DA1FD0BEB9}"/>
              </a:ext>
            </a:extLst>
          </p:cNvPr>
          <p:cNvPicPr>
            <a:picLocks noChangeAspect="1"/>
          </p:cNvPicPr>
          <p:nvPr/>
        </p:nvPicPr>
        <p:blipFill>
          <a:blip r:embed="rId6"/>
          <a:stretch>
            <a:fillRect/>
          </a:stretch>
        </p:blipFill>
        <p:spPr>
          <a:xfrm>
            <a:off x="6908800" y="4403652"/>
            <a:ext cx="4457290" cy="2186239"/>
          </a:xfrm>
          <a:prstGeom prst="rect">
            <a:avLst/>
          </a:prstGeom>
        </p:spPr>
      </p:pic>
    </p:spTree>
    <p:extLst>
      <p:ext uri="{BB962C8B-B14F-4D97-AF65-F5344CB8AC3E}">
        <p14:creationId xmlns:p14="http://schemas.microsoft.com/office/powerpoint/2010/main" val="9311802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626"/>
            <a:ext cx="12198284" cy="6858000"/>
          </a:xfrm>
          <a:prstGeom prst="rect">
            <a:avLst/>
          </a:prstGeom>
        </p:spPr>
      </p:pic>
      <p:grpSp>
        <p:nvGrpSpPr>
          <p:cNvPr id="3" name="Group 2"/>
          <p:cNvGrpSpPr/>
          <p:nvPr/>
        </p:nvGrpSpPr>
        <p:grpSpPr>
          <a:xfrm>
            <a:off x="2858821" y="152443"/>
            <a:ext cx="7894523" cy="1029704"/>
            <a:chOff x="2434828" y="83"/>
            <a:chExt cx="7322343" cy="1029704"/>
          </a:xfrm>
        </p:grpSpPr>
        <p:sp>
          <p:nvSpPr>
            <p:cNvPr id="25" name="Rounded Rectangle 24"/>
            <p:cNvSpPr/>
            <p:nvPr/>
          </p:nvSpPr>
          <p:spPr>
            <a:xfrm>
              <a:off x="2434828" y="83"/>
              <a:ext cx="7322343" cy="1029704"/>
            </a:xfrm>
            <a:prstGeom prst="roundRect">
              <a:avLst>
                <a:gd name="adj" fmla="val 10000"/>
              </a:avLst>
            </a:prstGeom>
            <a:solidFill>
              <a:srgbClr val="FF0000"/>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26" name="Rounded Rectangle 4"/>
            <p:cNvSpPr/>
            <p:nvPr/>
          </p:nvSpPr>
          <p:spPr>
            <a:xfrm>
              <a:off x="2464987" y="30242"/>
              <a:ext cx="7262025" cy="9693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30480" rIns="45720" bIns="30480" numCol="1" spcCol="1270" anchor="ctr" anchorCtr="0">
              <a:noAutofit/>
            </a:bodyPr>
            <a:lstStyle/>
            <a:p>
              <a:pPr lvl="0" algn="ctr"/>
              <a:r>
                <a:rPr lang="en-US" sz="2400" b="1"/>
                <a:t>KẾT LUẬN : SGK TOÁN 7 CTST CÓ  ĐẦY ĐỦ CÁC ĐẶC  TRƯNG CỦA SGK ĐỊNH HƯỚNG PHÁT TRIỂN  NĂNG LỰC</a:t>
              </a:r>
              <a:endParaRPr lang="en-US" sz="2400" dirty="0"/>
            </a:p>
          </p:txBody>
        </p:sp>
      </p:grpSp>
      <p:sp>
        <p:nvSpPr>
          <p:cNvPr id="5" name="Rounded Rectangle 4"/>
          <p:cNvSpPr/>
          <p:nvPr/>
        </p:nvSpPr>
        <p:spPr>
          <a:xfrm>
            <a:off x="68392" y="1295360"/>
            <a:ext cx="1029704" cy="1029704"/>
          </a:xfrm>
          <a:prstGeom prst="roundRect">
            <a:avLst>
              <a:gd name="adj" fmla="val 1667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grpSp>
        <p:nvGrpSpPr>
          <p:cNvPr id="6" name="Group 5"/>
          <p:cNvGrpSpPr/>
          <p:nvPr/>
        </p:nvGrpSpPr>
        <p:grpSpPr>
          <a:xfrm>
            <a:off x="1185963" y="1291365"/>
            <a:ext cx="10937646" cy="1029704"/>
            <a:chOff x="1219170" y="1291405"/>
            <a:chExt cx="10937646" cy="1029704"/>
          </a:xfrm>
        </p:grpSpPr>
        <p:sp>
          <p:nvSpPr>
            <p:cNvPr id="23" name="Rounded Rectangle 22"/>
            <p:cNvSpPr/>
            <p:nvPr/>
          </p:nvSpPr>
          <p:spPr>
            <a:xfrm>
              <a:off x="1219170" y="1291405"/>
              <a:ext cx="10937646" cy="1029704"/>
            </a:xfrm>
            <a:prstGeom prst="roundRect">
              <a:avLst>
                <a:gd name="adj" fmla="val 1667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24" name="Rounded Rectangle 7"/>
            <p:cNvSpPr/>
            <p:nvPr/>
          </p:nvSpPr>
          <p:spPr>
            <a:xfrm>
              <a:off x="1269445" y="1341680"/>
              <a:ext cx="10837096" cy="9291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2024" tIns="192024" rIns="192024" bIns="192024" numCol="1" spcCol="1270" anchor="ctr" anchorCtr="0">
              <a:noAutofit/>
            </a:bodyPr>
            <a:lstStyle/>
            <a:p>
              <a:pPr lvl="0" algn="just" defTabSz="1200150">
                <a:lnSpc>
                  <a:spcPct val="90000"/>
                </a:lnSpc>
                <a:spcBef>
                  <a:spcPct val="0"/>
                </a:spcBef>
                <a:spcAft>
                  <a:spcPct val="35000"/>
                </a:spcAft>
              </a:pPr>
              <a:r>
                <a:rPr lang="vi-VN" sz="2700" b="1" kern="1200">
                  <a:solidFill>
                    <a:schemeClr val="bg1"/>
                  </a:solidFill>
                  <a:latin typeface="Times New Roman" panose="02020603050405020304" pitchFamily="18" charset="0"/>
                  <a:ea typeface="Calibri" panose="020F0502020204030204" pitchFamily="34" charset="0"/>
                </a:rPr>
                <a:t>Tạo hứng thú học Toán cho học sinh </a:t>
              </a:r>
              <a:r>
                <a:rPr lang="en-US" sz="2700" b="1" i="0" u="none" strike="noStrike" kern="1200" cap="none">
                  <a:effectLst/>
                  <a:latin typeface="Arial"/>
                  <a:ea typeface="Arial"/>
                  <a:cs typeface="Arial"/>
                  <a:sym typeface="Arial"/>
                </a:rPr>
                <a:t>.</a:t>
              </a:r>
              <a:endParaRPr lang="en-US" sz="2700" b="1" kern="1200" dirty="0"/>
            </a:p>
          </p:txBody>
        </p:sp>
      </p:grpSp>
      <p:sp>
        <p:nvSpPr>
          <p:cNvPr id="7" name="Rounded Rectangle 6"/>
          <p:cNvSpPr/>
          <p:nvPr/>
        </p:nvSpPr>
        <p:spPr>
          <a:xfrm>
            <a:off x="68392" y="2412960"/>
            <a:ext cx="1029704" cy="1029704"/>
          </a:xfrm>
          <a:prstGeom prst="roundRect">
            <a:avLst>
              <a:gd name="adj" fmla="val 16670"/>
            </a:avLst>
          </a:prstGeom>
        </p:spPr>
        <p:style>
          <a:lnRef idx="2">
            <a:schemeClr val="lt1">
              <a:hueOff val="0"/>
              <a:satOff val="0"/>
              <a:lumOff val="0"/>
              <a:alphaOff val="0"/>
            </a:schemeClr>
          </a:lnRef>
          <a:fillRef idx="1">
            <a:schemeClr val="accent4">
              <a:hueOff val="2598923"/>
              <a:satOff val="-11992"/>
              <a:lumOff val="441"/>
              <a:alphaOff val="0"/>
            </a:schemeClr>
          </a:fillRef>
          <a:effectRef idx="0">
            <a:schemeClr val="accent4">
              <a:hueOff val="2598923"/>
              <a:satOff val="-11992"/>
              <a:lumOff val="441"/>
              <a:alphaOff val="0"/>
            </a:schemeClr>
          </a:effectRef>
          <a:fontRef idx="minor">
            <a:schemeClr val="lt1"/>
          </a:fontRef>
        </p:style>
      </p:sp>
      <p:grpSp>
        <p:nvGrpSpPr>
          <p:cNvPr id="8" name="Group 7"/>
          <p:cNvGrpSpPr/>
          <p:nvPr/>
        </p:nvGrpSpPr>
        <p:grpSpPr>
          <a:xfrm>
            <a:off x="1185963" y="2444634"/>
            <a:ext cx="10937646" cy="1029704"/>
            <a:chOff x="1219170" y="2444674"/>
            <a:chExt cx="10937646" cy="1029704"/>
          </a:xfrm>
        </p:grpSpPr>
        <p:sp>
          <p:nvSpPr>
            <p:cNvPr id="21" name="Rounded Rectangle 20"/>
            <p:cNvSpPr/>
            <p:nvPr/>
          </p:nvSpPr>
          <p:spPr>
            <a:xfrm>
              <a:off x="1219170" y="2444674"/>
              <a:ext cx="10937646" cy="1029704"/>
            </a:xfrm>
            <a:prstGeom prst="roundRect">
              <a:avLst>
                <a:gd name="adj" fmla="val 16670"/>
              </a:avLst>
            </a:prstGeom>
          </p:spPr>
          <p:style>
            <a:lnRef idx="2">
              <a:schemeClr val="lt1">
                <a:hueOff val="0"/>
                <a:satOff val="0"/>
                <a:lumOff val="0"/>
                <a:alphaOff val="0"/>
              </a:schemeClr>
            </a:lnRef>
            <a:fillRef idx="1">
              <a:schemeClr val="accent4">
                <a:hueOff val="2598923"/>
                <a:satOff val="-11992"/>
                <a:lumOff val="441"/>
                <a:alphaOff val="0"/>
              </a:schemeClr>
            </a:fillRef>
            <a:effectRef idx="0">
              <a:schemeClr val="accent4">
                <a:hueOff val="2598923"/>
                <a:satOff val="-11992"/>
                <a:lumOff val="441"/>
                <a:alphaOff val="0"/>
              </a:schemeClr>
            </a:effectRef>
            <a:fontRef idx="minor">
              <a:schemeClr val="lt1"/>
            </a:fontRef>
          </p:style>
        </p:sp>
        <p:sp>
          <p:nvSpPr>
            <p:cNvPr id="22" name="Rounded Rectangle 10"/>
            <p:cNvSpPr/>
            <p:nvPr/>
          </p:nvSpPr>
          <p:spPr>
            <a:xfrm>
              <a:off x="1269445" y="2494949"/>
              <a:ext cx="10837096" cy="9291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2024" tIns="192024" rIns="192024" bIns="192024" numCol="1" spcCol="1270" anchor="ctr" anchorCtr="0">
              <a:noAutofit/>
            </a:bodyPr>
            <a:lstStyle/>
            <a:p>
              <a:pPr lvl="0" algn="just" defTabSz="1200150">
                <a:lnSpc>
                  <a:spcPct val="90000"/>
                </a:lnSpc>
                <a:spcBef>
                  <a:spcPct val="0"/>
                </a:spcBef>
                <a:spcAft>
                  <a:spcPct val="35000"/>
                </a:spcAft>
              </a:pPr>
              <a:r>
                <a:rPr lang="vi-VN" sz="2700" b="1" kern="1200">
                  <a:solidFill>
                    <a:schemeClr val="bg1"/>
                  </a:solidFill>
                  <a:latin typeface="Times New Roman" panose="02020603050405020304" pitchFamily="18" charset="0"/>
                  <a:ea typeface="Calibri" panose="020F0502020204030204" pitchFamily="34" charset="0"/>
                </a:rPr>
                <a:t>Hỗ trợ GV tổ chức các hoạt động của học sinh </a:t>
              </a:r>
              <a:r>
                <a:rPr lang="en-US" sz="2700" b="1" kern="1200">
                  <a:effectLst/>
                </a:rPr>
                <a:t>. </a:t>
              </a:r>
              <a:endParaRPr lang="en-US" sz="2700" b="1" kern="1200" dirty="0"/>
            </a:p>
          </p:txBody>
        </p:sp>
      </p:grpSp>
      <p:sp>
        <p:nvSpPr>
          <p:cNvPr id="9" name="Rounded Rectangle 8"/>
          <p:cNvSpPr/>
          <p:nvPr/>
        </p:nvSpPr>
        <p:spPr>
          <a:xfrm>
            <a:off x="68392" y="3632161"/>
            <a:ext cx="1029704" cy="1029704"/>
          </a:xfrm>
          <a:prstGeom prst="roundRect">
            <a:avLst>
              <a:gd name="adj" fmla="val 16670"/>
            </a:avLst>
          </a:prstGeom>
        </p:spPr>
        <p:style>
          <a:lnRef idx="2">
            <a:schemeClr val="lt1">
              <a:hueOff val="0"/>
              <a:satOff val="0"/>
              <a:lumOff val="0"/>
              <a:alphaOff val="0"/>
            </a:schemeClr>
          </a:lnRef>
          <a:fillRef idx="1">
            <a:schemeClr val="accent4">
              <a:hueOff val="5197847"/>
              <a:satOff val="-23984"/>
              <a:lumOff val="883"/>
              <a:alphaOff val="0"/>
            </a:schemeClr>
          </a:fillRef>
          <a:effectRef idx="0">
            <a:schemeClr val="accent4">
              <a:hueOff val="5197847"/>
              <a:satOff val="-23984"/>
              <a:lumOff val="883"/>
              <a:alphaOff val="0"/>
            </a:schemeClr>
          </a:effectRef>
          <a:fontRef idx="minor">
            <a:schemeClr val="lt1"/>
          </a:fontRef>
        </p:style>
      </p:sp>
      <p:grpSp>
        <p:nvGrpSpPr>
          <p:cNvPr id="10" name="Group 9"/>
          <p:cNvGrpSpPr/>
          <p:nvPr/>
        </p:nvGrpSpPr>
        <p:grpSpPr>
          <a:xfrm>
            <a:off x="1185963" y="3597903"/>
            <a:ext cx="10937646" cy="1029704"/>
            <a:chOff x="1219170" y="3597943"/>
            <a:chExt cx="10937646" cy="1029704"/>
          </a:xfrm>
        </p:grpSpPr>
        <p:sp>
          <p:nvSpPr>
            <p:cNvPr id="19" name="Rounded Rectangle 18"/>
            <p:cNvSpPr/>
            <p:nvPr/>
          </p:nvSpPr>
          <p:spPr>
            <a:xfrm>
              <a:off x="1219170" y="3597943"/>
              <a:ext cx="10937646" cy="1029704"/>
            </a:xfrm>
            <a:prstGeom prst="roundRect">
              <a:avLst>
                <a:gd name="adj" fmla="val 16670"/>
              </a:avLst>
            </a:prstGeom>
          </p:spPr>
          <p:style>
            <a:lnRef idx="2">
              <a:schemeClr val="lt1">
                <a:hueOff val="0"/>
                <a:satOff val="0"/>
                <a:lumOff val="0"/>
                <a:alphaOff val="0"/>
              </a:schemeClr>
            </a:lnRef>
            <a:fillRef idx="1">
              <a:schemeClr val="accent4">
                <a:hueOff val="5197847"/>
                <a:satOff val="-23984"/>
                <a:lumOff val="883"/>
                <a:alphaOff val="0"/>
              </a:schemeClr>
            </a:fillRef>
            <a:effectRef idx="0">
              <a:schemeClr val="accent4">
                <a:hueOff val="5197847"/>
                <a:satOff val="-23984"/>
                <a:lumOff val="883"/>
                <a:alphaOff val="0"/>
              </a:schemeClr>
            </a:effectRef>
            <a:fontRef idx="minor">
              <a:schemeClr val="lt1"/>
            </a:fontRef>
          </p:style>
        </p:sp>
        <p:sp>
          <p:nvSpPr>
            <p:cNvPr id="20" name="Rounded Rectangle 13"/>
            <p:cNvSpPr/>
            <p:nvPr/>
          </p:nvSpPr>
          <p:spPr>
            <a:xfrm>
              <a:off x="1269445" y="3648218"/>
              <a:ext cx="10837096" cy="9291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2024" tIns="192024" rIns="192024" bIns="192024" numCol="1" spcCol="1270" anchor="ctr" anchorCtr="0">
              <a:noAutofit/>
            </a:bodyPr>
            <a:lstStyle/>
            <a:p>
              <a:pPr lvl="0" algn="just" defTabSz="1200150">
                <a:lnSpc>
                  <a:spcPct val="90000"/>
                </a:lnSpc>
                <a:spcBef>
                  <a:spcPct val="0"/>
                </a:spcBef>
                <a:spcAft>
                  <a:spcPct val="35000"/>
                </a:spcAft>
              </a:pPr>
              <a:r>
                <a:rPr lang="vi-VN" sz="2700" b="1" kern="1200">
                  <a:solidFill>
                    <a:schemeClr val="bg1"/>
                  </a:solidFill>
                  <a:latin typeface="Times New Roman" panose="02020603050405020304" pitchFamily="18" charset="0"/>
                  <a:ea typeface="Calibri" panose="020F0502020204030204" pitchFamily="34" charset="0"/>
                </a:rPr>
                <a:t>Tăng cường cơ hội giúp HS trải nghiệm vận dụng Toán vào thực tiễn</a:t>
              </a:r>
              <a:r>
                <a:rPr lang="en-US" sz="2700" b="1" kern="1200">
                  <a:effectLst/>
                </a:rPr>
                <a:t>.</a:t>
              </a:r>
              <a:endParaRPr lang="en-US" sz="2700" b="1" kern="1200" dirty="0"/>
            </a:p>
          </p:txBody>
        </p:sp>
      </p:grpSp>
      <p:sp>
        <p:nvSpPr>
          <p:cNvPr id="11" name="Rounded Rectangle 10"/>
          <p:cNvSpPr/>
          <p:nvPr/>
        </p:nvSpPr>
        <p:spPr>
          <a:xfrm>
            <a:off x="68392" y="4749762"/>
            <a:ext cx="1029704" cy="1029704"/>
          </a:xfrm>
          <a:prstGeom prst="roundRect">
            <a:avLst>
              <a:gd name="adj" fmla="val 16670"/>
            </a:avLst>
          </a:prstGeom>
        </p:spPr>
        <p:style>
          <a:lnRef idx="2">
            <a:schemeClr val="lt1">
              <a:hueOff val="0"/>
              <a:satOff val="0"/>
              <a:lumOff val="0"/>
              <a:alphaOff val="0"/>
            </a:schemeClr>
          </a:lnRef>
          <a:fillRef idx="1">
            <a:schemeClr val="accent4">
              <a:hueOff val="7796770"/>
              <a:satOff val="-35976"/>
              <a:lumOff val="1324"/>
              <a:alphaOff val="0"/>
            </a:schemeClr>
          </a:fillRef>
          <a:effectRef idx="0">
            <a:schemeClr val="accent4">
              <a:hueOff val="7796770"/>
              <a:satOff val="-35976"/>
              <a:lumOff val="1324"/>
              <a:alphaOff val="0"/>
            </a:schemeClr>
          </a:effectRef>
          <a:fontRef idx="minor">
            <a:schemeClr val="lt1"/>
          </a:fontRef>
        </p:style>
      </p:sp>
      <p:grpSp>
        <p:nvGrpSpPr>
          <p:cNvPr id="12" name="Group 11"/>
          <p:cNvGrpSpPr/>
          <p:nvPr/>
        </p:nvGrpSpPr>
        <p:grpSpPr>
          <a:xfrm>
            <a:off x="1150883" y="4765012"/>
            <a:ext cx="10937646" cy="1029704"/>
            <a:chOff x="1184090" y="4765052"/>
            <a:chExt cx="10937646" cy="1029704"/>
          </a:xfrm>
        </p:grpSpPr>
        <p:sp>
          <p:nvSpPr>
            <p:cNvPr id="17" name="Rounded Rectangle 16"/>
            <p:cNvSpPr/>
            <p:nvPr/>
          </p:nvSpPr>
          <p:spPr>
            <a:xfrm>
              <a:off x="1184090" y="4765052"/>
              <a:ext cx="10937646" cy="1029704"/>
            </a:xfrm>
            <a:prstGeom prst="roundRect">
              <a:avLst>
                <a:gd name="adj" fmla="val 16670"/>
              </a:avLst>
            </a:prstGeom>
          </p:spPr>
          <p:style>
            <a:lnRef idx="2">
              <a:schemeClr val="lt1">
                <a:hueOff val="0"/>
                <a:satOff val="0"/>
                <a:lumOff val="0"/>
                <a:alphaOff val="0"/>
              </a:schemeClr>
            </a:lnRef>
            <a:fillRef idx="1">
              <a:schemeClr val="accent4">
                <a:hueOff val="7796770"/>
                <a:satOff val="-35976"/>
                <a:lumOff val="1324"/>
                <a:alphaOff val="0"/>
              </a:schemeClr>
            </a:fillRef>
            <a:effectRef idx="0">
              <a:schemeClr val="accent4">
                <a:hueOff val="7796770"/>
                <a:satOff val="-35976"/>
                <a:lumOff val="1324"/>
                <a:alphaOff val="0"/>
              </a:schemeClr>
            </a:effectRef>
            <a:fontRef idx="minor">
              <a:schemeClr val="lt1"/>
            </a:fontRef>
          </p:style>
        </p:sp>
        <p:sp>
          <p:nvSpPr>
            <p:cNvPr id="18" name="Rounded Rectangle 16"/>
            <p:cNvSpPr/>
            <p:nvPr/>
          </p:nvSpPr>
          <p:spPr>
            <a:xfrm>
              <a:off x="1234365" y="4815327"/>
              <a:ext cx="10837096" cy="9291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2024" tIns="192024" rIns="192024" bIns="192024" numCol="1" spcCol="1270" anchor="ctr" anchorCtr="0">
              <a:noAutofit/>
            </a:bodyPr>
            <a:lstStyle/>
            <a:p>
              <a:pPr lvl="0" algn="just" defTabSz="1200150">
                <a:lnSpc>
                  <a:spcPct val="90000"/>
                </a:lnSpc>
                <a:spcBef>
                  <a:spcPct val="0"/>
                </a:spcBef>
                <a:spcAft>
                  <a:spcPct val="35000"/>
                </a:spcAft>
              </a:pPr>
              <a:r>
                <a:rPr lang="vi-VN" sz="2700" b="1" kern="1200">
                  <a:solidFill>
                    <a:schemeClr val="bg1"/>
                  </a:solidFill>
                  <a:latin typeface="Times New Roman" panose="02020603050405020304" pitchFamily="18" charset="0"/>
                  <a:ea typeface="Calibri" panose="020F0502020204030204" pitchFamily="34" charset="0"/>
                </a:rPr>
                <a:t>Phát huy</a:t>
              </a:r>
              <a:r>
                <a:rPr lang="en-US" sz="2700" b="1" kern="1200">
                  <a:solidFill>
                    <a:schemeClr val="bg1"/>
                  </a:solidFill>
                  <a:latin typeface="Times New Roman" panose="02020603050405020304" pitchFamily="18" charset="0"/>
                  <a:ea typeface="Calibri" panose="020F0502020204030204" pitchFamily="34" charset="0"/>
                </a:rPr>
                <a:t> năng khiếu và</a:t>
              </a:r>
              <a:r>
                <a:rPr lang="vi-VN" sz="2700" b="1" kern="1200">
                  <a:solidFill>
                    <a:schemeClr val="bg1"/>
                  </a:solidFill>
                  <a:latin typeface="Times New Roman" panose="02020603050405020304" pitchFamily="18" charset="0"/>
                  <a:ea typeface="Calibri" panose="020F0502020204030204" pitchFamily="34" charset="0"/>
                </a:rPr>
                <a:t> óc sáng tạo của HS trong học Toán .</a:t>
              </a:r>
              <a:endParaRPr lang="en-US" sz="2700" b="1" kern="1200" dirty="0"/>
            </a:p>
          </p:txBody>
        </p:sp>
      </p:grpSp>
      <p:sp>
        <p:nvSpPr>
          <p:cNvPr id="13" name="Rounded Rectangle 12"/>
          <p:cNvSpPr/>
          <p:nvPr/>
        </p:nvSpPr>
        <p:spPr>
          <a:xfrm>
            <a:off x="68392" y="5828254"/>
            <a:ext cx="1029704" cy="1029704"/>
          </a:xfrm>
          <a:prstGeom prst="roundRect">
            <a:avLst>
              <a:gd name="adj" fmla="val 16670"/>
            </a:avLst>
          </a:prstGeom>
        </p:spPr>
        <p:style>
          <a:lnRef idx="2">
            <a:schemeClr val="lt1">
              <a:hueOff val="0"/>
              <a:satOff val="0"/>
              <a:lumOff val="0"/>
              <a:alphaOff val="0"/>
            </a:schemeClr>
          </a:lnRef>
          <a:fillRef idx="1">
            <a:schemeClr val="accent4">
              <a:hueOff val="10395693"/>
              <a:satOff val="-47968"/>
              <a:lumOff val="1765"/>
              <a:alphaOff val="0"/>
            </a:schemeClr>
          </a:fillRef>
          <a:effectRef idx="0">
            <a:schemeClr val="accent4">
              <a:hueOff val="10395693"/>
              <a:satOff val="-47968"/>
              <a:lumOff val="1765"/>
              <a:alphaOff val="0"/>
            </a:schemeClr>
          </a:effectRef>
          <a:fontRef idx="minor">
            <a:schemeClr val="lt1"/>
          </a:fontRef>
        </p:style>
      </p:sp>
      <p:grpSp>
        <p:nvGrpSpPr>
          <p:cNvPr id="14" name="Group 13"/>
          <p:cNvGrpSpPr/>
          <p:nvPr/>
        </p:nvGrpSpPr>
        <p:grpSpPr>
          <a:xfrm>
            <a:off x="1150883" y="5824258"/>
            <a:ext cx="10937646" cy="1029704"/>
            <a:chOff x="1184090" y="5824298"/>
            <a:chExt cx="10937646" cy="1029704"/>
          </a:xfrm>
        </p:grpSpPr>
        <p:sp>
          <p:nvSpPr>
            <p:cNvPr id="15" name="Rounded Rectangle 14"/>
            <p:cNvSpPr/>
            <p:nvPr/>
          </p:nvSpPr>
          <p:spPr>
            <a:xfrm>
              <a:off x="1184090" y="5824298"/>
              <a:ext cx="10937646" cy="1029704"/>
            </a:xfrm>
            <a:prstGeom prst="roundRect">
              <a:avLst>
                <a:gd name="adj" fmla="val 16670"/>
              </a:avLst>
            </a:prstGeom>
          </p:spPr>
          <p:style>
            <a:lnRef idx="2">
              <a:schemeClr val="lt1">
                <a:hueOff val="0"/>
                <a:satOff val="0"/>
                <a:lumOff val="0"/>
                <a:alphaOff val="0"/>
              </a:schemeClr>
            </a:lnRef>
            <a:fillRef idx="1">
              <a:schemeClr val="accent4">
                <a:hueOff val="10395693"/>
                <a:satOff val="-47968"/>
                <a:lumOff val="1765"/>
                <a:alphaOff val="0"/>
              </a:schemeClr>
            </a:fillRef>
            <a:effectRef idx="0">
              <a:schemeClr val="accent4">
                <a:hueOff val="10395693"/>
                <a:satOff val="-47968"/>
                <a:lumOff val="1765"/>
                <a:alphaOff val="0"/>
              </a:schemeClr>
            </a:effectRef>
            <a:fontRef idx="minor">
              <a:schemeClr val="lt1"/>
            </a:fontRef>
          </p:style>
        </p:sp>
        <p:sp>
          <p:nvSpPr>
            <p:cNvPr id="16" name="Rounded Rectangle 19"/>
            <p:cNvSpPr/>
            <p:nvPr/>
          </p:nvSpPr>
          <p:spPr>
            <a:xfrm>
              <a:off x="1234365" y="5874573"/>
              <a:ext cx="10837096" cy="9291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2024" tIns="192024" rIns="192024" bIns="192024" numCol="1" spcCol="1270" anchor="ctr" anchorCtr="0">
              <a:noAutofit/>
            </a:bodyPr>
            <a:lstStyle/>
            <a:p>
              <a:pPr lvl="0" algn="just"/>
              <a:r>
                <a:rPr lang="vi-VN" sz="2800" b="1">
                  <a:solidFill>
                    <a:schemeClr val="bg1"/>
                  </a:solidFill>
                  <a:latin typeface="Times New Roman" panose="02020603050405020304" pitchFamily="18" charset="0"/>
                  <a:ea typeface="Calibri" panose="020F0502020204030204" pitchFamily="34" charset="0"/>
                </a:rPr>
                <a:t>Mở ra một chân trời sáng tạo trong dạy Toán cho GV</a:t>
              </a:r>
              <a:r>
                <a:rPr lang="en-US" sz="2800" b="1">
                  <a:solidFill>
                    <a:schemeClr val="bg1"/>
                  </a:solidFill>
                  <a:latin typeface="Times New Roman" panose="02020603050405020304" pitchFamily="18" charset="0"/>
                  <a:ea typeface="Calibri" panose="020F0502020204030204" pitchFamily="34" charset="0"/>
                </a:rPr>
                <a:t>.</a:t>
              </a:r>
              <a:endParaRPr lang="en-US" sz="2800" b="1" dirty="0"/>
            </a:p>
          </p:txBody>
        </p:sp>
      </p:grpSp>
      <p:sp>
        <p:nvSpPr>
          <p:cNvPr id="27" name="Rectangle 26"/>
          <p:cNvSpPr/>
          <p:nvPr/>
        </p:nvSpPr>
        <p:spPr>
          <a:xfrm>
            <a:off x="320040" y="1150619"/>
            <a:ext cx="419100" cy="1231106"/>
          </a:xfrm>
          <a:prstGeom prst="rect">
            <a:avLst/>
          </a:prstGeom>
          <a:noFill/>
        </p:spPr>
        <p:txBody>
          <a:bodyPr wrap="squar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a:t>
            </a:r>
          </a:p>
        </p:txBody>
      </p:sp>
      <p:sp>
        <p:nvSpPr>
          <p:cNvPr id="28" name="Rectangle 27"/>
          <p:cNvSpPr/>
          <p:nvPr/>
        </p:nvSpPr>
        <p:spPr>
          <a:xfrm>
            <a:off x="225643" y="2311401"/>
            <a:ext cx="681137" cy="1231106"/>
          </a:xfrm>
          <a:prstGeom prst="rect">
            <a:avLst/>
          </a:prstGeom>
          <a:noFill/>
        </p:spPr>
        <p:txBody>
          <a:bodyPr wrap="squar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a:t>
            </a:r>
          </a:p>
        </p:txBody>
      </p:sp>
      <p:sp>
        <p:nvSpPr>
          <p:cNvPr id="29" name="Rectangle 28"/>
          <p:cNvSpPr/>
          <p:nvPr/>
        </p:nvSpPr>
        <p:spPr>
          <a:xfrm>
            <a:off x="232986" y="3542507"/>
            <a:ext cx="714298" cy="1231106"/>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a:t>
            </a:r>
          </a:p>
        </p:txBody>
      </p:sp>
      <p:sp>
        <p:nvSpPr>
          <p:cNvPr id="32" name="Rectangle 31"/>
          <p:cNvSpPr/>
          <p:nvPr/>
        </p:nvSpPr>
        <p:spPr>
          <a:xfrm>
            <a:off x="271363" y="4716779"/>
            <a:ext cx="589697" cy="1231106"/>
          </a:xfrm>
          <a:prstGeom prst="rect">
            <a:avLst/>
          </a:prstGeom>
          <a:noFill/>
        </p:spPr>
        <p:txBody>
          <a:bodyPr wrap="squar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4</a:t>
            </a:r>
          </a:p>
        </p:txBody>
      </p:sp>
      <p:sp>
        <p:nvSpPr>
          <p:cNvPr id="33" name="Rectangle 32"/>
          <p:cNvSpPr/>
          <p:nvPr/>
        </p:nvSpPr>
        <p:spPr>
          <a:xfrm>
            <a:off x="189528" y="5633721"/>
            <a:ext cx="714298" cy="1231106"/>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5</a:t>
            </a:r>
          </a:p>
        </p:txBody>
      </p:sp>
    </p:spTree>
    <p:extLst>
      <p:ext uri="{BB962C8B-B14F-4D97-AF65-F5344CB8AC3E}">
        <p14:creationId xmlns:p14="http://schemas.microsoft.com/office/powerpoint/2010/main" val="279960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
            <a:ext cx="1727200" cy="142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930400" y="88101"/>
            <a:ext cx="10160000" cy="523220"/>
          </a:xfrm>
          <a:prstGeom prst="rect">
            <a:avLst/>
          </a:prstGeom>
        </p:spPr>
        <p:txBody>
          <a:bodyPr wrap="square">
            <a:spAutoFit/>
          </a:bodyPr>
          <a:lstStyle/>
          <a:p>
            <a:r>
              <a:rPr lang="vi-VN" sz="2800" b="1">
                <a:solidFill>
                  <a:srgbClr val="FF0000"/>
                </a:solidFill>
              </a:rPr>
              <a:t>1. Tạo hứng thú học Toán cho học sinh </a:t>
            </a:r>
            <a:endParaRPr lang="en-US" sz="2800" b="1">
              <a:solidFill>
                <a:srgbClr val="FF0000"/>
              </a:solidFill>
            </a:endParaRPr>
          </a:p>
        </p:txBody>
      </p:sp>
      <p:pic>
        <p:nvPicPr>
          <p:cNvPr id="3" name="Hình ảnh 2">
            <a:extLst>
              <a:ext uri="{FF2B5EF4-FFF2-40B4-BE49-F238E27FC236}">
                <a16:creationId xmlns:a16="http://schemas.microsoft.com/office/drawing/2014/main" id="{FDCF4A7F-2703-DCF5-AE4D-7511CBFC7354}"/>
              </a:ext>
            </a:extLst>
          </p:cNvPr>
          <p:cNvPicPr>
            <a:picLocks noChangeAspect="1"/>
          </p:cNvPicPr>
          <p:nvPr/>
        </p:nvPicPr>
        <p:blipFill>
          <a:blip r:embed="rId3"/>
          <a:stretch>
            <a:fillRect/>
          </a:stretch>
        </p:blipFill>
        <p:spPr>
          <a:xfrm>
            <a:off x="718317" y="1691148"/>
            <a:ext cx="6272349" cy="4546466"/>
          </a:xfrm>
          <a:prstGeom prst="rect">
            <a:avLst/>
          </a:prstGeom>
        </p:spPr>
      </p:pic>
      <p:pic>
        <p:nvPicPr>
          <p:cNvPr id="5" name="Hình ảnh 4">
            <a:extLst>
              <a:ext uri="{FF2B5EF4-FFF2-40B4-BE49-F238E27FC236}">
                <a16:creationId xmlns:a16="http://schemas.microsoft.com/office/drawing/2014/main" id="{61E82EAA-276D-25A1-5E0A-D699E2C16D0E}"/>
              </a:ext>
            </a:extLst>
          </p:cNvPr>
          <p:cNvPicPr>
            <a:picLocks noChangeAspect="1"/>
          </p:cNvPicPr>
          <p:nvPr/>
        </p:nvPicPr>
        <p:blipFill>
          <a:blip r:embed="rId4"/>
          <a:stretch>
            <a:fillRect/>
          </a:stretch>
        </p:blipFill>
        <p:spPr>
          <a:xfrm>
            <a:off x="7010400" y="1622322"/>
            <a:ext cx="4945809" cy="4416089"/>
          </a:xfrm>
          <a:prstGeom prst="rect">
            <a:avLst/>
          </a:prstGeom>
        </p:spPr>
      </p:pic>
    </p:spTree>
    <p:extLst>
      <p:ext uri="{BB962C8B-B14F-4D97-AF65-F5344CB8AC3E}">
        <p14:creationId xmlns:p14="http://schemas.microsoft.com/office/powerpoint/2010/main" val="683965014"/>
      </p:ext>
    </p:extLst>
  </p:cSld>
  <p:clrMapOvr>
    <a:masterClrMapping/>
  </p:clrMapOvr>
  <p:transition spd="slow">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76201"/>
            <a:ext cx="11582400" cy="515334"/>
          </a:xfrm>
          <a:prstGeom prst="rect">
            <a:avLst/>
          </a:prstGeom>
        </p:spPr>
        <p:txBody>
          <a:bodyPr wrap="square">
            <a:spAutoFit/>
          </a:bodyPr>
          <a:lstStyle/>
          <a:p>
            <a:pPr algn="just">
              <a:lnSpc>
                <a:spcPct val="105000"/>
              </a:lnSpc>
              <a:spcAft>
                <a:spcPts val="753"/>
              </a:spcAft>
              <a:tabLst>
                <a:tab pos="480048" algn="l"/>
                <a:tab pos="960096" algn="l"/>
                <a:tab pos="1440144" algn="l"/>
                <a:tab pos="1920192" algn="l"/>
                <a:tab pos="2400240" algn="l"/>
                <a:tab pos="2880288" algn="l"/>
                <a:tab pos="3360336" algn="l"/>
                <a:tab pos="3840384" algn="l"/>
                <a:tab pos="4320432" algn="l"/>
                <a:tab pos="4800480" algn="l"/>
                <a:tab pos="6720672" algn="l"/>
              </a:tabLst>
            </a:pPr>
            <a:r>
              <a:rPr lang="vi-VN" sz="2800" b="1">
                <a:solidFill>
                  <a:srgbClr val="FF0000"/>
                </a:solidFill>
              </a:rPr>
              <a:t>2. Hỗ trợ GV tổ chức các hoạt động của học sinh. </a:t>
            </a:r>
            <a:endParaRPr lang="en-US" sz="2800" b="1" dirty="0">
              <a:solidFill>
                <a:srgbClr val="FF0000"/>
              </a:solidFill>
              <a:latin typeface="Times New Roman"/>
              <a:ea typeface="Times New Roman"/>
              <a:cs typeface="Times New Roman"/>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990600"/>
            <a:ext cx="5709813" cy="5048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Hình ảnh 2">
            <a:extLst>
              <a:ext uri="{FF2B5EF4-FFF2-40B4-BE49-F238E27FC236}">
                <a16:creationId xmlns:a16="http://schemas.microsoft.com/office/drawing/2014/main" id="{D5334225-4BA6-D5F2-C931-4814714F1309}"/>
              </a:ext>
            </a:extLst>
          </p:cNvPr>
          <p:cNvPicPr>
            <a:picLocks noChangeAspect="1"/>
          </p:cNvPicPr>
          <p:nvPr/>
        </p:nvPicPr>
        <p:blipFill>
          <a:blip r:embed="rId3"/>
          <a:stretch>
            <a:fillRect/>
          </a:stretch>
        </p:blipFill>
        <p:spPr>
          <a:xfrm>
            <a:off x="489536" y="990600"/>
            <a:ext cx="5372566" cy="3026116"/>
          </a:xfrm>
          <a:prstGeom prst="rect">
            <a:avLst/>
          </a:prstGeom>
        </p:spPr>
      </p:pic>
      <p:pic>
        <p:nvPicPr>
          <p:cNvPr id="5" name="Hình ảnh 4">
            <a:extLst>
              <a:ext uri="{FF2B5EF4-FFF2-40B4-BE49-F238E27FC236}">
                <a16:creationId xmlns:a16="http://schemas.microsoft.com/office/drawing/2014/main" id="{FF46B6B8-3428-E9AA-AD44-D84B9A9497F9}"/>
              </a:ext>
            </a:extLst>
          </p:cNvPr>
          <p:cNvPicPr>
            <a:picLocks noChangeAspect="1"/>
          </p:cNvPicPr>
          <p:nvPr/>
        </p:nvPicPr>
        <p:blipFill>
          <a:blip r:embed="rId4"/>
          <a:stretch>
            <a:fillRect/>
          </a:stretch>
        </p:blipFill>
        <p:spPr>
          <a:xfrm>
            <a:off x="489536" y="4227871"/>
            <a:ext cx="5223005" cy="2155549"/>
          </a:xfrm>
          <a:prstGeom prst="rect">
            <a:avLst/>
          </a:prstGeom>
        </p:spPr>
      </p:pic>
    </p:spTree>
    <p:extLst>
      <p:ext uri="{BB962C8B-B14F-4D97-AF65-F5344CB8AC3E}">
        <p14:creationId xmlns:p14="http://schemas.microsoft.com/office/powerpoint/2010/main" val="14486370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200" y="40641"/>
            <a:ext cx="11887200" cy="461665"/>
          </a:xfrm>
          <a:prstGeom prst="rect">
            <a:avLst/>
          </a:prstGeom>
        </p:spPr>
        <p:txBody>
          <a:bodyPr wrap="square">
            <a:spAutoFit/>
          </a:bodyPr>
          <a:lstStyle/>
          <a:p>
            <a:r>
              <a:rPr lang="vi-VN" sz="2400" b="1">
                <a:solidFill>
                  <a:srgbClr val="FF0000"/>
                </a:solidFill>
              </a:rPr>
              <a:t>3. Tăng cường cơ hội giúp HS trải nghiệm vận dụng Toán vào thực tiễn</a:t>
            </a:r>
            <a:endParaRPr lang="en-US" sz="2400" b="1">
              <a:solidFill>
                <a:srgbClr val="FF0000"/>
              </a:solidFill>
            </a:endParaRPr>
          </a:p>
        </p:txBody>
      </p:sp>
      <p:pic>
        <p:nvPicPr>
          <p:cNvPr id="3" name="Hình ảnh 2">
            <a:extLst>
              <a:ext uri="{FF2B5EF4-FFF2-40B4-BE49-F238E27FC236}">
                <a16:creationId xmlns:a16="http://schemas.microsoft.com/office/drawing/2014/main" id="{737E755D-473E-4F4F-1A10-C851BC28B72E}"/>
              </a:ext>
            </a:extLst>
          </p:cNvPr>
          <p:cNvPicPr>
            <a:picLocks noChangeAspect="1"/>
          </p:cNvPicPr>
          <p:nvPr/>
        </p:nvPicPr>
        <p:blipFill>
          <a:blip r:embed="rId2"/>
          <a:stretch>
            <a:fillRect/>
          </a:stretch>
        </p:blipFill>
        <p:spPr>
          <a:xfrm>
            <a:off x="614659" y="835742"/>
            <a:ext cx="6377860" cy="2129729"/>
          </a:xfrm>
          <a:prstGeom prst="rect">
            <a:avLst/>
          </a:prstGeom>
        </p:spPr>
      </p:pic>
      <p:pic>
        <p:nvPicPr>
          <p:cNvPr id="4" name="Hình ảnh 3">
            <a:extLst>
              <a:ext uri="{FF2B5EF4-FFF2-40B4-BE49-F238E27FC236}">
                <a16:creationId xmlns:a16="http://schemas.microsoft.com/office/drawing/2014/main" id="{AE437B1E-6340-3739-940B-8C1720320FB1}"/>
              </a:ext>
            </a:extLst>
          </p:cNvPr>
          <p:cNvPicPr>
            <a:picLocks noChangeAspect="1"/>
          </p:cNvPicPr>
          <p:nvPr/>
        </p:nvPicPr>
        <p:blipFill>
          <a:blip r:embed="rId3"/>
          <a:stretch>
            <a:fillRect/>
          </a:stretch>
        </p:blipFill>
        <p:spPr>
          <a:xfrm>
            <a:off x="788263" y="3429000"/>
            <a:ext cx="5358537" cy="2858469"/>
          </a:xfrm>
          <a:prstGeom prst="rect">
            <a:avLst/>
          </a:prstGeom>
        </p:spPr>
      </p:pic>
      <p:pic>
        <p:nvPicPr>
          <p:cNvPr id="5" name="Hình ảnh 4">
            <a:extLst>
              <a:ext uri="{FF2B5EF4-FFF2-40B4-BE49-F238E27FC236}">
                <a16:creationId xmlns:a16="http://schemas.microsoft.com/office/drawing/2014/main" id="{7A204DFF-FDE1-F60D-89C3-F84845524414}"/>
              </a:ext>
            </a:extLst>
          </p:cNvPr>
          <p:cNvPicPr>
            <a:picLocks noChangeAspect="1"/>
          </p:cNvPicPr>
          <p:nvPr/>
        </p:nvPicPr>
        <p:blipFill>
          <a:blip r:embed="rId4"/>
          <a:stretch>
            <a:fillRect/>
          </a:stretch>
        </p:blipFill>
        <p:spPr>
          <a:xfrm>
            <a:off x="6612466" y="969543"/>
            <a:ext cx="5330450" cy="2459457"/>
          </a:xfrm>
          <a:prstGeom prst="rect">
            <a:avLst/>
          </a:prstGeom>
        </p:spPr>
      </p:pic>
      <p:pic>
        <p:nvPicPr>
          <p:cNvPr id="6" name="Hình ảnh 5">
            <a:extLst>
              <a:ext uri="{FF2B5EF4-FFF2-40B4-BE49-F238E27FC236}">
                <a16:creationId xmlns:a16="http://schemas.microsoft.com/office/drawing/2014/main" id="{B506A713-BDA2-CE3F-80FC-F18E8AC73710}"/>
              </a:ext>
            </a:extLst>
          </p:cNvPr>
          <p:cNvPicPr>
            <a:picLocks noChangeAspect="1"/>
          </p:cNvPicPr>
          <p:nvPr/>
        </p:nvPicPr>
        <p:blipFill>
          <a:blip r:embed="rId5"/>
          <a:stretch>
            <a:fillRect/>
          </a:stretch>
        </p:blipFill>
        <p:spPr>
          <a:xfrm>
            <a:off x="6903259" y="4038387"/>
            <a:ext cx="4953429" cy="2065199"/>
          </a:xfrm>
          <a:prstGeom prst="rect">
            <a:avLst/>
          </a:prstGeom>
        </p:spPr>
      </p:pic>
    </p:spTree>
    <p:extLst>
      <p:ext uri="{BB962C8B-B14F-4D97-AF65-F5344CB8AC3E}">
        <p14:creationId xmlns:p14="http://schemas.microsoft.com/office/powerpoint/2010/main" val="2419444058"/>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72720"/>
            <a:ext cx="10668000" cy="461665"/>
          </a:xfrm>
          <a:prstGeom prst="rect">
            <a:avLst/>
          </a:prstGeom>
        </p:spPr>
        <p:txBody>
          <a:bodyPr wrap="square">
            <a:spAutoFit/>
          </a:bodyPr>
          <a:lstStyle/>
          <a:p>
            <a:r>
              <a:rPr lang="vi-VN" sz="2400" b="1">
                <a:solidFill>
                  <a:srgbClr val="FF0000"/>
                </a:solidFill>
              </a:rPr>
              <a:t>4. Phát huy óc sáng tạo của HS trong học Toán .</a:t>
            </a:r>
            <a:endParaRPr lang="en-US" sz="2400" b="1">
              <a:solidFill>
                <a:srgbClr val="FF0000"/>
              </a:solidFill>
            </a:endParaRPr>
          </a:p>
        </p:txBody>
      </p:sp>
      <p:pic>
        <p:nvPicPr>
          <p:cNvPr id="3" name="Hình ảnh 2">
            <a:extLst>
              <a:ext uri="{FF2B5EF4-FFF2-40B4-BE49-F238E27FC236}">
                <a16:creationId xmlns:a16="http://schemas.microsoft.com/office/drawing/2014/main" id="{CE649F80-5BC4-434B-1794-7E4BC4136E56}"/>
              </a:ext>
            </a:extLst>
          </p:cNvPr>
          <p:cNvPicPr>
            <a:picLocks noChangeAspect="1"/>
          </p:cNvPicPr>
          <p:nvPr/>
        </p:nvPicPr>
        <p:blipFill>
          <a:blip r:embed="rId2"/>
          <a:stretch>
            <a:fillRect/>
          </a:stretch>
        </p:blipFill>
        <p:spPr>
          <a:xfrm>
            <a:off x="914400" y="1046770"/>
            <a:ext cx="4572396" cy="2758679"/>
          </a:xfrm>
          <a:prstGeom prst="rect">
            <a:avLst/>
          </a:prstGeom>
        </p:spPr>
      </p:pic>
      <p:pic>
        <p:nvPicPr>
          <p:cNvPr id="4" name="Hình ảnh 3">
            <a:extLst>
              <a:ext uri="{FF2B5EF4-FFF2-40B4-BE49-F238E27FC236}">
                <a16:creationId xmlns:a16="http://schemas.microsoft.com/office/drawing/2014/main" id="{C96C9366-C389-045D-3928-31B79A21B335}"/>
              </a:ext>
            </a:extLst>
          </p:cNvPr>
          <p:cNvPicPr>
            <a:picLocks noChangeAspect="1"/>
          </p:cNvPicPr>
          <p:nvPr/>
        </p:nvPicPr>
        <p:blipFill>
          <a:blip r:embed="rId3"/>
          <a:stretch>
            <a:fillRect/>
          </a:stretch>
        </p:blipFill>
        <p:spPr>
          <a:xfrm>
            <a:off x="995750" y="4140104"/>
            <a:ext cx="3763063" cy="2496380"/>
          </a:xfrm>
          <a:prstGeom prst="rect">
            <a:avLst/>
          </a:prstGeom>
        </p:spPr>
      </p:pic>
      <p:pic>
        <p:nvPicPr>
          <p:cNvPr id="5" name="Hình ảnh 4">
            <a:extLst>
              <a:ext uri="{FF2B5EF4-FFF2-40B4-BE49-F238E27FC236}">
                <a16:creationId xmlns:a16="http://schemas.microsoft.com/office/drawing/2014/main" id="{E834262C-7684-5F88-F7AD-E0BD9D87FBF0}"/>
              </a:ext>
            </a:extLst>
          </p:cNvPr>
          <p:cNvPicPr>
            <a:picLocks noChangeAspect="1"/>
          </p:cNvPicPr>
          <p:nvPr/>
        </p:nvPicPr>
        <p:blipFill>
          <a:blip r:embed="rId4"/>
          <a:stretch>
            <a:fillRect/>
          </a:stretch>
        </p:blipFill>
        <p:spPr>
          <a:xfrm>
            <a:off x="6705206" y="1046770"/>
            <a:ext cx="3916060" cy="2615746"/>
          </a:xfrm>
          <a:prstGeom prst="rect">
            <a:avLst/>
          </a:prstGeom>
        </p:spPr>
      </p:pic>
      <p:pic>
        <p:nvPicPr>
          <p:cNvPr id="6" name="Hình ảnh 5">
            <a:extLst>
              <a:ext uri="{FF2B5EF4-FFF2-40B4-BE49-F238E27FC236}">
                <a16:creationId xmlns:a16="http://schemas.microsoft.com/office/drawing/2014/main" id="{54EF751B-385C-058F-206E-3A7C7E2EED8C}"/>
              </a:ext>
            </a:extLst>
          </p:cNvPr>
          <p:cNvPicPr>
            <a:picLocks noChangeAspect="1"/>
          </p:cNvPicPr>
          <p:nvPr/>
        </p:nvPicPr>
        <p:blipFill>
          <a:blip r:embed="rId5"/>
          <a:stretch>
            <a:fillRect/>
          </a:stretch>
        </p:blipFill>
        <p:spPr>
          <a:xfrm>
            <a:off x="6166587" y="4020182"/>
            <a:ext cx="4904536" cy="2318651"/>
          </a:xfrm>
          <a:prstGeom prst="rect">
            <a:avLst/>
          </a:prstGeom>
        </p:spPr>
      </p:pic>
    </p:spTree>
    <p:extLst>
      <p:ext uri="{BB962C8B-B14F-4D97-AF65-F5344CB8AC3E}">
        <p14:creationId xmlns:p14="http://schemas.microsoft.com/office/powerpoint/2010/main" val="17687944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8000" y="381000"/>
            <a:ext cx="11277600" cy="523220"/>
          </a:xfrm>
          <a:prstGeom prst="rect">
            <a:avLst/>
          </a:prstGeom>
        </p:spPr>
        <p:txBody>
          <a:bodyPr wrap="square">
            <a:spAutoFit/>
          </a:bodyPr>
          <a:lstStyle/>
          <a:p>
            <a:r>
              <a:rPr lang="vi-VN" sz="2800" b="1">
                <a:solidFill>
                  <a:srgbClr val="FF0000"/>
                </a:solidFill>
              </a:rPr>
              <a:t>5. Mở ra một chân trời sáng tạo trong dạy Toán cho GV.</a:t>
            </a:r>
            <a:endParaRPr lang="en-US" sz="2800" b="1">
              <a:solidFill>
                <a:srgbClr val="FF0000"/>
              </a:solidFill>
            </a:endParaRPr>
          </a:p>
        </p:txBody>
      </p:sp>
      <p:pic>
        <p:nvPicPr>
          <p:cNvPr id="3" name="Hình ảnh 2">
            <a:extLst>
              <a:ext uri="{FF2B5EF4-FFF2-40B4-BE49-F238E27FC236}">
                <a16:creationId xmlns:a16="http://schemas.microsoft.com/office/drawing/2014/main" id="{4767F719-E670-9919-90FE-C8DF4DAEF3AB}"/>
              </a:ext>
            </a:extLst>
          </p:cNvPr>
          <p:cNvPicPr>
            <a:picLocks noChangeAspect="1"/>
          </p:cNvPicPr>
          <p:nvPr/>
        </p:nvPicPr>
        <p:blipFill>
          <a:blip r:embed="rId2"/>
          <a:stretch>
            <a:fillRect/>
          </a:stretch>
        </p:blipFill>
        <p:spPr>
          <a:xfrm>
            <a:off x="508000" y="1217401"/>
            <a:ext cx="4860891" cy="2468224"/>
          </a:xfrm>
          <a:prstGeom prst="rect">
            <a:avLst/>
          </a:prstGeom>
        </p:spPr>
      </p:pic>
      <p:pic>
        <p:nvPicPr>
          <p:cNvPr id="4" name="Hình ảnh 3">
            <a:extLst>
              <a:ext uri="{FF2B5EF4-FFF2-40B4-BE49-F238E27FC236}">
                <a16:creationId xmlns:a16="http://schemas.microsoft.com/office/drawing/2014/main" id="{BC80C8CF-23B2-AC32-B0F0-65EDA35E31B7}"/>
              </a:ext>
            </a:extLst>
          </p:cNvPr>
          <p:cNvPicPr>
            <a:picLocks noChangeAspect="1"/>
          </p:cNvPicPr>
          <p:nvPr/>
        </p:nvPicPr>
        <p:blipFill>
          <a:blip r:embed="rId3"/>
          <a:stretch>
            <a:fillRect/>
          </a:stretch>
        </p:blipFill>
        <p:spPr>
          <a:xfrm>
            <a:off x="5783179" y="1306879"/>
            <a:ext cx="4860890" cy="1954973"/>
          </a:xfrm>
          <a:prstGeom prst="rect">
            <a:avLst/>
          </a:prstGeom>
        </p:spPr>
      </p:pic>
      <p:pic>
        <p:nvPicPr>
          <p:cNvPr id="5" name="Hình ảnh 4">
            <a:extLst>
              <a:ext uri="{FF2B5EF4-FFF2-40B4-BE49-F238E27FC236}">
                <a16:creationId xmlns:a16="http://schemas.microsoft.com/office/drawing/2014/main" id="{DD8BC46E-28EC-4165-1730-615C62C19A4C}"/>
              </a:ext>
            </a:extLst>
          </p:cNvPr>
          <p:cNvPicPr>
            <a:picLocks noChangeAspect="1"/>
          </p:cNvPicPr>
          <p:nvPr/>
        </p:nvPicPr>
        <p:blipFill>
          <a:blip r:embed="rId4"/>
          <a:stretch>
            <a:fillRect/>
          </a:stretch>
        </p:blipFill>
        <p:spPr>
          <a:xfrm>
            <a:off x="1145381" y="3978454"/>
            <a:ext cx="4006722" cy="2457988"/>
          </a:xfrm>
          <a:prstGeom prst="rect">
            <a:avLst/>
          </a:prstGeom>
        </p:spPr>
      </p:pic>
      <p:pic>
        <p:nvPicPr>
          <p:cNvPr id="6" name="Hình ảnh 5">
            <a:extLst>
              <a:ext uri="{FF2B5EF4-FFF2-40B4-BE49-F238E27FC236}">
                <a16:creationId xmlns:a16="http://schemas.microsoft.com/office/drawing/2014/main" id="{23BEBDD8-0236-2F49-8EEB-5F776BAFA2E3}"/>
              </a:ext>
            </a:extLst>
          </p:cNvPr>
          <p:cNvPicPr>
            <a:picLocks noChangeAspect="1"/>
          </p:cNvPicPr>
          <p:nvPr/>
        </p:nvPicPr>
        <p:blipFill>
          <a:blip r:embed="rId5"/>
          <a:stretch>
            <a:fillRect/>
          </a:stretch>
        </p:blipFill>
        <p:spPr>
          <a:xfrm>
            <a:off x="7211976" y="3845299"/>
            <a:ext cx="2915251" cy="2631701"/>
          </a:xfrm>
          <a:prstGeom prst="rect">
            <a:avLst/>
          </a:prstGeom>
        </p:spPr>
      </p:pic>
    </p:spTree>
    <p:extLst>
      <p:ext uri="{BB962C8B-B14F-4D97-AF65-F5344CB8AC3E}">
        <p14:creationId xmlns:p14="http://schemas.microsoft.com/office/powerpoint/2010/main" val="38283098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4467"/>
          </a:xfrm>
          <a:prstGeom prst="rect">
            <a:avLst/>
          </a:prstGeom>
        </p:spPr>
      </p:pic>
      <p:sp>
        <p:nvSpPr>
          <p:cNvPr id="8" name="TextBox 7"/>
          <p:cNvSpPr txBox="1"/>
          <p:nvPr/>
        </p:nvSpPr>
        <p:spPr>
          <a:xfrm>
            <a:off x="1041447" y="1955919"/>
            <a:ext cx="3862699" cy="830997"/>
          </a:xfrm>
          <a:prstGeom prst="rect">
            <a:avLst/>
          </a:prstGeom>
          <a:noFill/>
        </p:spPr>
        <p:txBody>
          <a:bodyPr wrap="square" rtlCol="0">
            <a:spAutoFit/>
          </a:bodyPr>
          <a:lstStyle/>
          <a:p>
            <a:r>
              <a:rPr lang="en-US" sz="2400" b="1">
                <a:solidFill>
                  <a:srgbClr val="3EB8EB"/>
                </a:solidFill>
                <a:latin typeface="Myriad Pro" panose="020B0503030403020204" pitchFamily="34" charset="0"/>
                <a:cs typeface="Myriad Arabic" panose="01010101010101010101" pitchFamily="50" charset="-78"/>
              </a:rPr>
              <a:t>TOÁN</a:t>
            </a:r>
            <a:endParaRPr lang="en-US" sz="2400" b="1" dirty="0">
              <a:solidFill>
                <a:srgbClr val="3EB8EB"/>
              </a:solidFill>
              <a:latin typeface="Myriad Pro" panose="020B0503030403020204" pitchFamily="34" charset="0"/>
              <a:cs typeface="Myriad Arabic" panose="01010101010101010101" pitchFamily="50" charset="-78"/>
            </a:endParaRPr>
          </a:p>
          <a:p>
            <a:endParaRPr lang="en-US" sz="2400" b="1" dirty="0">
              <a:solidFill>
                <a:srgbClr val="3EB8EB"/>
              </a:solidFill>
              <a:latin typeface="Myriad Pro" panose="020B0503030403020204" pitchFamily="34" charset="0"/>
              <a:cs typeface="Myriad Arabic" panose="01010101010101010101" pitchFamily="50" charset="-78"/>
            </a:endParaRPr>
          </a:p>
        </p:txBody>
      </p:sp>
      <p:sp>
        <p:nvSpPr>
          <p:cNvPr id="9" name="TextBox 8"/>
          <p:cNvSpPr txBox="1"/>
          <p:nvPr/>
        </p:nvSpPr>
        <p:spPr>
          <a:xfrm>
            <a:off x="1041447" y="2417584"/>
            <a:ext cx="3503775" cy="3439018"/>
          </a:xfrm>
          <a:prstGeom prst="rect">
            <a:avLst/>
          </a:prstGeom>
          <a:noFill/>
        </p:spPr>
        <p:txBody>
          <a:bodyPr wrap="square" rtlCol="0">
            <a:spAutoFit/>
          </a:bodyPr>
          <a:lstStyle/>
          <a:p>
            <a:r>
              <a:rPr lang="en-US" dirty="0">
                <a:latin typeface="Myriad Pro" panose="020B0503030403020204" pitchFamily="34" charset="0"/>
              </a:rPr>
              <a:t>Tác giả:</a:t>
            </a:r>
          </a:p>
          <a:p>
            <a:pPr>
              <a:lnSpc>
                <a:spcPct val="107000"/>
              </a:lnSpc>
              <a:spcAft>
                <a:spcPts val="800"/>
              </a:spcAft>
            </a:pPr>
            <a:r>
              <a:rPr lang="en-US" dirty="0">
                <a:solidFill>
                  <a:srgbClr val="221E1F"/>
                </a:solidFill>
                <a:latin typeface="Times New Roman" panose="02020603050405020304" pitchFamily="18" charset="0"/>
                <a:ea typeface="Calibri" panose="020F0502020204030204" pitchFamily="34" charset="0"/>
              </a:rPr>
              <a:t>Trần Nam Dũng (TCB)</a:t>
            </a:r>
          </a:p>
          <a:p>
            <a:pPr>
              <a:lnSpc>
                <a:spcPct val="107000"/>
              </a:lnSpc>
              <a:spcAft>
                <a:spcPts val="800"/>
              </a:spcAft>
            </a:pPr>
            <a:r>
              <a:rPr lang="en-US" dirty="0">
                <a:solidFill>
                  <a:srgbClr val="221E1F"/>
                </a:solidFill>
                <a:latin typeface="Times New Roman" panose="02020603050405020304" pitchFamily="18" charset="0"/>
                <a:ea typeface="Calibri" panose="020F0502020204030204" pitchFamily="34" charset="0"/>
              </a:rPr>
              <a:t>Trần Đức Huyên (CB)</a:t>
            </a:r>
          </a:p>
          <a:p>
            <a:pPr>
              <a:lnSpc>
                <a:spcPct val="107000"/>
              </a:lnSpc>
              <a:spcAft>
                <a:spcPts val="800"/>
              </a:spcAft>
            </a:pPr>
            <a:r>
              <a:rPr lang="en-US" dirty="0" err="1">
                <a:solidFill>
                  <a:srgbClr val="221E1F"/>
                </a:solidFill>
                <a:latin typeface="Times New Roman" panose="02020603050405020304" pitchFamily="18" charset="0"/>
                <a:ea typeface="Calibri" panose="020F0502020204030204" pitchFamily="34" charset="0"/>
              </a:rPr>
              <a:t>Nguyễn</a:t>
            </a:r>
            <a:r>
              <a:rPr lang="en-US" dirty="0">
                <a:solidFill>
                  <a:srgbClr val="221E1F"/>
                </a:solidFill>
                <a:latin typeface="Times New Roman" panose="02020603050405020304" pitchFamily="18" charset="0"/>
                <a:ea typeface="Calibri" panose="020F0502020204030204" pitchFamily="34" charset="0"/>
              </a:rPr>
              <a:t> Thành Anh (CB)</a:t>
            </a:r>
          </a:p>
          <a:p>
            <a:pPr>
              <a:lnSpc>
                <a:spcPct val="107000"/>
              </a:lnSpc>
              <a:spcAft>
                <a:spcPts val="800"/>
              </a:spcAft>
            </a:pPr>
            <a:r>
              <a:rPr lang="en-US" dirty="0" err="1">
                <a:solidFill>
                  <a:srgbClr val="221E1F"/>
                </a:solidFill>
                <a:latin typeface="Times New Roman" panose="02020603050405020304" pitchFamily="18" charset="0"/>
                <a:ea typeface="Calibri" panose="020F0502020204030204" pitchFamily="34" charset="0"/>
              </a:rPr>
              <a:t>Nguyễn</a:t>
            </a:r>
            <a:r>
              <a:rPr lang="en-US" dirty="0">
                <a:solidFill>
                  <a:srgbClr val="221E1F"/>
                </a:solidFill>
                <a:latin typeface="Times New Roman" panose="02020603050405020304" pitchFamily="18" charset="0"/>
                <a:ea typeface="Calibri" panose="020F0502020204030204" pitchFamily="34" charset="0"/>
              </a:rPr>
              <a:t> Cam</a:t>
            </a:r>
          </a:p>
          <a:p>
            <a:pPr>
              <a:lnSpc>
                <a:spcPct val="107000"/>
              </a:lnSpc>
              <a:spcAft>
                <a:spcPts val="800"/>
              </a:spcAft>
            </a:pPr>
            <a:r>
              <a:rPr lang="en-US" dirty="0" err="1">
                <a:solidFill>
                  <a:srgbClr val="221E1F"/>
                </a:solidFill>
                <a:latin typeface="Times New Roman" panose="02020603050405020304" pitchFamily="18" charset="0"/>
                <a:ea typeface="Calibri" panose="020F0502020204030204" pitchFamily="34" charset="0"/>
              </a:rPr>
              <a:t>Nguyễn</a:t>
            </a:r>
            <a:r>
              <a:rPr lang="en-US" dirty="0">
                <a:solidFill>
                  <a:srgbClr val="221E1F"/>
                </a:solidFill>
                <a:latin typeface="Times New Roman" panose="02020603050405020304" pitchFamily="18" charset="0"/>
                <a:ea typeface="Calibri" panose="020F0502020204030204" pitchFamily="34" charset="0"/>
              </a:rPr>
              <a:t> văn Hiển</a:t>
            </a:r>
          </a:p>
          <a:p>
            <a:pPr>
              <a:lnSpc>
                <a:spcPct val="107000"/>
              </a:lnSpc>
              <a:spcAft>
                <a:spcPts val="800"/>
              </a:spcAft>
            </a:pPr>
            <a:r>
              <a:rPr lang="en-US" dirty="0">
                <a:solidFill>
                  <a:srgbClr val="221E1F"/>
                </a:solidFill>
                <a:latin typeface="Times New Roman" panose="02020603050405020304" pitchFamily="18" charset="0"/>
                <a:ea typeface="Calibri" panose="020F0502020204030204" pitchFamily="34" charset="0"/>
              </a:rPr>
              <a:t>Ngô Hoàng Long</a:t>
            </a:r>
          </a:p>
          <a:p>
            <a:pPr>
              <a:lnSpc>
                <a:spcPct val="107000"/>
              </a:lnSpc>
              <a:spcAft>
                <a:spcPts val="800"/>
              </a:spcAft>
            </a:pPr>
            <a:r>
              <a:rPr lang="en-US" dirty="0">
                <a:solidFill>
                  <a:srgbClr val="221E1F"/>
                </a:solidFill>
                <a:latin typeface="Times New Roman" panose="02020603050405020304" pitchFamily="18" charset="0"/>
                <a:ea typeface="Calibri" panose="020F0502020204030204" pitchFamily="34" charset="0"/>
              </a:rPr>
              <a:t>Huỳnh Ngọc Thanh</a:t>
            </a:r>
          </a:p>
          <a:p>
            <a:endParaRPr lang="en-US" dirty="0">
              <a:latin typeface="Myriad Pro" panose="020B0503030403020204" pitchFamily="34" charset="0"/>
            </a:endParaRPr>
          </a:p>
        </p:txBody>
      </p:sp>
      <p:pic>
        <p:nvPicPr>
          <p:cNvPr id="2" name="Hình ảnh 1">
            <a:extLst>
              <a:ext uri="{FF2B5EF4-FFF2-40B4-BE49-F238E27FC236}">
                <a16:creationId xmlns:a16="http://schemas.microsoft.com/office/drawing/2014/main" id="{47011222-9ADE-E946-32AE-6B1D7C370A92}"/>
              </a:ext>
            </a:extLst>
          </p:cNvPr>
          <p:cNvPicPr>
            <a:picLocks noChangeAspect="1"/>
          </p:cNvPicPr>
          <p:nvPr/>
        </p:nvPicPr>
        <p:blipFill>
          <a:blip r:embed="rId3"/>
          <a:stretch>
            <a:fillRect/>
          </a:stretch>
        </p:blipFill>
        <p:spPr>
          <a:xfrm>
            <a:off x="4455355" y="1771225"/>
            <a:ext cx="2832501" cy="3931450"/>
          </a:xfrm>
          <a:prstGeom prst="rect">
            <a:avLst/>
          </a:prstGeom>
        </p:spPr>
      </p:pic>
      <p:pic>
        <p:nvPicPr>
          <p:cNvPr id="3" name="Hình ảnh 2">
            <a:extLst>
              <a:ext uri="{FF2B5EF4-FFF2-40B4-BE49-F238E27FC236}">
                <a16:creationId xmlns:a16="http://schemas.microsoft.com/office/drawing/2014/main" id="{5A8D8253-BBF2-C5C0-620C-E52FA638BB9A}"/>
              </a:ext>
            </a:extLst>
          </p:cNvPr>
          <p:cNvPicPr>
            <a:picLocks noChangeAspect="1"/>
          </p:cNvPicPr>
          <p:nvPr/>
        </p:nvPicPr>
        <p:blipFill>
          <a:blip r:embed="rId4"/>
          <a:stretch>
            <a:fillRect/>
          </a:stretch>
        </p:blipFill>
        <p:spPr>
          <a:xfrm>
            <a:off x="7512004" y="1771225"/>
            <a:ext cx="2769176" cy="3931450"/>
          </a:xfrm>
          <a:prstGeom prst="rect">
            <a:avLst/>
          </a:prstGeom>
        </p:spPr>
      </p:pic>
    </p:spTree>
    <p:extLst>
      <p:ext uri="{BB962C8B-B14F-4D97-AF65-F5344CB8AC3E}">
        <p14:creationId xmlns:p14="http://schemas.microsoft.com/office/powerpoint/2010/main" val="7073489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19494"/>
            <a:ext cx="12198284" cy="6858000"/>
          </a:xfrm>
          <a:prstGeom prst="rect">
            <a:avLst/>
          </a:prstGeom>
        </p:spPr>
      </p:pic>
      <p:sp>
        <p:nvSpPr>
          <p:cNvPr id="3" name="Rectangle 2"/>
          <p:cNvSpPr/>
          <p:nvPr/>
        </p:nvSpPr>
        <p:spPr>
          <a:xfrm>
            <a:off x="0" y="1706251"/>
            <a:ext cx="12028601" cy="1086836"/>
          </a:xfrm>
          <a:prstGeom prst="rect">
            <a:avLst/>
          </a:prstGeom>
        </p:spPr>
        <p:txBody>
          <a:bodyPr wrap="square">
            <a:spAutoFit/>
          </a:bodyPr>
          <a:lstStyle/>
          <a:p>
            <a:pPr algn="ctr">
              <a:lnSpc>
                <a:spcPct val="107000"/>
              </a:lnSpc>
              <a:spcAft>
                <a:spcPts val="800"/>
              </a:spcAft>
            </a:pPr>
            <a:r>
              <a:rPr lang="en-US" sz="2800" b="1">
                <a:solidFill>
                  <a:srgbClr val="FF0000"/>
                </a:solidFill>
                <a:latin typeface="Times New Roman" panose="02020603050405020304" pitchFamily="18" charset="0"/>
                <a:ea typeface="Calibri" panose="020F0502020204030204" pitchFamily="34" charset="0"/>
              </a:rPr>
              <a:t>TOÁN HỌC CHO MỌI NGƯỜI</a:t>
            </a:r>
          </a:p>
          <a:p>
            <a:pPr algn="ctr"/>
            <a:r>
              <a:rPr lang="en-US" sz="2800" b="1">
                <a:solidFill>
                  <a:srgbClr val="FF0000"/>
                </a:solidFill>
                <a:latin typeface="Times New Roman" panose="02020603050405020304" pitchFamily="18" charset="0"/>
                <a:ea typeface="Calibri" panose="020F0502020204030204" pitchFamily="34" charset="0"/>
              </a:rPr>
              <a:t>DỄ DẠY–DỄ HỌC–CHUẨN MỰC–KHOA HỌC–HIỆN ĐẠI</a:t>
            </a:r>
            <a:endParaRPr lang="en-US" sz="2800" b="1">
              <a:solidFill>
                <a:srgbClr val="FF0000"/>
              </a:solidFill>
            </a:endParaRPr>
          </a:p>
        </p:txBody>
      </p:sp>
      <p:sp>
        <p:nvSpPr>
          <p:cNvPr id="5" name="Rectangle 4"/>
          <p:cNvSpPr/>
          <p:nvPr/>
        </p:nvSpPr>
        <p:spPr>
          <a:xfrm>
            <a:off x="3296051" y="642536"/>
            <a:ext cx="5607304" cy="461665"/>
          </a:xfrm>
          <a:prstGeom prst="rect">
            <a:avLst/>
          </a:prstGeom>
        </p:spPr>
        <p:txBody>
          <a:bodyPr wrap="none">
            <a:spAutoFit/>
          </a:bodyPr>
          <a:lstStyle/>
          <a:p>
            <a:r>
              <a:rPr lang="en-US" sz="2400" b="1">
                <a:solidFill>
                  <a:srgbClr val="FF0000"/>
                </a:solidFill>
                <a:effectLst/>
                <a:latin typeface="Times New Roman" panose="02020603050405020304" pitchFamily="18" charset="0"/>
                <a:ea typeface="Calibri" panose="020F0502020204030204" pitchFamily="34" charset="0"/>
              </a:rPr>
              <a:t>THÔNG ĐIỆP CHUNG CỦA BỘ SÁCH </a:t>
            </a:r>
            <a:endParaRPr lang="en-US" sz="2400" b="1">
              <a:solidFill>
                <a:srgbClr val="FF0000"/>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5283" y="3354997"/>
            <a:ext cx="1918085" cy="2684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a:stretch>
            <a:fillRect/>
          </a:stretch>
        </p:blipFill>
        <p:spPr>
          <a:xfrm>
            <a:off x="6099703" y="3354997"/>
            <a:ext cx="1889492" cy="2655411"/>
          </a:xfrm>
          <a:prstGeom prst="rect">
            <a:avLst/>
          </a:prstGeom>
        </p:spPr>
      </p:pic>
      <p:pic>
        <p:nvPicPr>
          <p:cNvPr id="2" name="Hình ảnh 1">
            <a:extLst>
              <a:ext uri="{FF2B5EF4-FFF2-40B4-BE49-F238E27FC236}">
                <a16:creationId xmlns:a16="http://schemas.microsoft.com/office/drawing/2014/main" id="{86A0812C-E003-BE19-2286-EA08E206F247}"/>
              </a:ext>
            </a:extLst>
          </p:cNvPr>
          <p:cNvPicPr>
            <a:picLocks noChangeAspect="1"/>
          </p:cNvPicPr>
          <p:nvPr/>
        </p:nvPicPr>
        <p:blipFill>
          <a:blip r:embed="rId5"/>
          <a:stretch>
            <a:fillRect/>
          </a:stretch>
        </p:blipFill>
        <p:spPr>
          <a:xfrm>
            <a:off x="8160510" y="3298133"/>
            <a:ext cx="1918085" cy="2662261"/>
          </a:xfrm>
          <a:prstGeom prst="rect">
            <a:avLst/>
          </a:prstGeom>
        </p:spPr>
      </p:pic>
      <p:pic>
        <p:nvPicPr>
          <p:cNvPr id="8" name="Hình ảnh 7">
            <a:extLst>
              <a:ext uri="{FF2B5EF4-FFF2-40B4-BE49-F238E27FC236}">
                <a16:creationId xmlns:a16="http://schemas.microsoft.com/office/drawing/2014/main" id="{0055CA74-5C63-A847-D0B8-2EBDB939B535}"/>
              </a:ext>
            </a:extLst>
          </p:cNvPr>
          <p:cNvPicPr>
            <a:picLocks noChangeAspect="1"/>
          </p:cNvPicPr>
          <p:nvPr/>
        </p:nvPicPr>
        <p:blipFill>
          <a:blip r:embed="rId6"/>
          <a:stretch>
            <a:fillRect/>
          </a:stretch>
        </p:blipFill>
        <p:spPr>
          <a:xfrm>
            <a:off x="10192684" y="3268315"/>
            <a:ext cx="1813365" cy="2574468"/>
          </a:xfrm>
          <a:prstGeom prst="rect">
            <a:avLst/>
          </a:prstGeom>
        </p:spPr>
      </p:pic>
      <p:pic>
        <p:nvPicPr>
          <p:cNvPr id="9" name="Picture 2" descr="C:\Users\WIN10\OneDrive\TOAN 6 TAP HUAN\PPT TAP HUAN TOAN 6\LATEST VERSION\BIA TOAN 6 T 1.png">
            <a:extLst>
              <a:ext uri="{FF2B5EF4-FFF2-40B4-BE49-F238E27FC236}">
                <a16:creationId xmlns:a16="http://schemas.microsoft.com/office/drawing/2014/main" id="{57B7F3F3-62BF-80CB-AEEA-E3680A84298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034" y="3326386"/>
            <a:ext cx="1901844" cy="26840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WIN10\OneDrive\TOAN 6 TAP HUAN\PPT TAP HUAN TOAN 6\LATEST VERSION\BIA TOAN 6 TAP 2.png">
            <a:extLst>
              <a:ext uri="{FF2B5EF4-FFF2-40B4-BE49-F238E27FC236}">
                <a16:creationId xmlns:a16="http://schemas.microsoft.com/office/drawing/2014/main" id="{9AA14344-001E-B6F3-61E9-3D28F09A002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80448" y="3371790"/>
            <a:ext cx="1889492" cy="2650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9230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3" name="Rectangle 2"/>
          <p:cNvSpPr/>
          <p:nvPr/>
        </p:nvSpPr>
        <p:spPr>
          <a:xfrm>
            <a:off x="400887" y="1095872"/>
            <a:ext cx="9568389" cy="461665"/>
          </a:xfrm>
          <a:prstGeom prst="rect">
            <a:avLst/>
          </a:prstGeom>
        </p:spPr>
        <p:txBody>
          <a:bodyPr wrap="none">
            <a:spAutoFit/>
          </a:bodyPr>
          <a:lstStyle/>
          <a:p>
            <a:r>
              <a:rPr lang="en-US" sz="2400" b="1">
                <a:solidFill>
                  <a:srgbClr val="FF0000"/>
                </a:solidFill>
                <a:latin typeface="Times New Roman" panose="02020603050405020304" pitchFamily="18" charset="0"/>
                <a:ea typeface="Calibri" panose="020F0502020204030204" pitchFamily="34" charset="0"/>
              </a:rPr>
              <a:t>V. SGK TOÁN 7 CTST </a:t>
            </a:r>
            <a:r>
              <a:rPr lang="en-US" sz="2400" b="1">
                <a:solidFill>
                  <a:srgbClr val="FF0000"/>
                </a:solidFill>
                <a:effectLst/>
                <a:latin typeface="Times New Roman" panose="02020603050405020304" pitchFamily="18" charset="0"/>
                <a:ea typeface="Calibri" panose="020F0502020204030204" pitchFamily="34" charset="0"/>
              </a:rPr>
              <a:t>CAM KẾT ĐỒNG HÀNH CÙNG GIÁO VIÊN.</a:t>
            </a:r>
            <a:endParaRPr lang="en-US" sz="2400" b="1">
              <a:solidFill>
                <a:srgbClr val="FF0000"/>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819" y="2608207"/>
            <a:ext cx="1776754" cy="2486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4"/>
          <a:stretch>
            <a:fillRect/>
          </a:stretch>
        </p:blipFill>
        <p:spPr>
          <a:xfrm>
            <a:off x="2161440" y="2628003"/>
            <a:ext cx="1771956" cy="2490231"/>
          </a:xfrm>
          <a:prstGeom prst="rect">
            <a:avLst/>
          </a:prstGeom>
        </p:spPr>
      </p:pic>
      <p:sp>
        <p:nvSpPr>
          <p:cNvPr id="9" name="Right Arrow 8"/>
          <p:cNvSpPr/>
          <p:nvPr/>
        </p:nvSpPr>
        <p:spPr>
          <a:xfrm rot="21081969">
            <a:off x="4152694" y="4407786"/>
            <a:ext cx="6108569" cy="2545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615691" y="5268433"/>
            <a:ext cx="8528116" cy="1257845"/>
          </a:xfrm>
          <a:prstGeom prst="rect">
            <a:avLst/>
          </a:prstGeom>
        </p:spPr>
        <p:txBody>
          <a:bodyPr wrap="square">
            <a:spAutoFit/>
          </a:bodyPr>
          <a:lstStyle/>
          <a:p>
            <a:pPr>
              <a:lnSpc>
                <a:spcPct val="107000"/>
              </a:lnSpc>
              <a:spcAft>
                <a:spcPts val="800"/>
              </a:spcAft>
            </a:pPr>
            <a:r>
              <a:rPr lang="en-US">
                <a:solidFill>
                  <a:srgbClr val="221E1F"/>
                </a:solidFill>
                <a:latin typeface="Times New Roman" panose="02020603050405020304" pitchFamily="18" charset="0"/>
                <a:ea typeface="Calibri" panose="020F0502020204030204" pitchFamily="34" charset="0"/>
              </a:rPr>
              <a:t>Tập thể biên soạn SGK Toán 7 CTST cùng với Hệ sinh thái SGV-SBT-SKHBD và các trang Web tài nguyên số của NXB GD VN  cam kết luôn đồng hành cùng quí thầy cô để đảm bảo thực hiện thắng lợi công tác triển khai chương trình môn Toán lớp 7 mới của BGD&amp;ĐT trong năm học sắp tới và cả các năm học tiếp theo trong tương lai.</a:t>
            </a:r>
          </a:p>
        </p:txBody>
      </p:sp>
      <p:pic>
        <p:nvPicPr>
          <p:cNvPr id="1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00767" y="2084832"/>
            <a:ext cx="1796141" cy="2517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90488" y="1877825"/>
            <a:ext cx="1682496" cy="2414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74547" y="1517904"/>
            <a:ext cx="1718127" cy="2449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469357" cy="7010400"/>
          </a:xfrm>
          <a:prstGeom prst="rect">
            <a:avLst/>
          </a:prstGeom>
        </p:spPr>
      </p:pic>
      <p:sp>
        <p:nvSpPr>
          <p:cNvPr id="15" name="Rectangle 14"/>
          <p:cNvSpPr/>
          <p:nvPr/>
        </p:nvSpPr>
        <p:spPr>
          <a:xfrm>
            <a:off x="128016" y="905256"/>
            <a:ext cx="7370064" cy="2359152"/>
          </a:xfrm>
          <a:prstGeom prst="rect">
            <a:avLst/>
          </a:prstGeom>
        </p:spPr>
        <p:txBody>
          <a:bodyPr wrap="square">
            <a:spAutoFit/>
          </a:bodyPr>
          <a:lstStyle/>
          <a:p>
            <a:r>
              <a:rPr lang="vi-VN" b="1"/>
              <a:t>Hành trang số: </a:t>
            </a:r>
            <a:r>
              <a:rPr lang="vi-VN"/>
              <a:t>là nền tảng sách điện tử của NXBGDVN cung cấp các phiên bản SGK, SGV và công cụ hỗ trợ việc giảng dạy và học tập của GV và HS.   Được cung cấp miễn phí tại  các trang  web :  </a:t>
            </a:r>
            <a:r>
              <a:rPr lang="vi-VN" b="1" i="1"/>
              <a:t>chantroisangtao.vn</a:t>
            </a:r>
            <a:r>
              <a:rPr lang="vi-VN"/>
              <a:t> và </a:t>
            </a:r>
            <a:r>
              <a:rPr lang="vi-VN" b="1" i="1"/>
              <a:t>hanhtrangso.nxbgd.vn</a:t>
            </a:r>
            <a:endParaRPr lang="en-US"/>
          </a:p>
          <a:p>
            <a:r>
              <a:rPr lang="vi-VN"/>
              <a:t> </a:t>
            </a:r>
            <a:r>
              <a:rPr lang="vi-VN" b="1"/>
              <a:t>Tập huấn trực tuyến:</a:t>
            </a:r>
            <a:r>
              <a:rPr lang="vi-VN"/>
              <a:t> là nền tảng cung cấp tài liệu tập huấn, các video minh họa bài giảng, video hướng dẫn sử dụng thiết bị, đồ dùng dạy học,… Được cung cấp miễn phí tại  trang  web (</a:t>
            </a:r>
            <a:r>
              <a:rPr lang="vi-VN" b="1" i="1"/>
              <a:t>taphuan.nxbgd.vn</a:t>
            </a:r>
            <a:r>
              <a:rPr lang="vi-VN"/>
              <a:t>).</a:t>
            </a:r>
            <a:endParaRPr lang="en-US"/>
          </a:p>
        </p:txBody>
      </p:sp>
      <p:pic>
        <p:nvPicPr>
          <p:cNvPr id="512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18023" y="118872"/>
            <a:ext cx="2730759" cy="2167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864994" y="3300796"/>
            <a:ext cx="5303520" cy="646331"/>
          </a:xfrm>
          <a:prstGeom prst="rect">
            <a:avLst/>
          </a:prstGeom>
          <a:noFill/>
        </p:spPr>
        <p:txBody>
          <a:bodyPr wrap="square" rtlCol="0">
            <a:spAutoFit/>
          </a:bodyPr>
          <a:lstStyle/>
          <a:p>
            <a:r>
              <a:rPr lang="vi-VN" sz="3600" b="1" i="1"/>
              <a:t>chantroisangtao.vn</a:t>
            </a:r>
            <a:endParaRPr lang="en-US" sz="3600"/>
          </a:p>
        </p:txBody>
      </p:sp>
      <p:sp>
        <p:nvSpPr>
          <p:cNvPr id="6" name="TextBox 5"/>
          <p:cNvSpPr txBox="1"/>
          <p:nvPr/>
        </p:nvSpPr>
        <p:spPr>
          <a:xfrm>
            <a:off x="82296" y="3182326"/>
            <a:ext cx="2002536" cy="769441"/>
          </a:xfrm>
          <a:prstGeom prst="rect">
            <a:avLst/>
          </a:prstGeom>
          <a:noFill/>
        </p:spPr>
        <p:txBody>
          <a:bodyPr wrap="square" rtlCol="0">
            <a:spAutoFit/>
          </a:bodyPr>
          <a:lstStyle/>
          <a:p>
            <a:r>
              <a:rPr lang="en-US" sz="4400" b="1">
                <a:solidFill>
                  <a:srgbClr val="FF0000"/>
                </a:solidFill>
              </a:rPr>
              <a:t>CHÚ Ý:</a:t>
            </a:r>
          </a:p>
        </p:txBody>
      </p:sp>
      <p:pic>
        <p:nvPicPr>
          <p:cNvPr id="1026" name="Picture 2" descr="new - Công ty TNHH VNSEA Việt Na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9895" y="4883084"/>
            <a:ext cx="3072257" cy="1681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2965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5DA4651-3348-1622-DFB8-935E08DDFFFE}"/>
              </a:ext>
            </a:extLst>
          </p:cNvPr>
          <p:cNvPicPr>
            <a:picLocks noChangeAspect="1"/>
          </p:cNvPicPr>
          <p:nvPr/>
        </p:nvPicPr>
        <p:blipFill>
          <a:blip r:embed="rId2"/>
          <a:stretch>
            <a:fillRect/>
          </a:stretch>
        </p:blipFill>
        <p:spPr>
          <a:xfrm>
            <a:off x="301071" y="402755"/>
            <a:ext cx="3484348" cy="4929758"/>
          </a:xfrm>
          <a:prstGeom prst="rect">
            <a:avLst/>
          </a:prstGeom>
        </p:spPr>
      </p:pic>
      <p:pic>
        <p:nvPicPr>
          <p:cNvPr id="3" name="Hình ảnh 2">
            <a:extLst>
              <a:ext uri="{FF2B5EF4-FFF2-40B4-BE49-F238E27FC236}">
                <a16:creationId xmlns:a16="http://schemas.microsoft.com/office/drawing/2014/main" id="{E7983407-B5A6-8951-9F3C-234161589E84}"/>
              </a:ext>
            </a:extLst>
          </p:cNvPr>
          <p:cNvPicPr>
            <a:picLocks noChangeAspect="1"/>
          </p:cNvPicPr>
          <p:nvPr/>
        </p:nvPicPr>
        <p:blipFill>
          <a:blip r:embed="rId3"/>
          <a:stretch>
            <a:fillRect/>
          </a:stretch>
        </p:blipFill>
        <p:spPr>
          <a:xfrm>
            <a:off x="4067427" y="1356851"/>
            <a:ext cx="3356953" cy="4834276"/>
          </a:xfrm>
          <a:prstGeom prst="rect">
            <a:avLst/>
          </a:prstGeom>
        </p:spPr>
      </p:pic>
      <p:pic>
        <p:nvPicPr>
          <p:cNvPr id="4" name="Hình ảnh 3">
            <a:extLst>
              <a:ext uri="{FF2B5EF4-FFF2-40B4-BE49-F238E27FC236}">
                <a16:creationId xmlns:a16="http://schemas.microsoft.com/office/drawing/2014/main" id="{497BBB74-42BF-A50B-72B2-C16AF509E591}"/>
              </a:ext>
            </a:extLst>
          </p:cNvPr>
          <p:cNvPicPr>
            <a:picLocks noChangeAspect="1"/>
          </p:cNvPicPr>
          <p:nvPr/>
        </p:nvPicPr>
        <p:blipFill>
          <a:blip r:embed="rId4"/>
          <a:stretch>
            <a:fillRect/>
          </a:stretch>
        </p:blipFill>
        <p:spPr>
          <a:xfrm>
            <a:off x="7706389" y="1979179"/>
            <a:ext cx="3305741" cy="4574909"/>
          </a:xfrm>
          <a:prstGeom prst="rect">
            <a:avLst/>
          </a:prstGeom>
        </p:spPr>
      </p:pic>
    </p:spTree>
    <p:extLst>
      <p:ext uri="{BB962C8B-B14F-4D97-AF65-F5344CB8AC3E}">
        <p14:creationId xmlns:p14="http://schemas.microsoft.com/office/powerpoint/2010/main" val="19089936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2" name="Hình ảnh 1">
            <a:extLst>
              <a:ext uri="{FF2B5EF4-FFF2-40B4-BE49-F238E27FC236}">
                <a16:creationId xmlns:a16="http://schemas.microsoft.com/office/drawing/2014/main" id="{413A6A12-33BA-9EBB-1BB4-10F4986CA9FB}"/>
              </a:ext>
            </a:extLst>
          </p:cNvPr>
          <p:cNvPicPr>
            <a:picLocks noChangeAspect="1"/>
          </p:cNvPicPr>
          <p:nvPr/>
        </p:nvPicPr>
        <p:blipFill>
          <a:blip r:embed="rId3"/>
          <a:stretch>
            <a:fillRect/>
          </a:stretch>
        </p:blipFill>
        <p:spPr>
          <a:xfrm>
            <a:off x="3008671" y="478707"/>
            <a:ext cx="6174658" cy="3099280"/>
          </a:xfrm>
          <a:prstGeom prst="rect">
            <a:avLst/>
          </a:prstGeom>
        </p:spPr>
      </p:pic>
      <p:pic>
        <p:nvPicPr>
          <p:cNvPr id="3" name="Hình ảnh 2">
            <a:extLst>
              <a:ext uri="{FF2B5EF4-FFF2-40B4-BE49-F238E27FC236}">
                <a16:creationId xmlns:a16="http://schemas.microsoft.com/office/drawing/2014/main" id="{4DABEAE7-062B-D5BA-B745-ED64AA8D474D}"/>
              </a:ext>
            </a:extLst>
          </p:cNvPr>
          <p:cNvPicPr>
            <a:picLocks noChangeAspect="1"/>
          </p:cNvPicPr>
          <p:nvPr/>
        </p:nvPicPr>
        <p:blipFill>
          <a:blip r:embed="rId4"/>
          <a:stretch>
            <a:fillRect/>
          </a:stretch>
        </p:blipFill>
        <p:spPr>
          <a:xfrm>
            <a:off x="2383858" y="4056693"/>
            <a:ext cx="7856901" cy="2225233"/>
          </a:xfrm>
          <a:prstGeom prst="rect">
            <a:avLst/>
          </a:prstGeom>
        </p:spPr>
      </p:pic>
    </p:spTree>
    <p:extLst>
      <p:ext uri="{BB962C8B-B14F-4D97-AF65-F5344CB8AC3E}">
        <p14:creationId xmlns:p14="http://schemas.microsoft.com/office/powerpoint/2010/main" val="26502896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33"/>
            <a:ext cx="12192000" cy="6854467"/>
          </a:xfrm>
          <a:prstGeom prst="rect">
            <a:avLst/>
          </a:prstGeom>
        </p:spPr>
      </p:pic>
      <p:sp>
        <p:nvSpPr>
          <p:cNvPr id="2" name="TextBox 1"/>
          <p:cNvSpPr txBox="1"/>
          <p:nvPr/>
        </p:nvSpPr>
        <p:spPr>
          <a:xfrm>
            <a:off x="4837176" y="3950208"/>
            <a:ext cx="4965192" cy="923330"/>
          </a:xfrm>
          <a:prstGeom prst="rect">
            <a:avLst/>
          </a:prstGeom>
          <a:noFill/>
        </p:spPr>
        <p:txBody>
          <a:bodyPr wrap="square" rtlCol="0">
            <a:spAutoFit/>
          </a:bodyPr>
          <a:lstStyle/>
          <a:p>
            <a:r>
              <a:rPr lang="en-US">
                <a:hlinkClick r:id="rId3"/>
              </a:rPr>
              <a:t>https://youtu.be/mIZ0ZGrfNVk</a:t>
            </a:r>
            <a:endParaRPr lang="en-US"/>
          </a:p>
          <a:p>
            <a:r>
              <a:rPr lang="en-US"/>
              <a:t>GIỚI THIỆU TOÁN 8 CHÂN TRỜI SÁNG TẠO</a:t>
            </a:r>
          </a:p>
          <a:p>
            <a:endParaRPr lang="en-US"/>
          </a:p>
        </p:txBody>
      </p:sp>
      <p:pic>
        <p:nvPicPr>
          <p:cNvPr id="6" name="Hình ảnh 5">
            <a:extLst>
              <a:ext uri="{FF2B5EF4-FFF2-40B4-BE49-F238E27FC236}">
                <a16:creationId xmlns:a16="http://schemas.microsoft.com/office/drawing/2014/main" id="{CF790821-5E31-916D-DDF9-AA8C3A5E2593}"/>
              </a:ext>
            </a:extLst>
          </p:cNvPr>
          <p:cNvPicPr>
            <a:picLocks noChangeAspect="1"/>
          </p:cNvPicPr>
          <p:nvPr/>
        </p:nvPicPr>
        <p:blipFill>
          <a:blip r:embed="rId4"/>
          <a:stretch>
            <a:fillRect/>
          </a:stretch>
        </p:blipFill>
        <p:spPr>
          <a:xfrm>
            <a:off x="335328" y="1098878"/>
            <a:ext cx="2054304" cy="2851330"/>
          </a:xfrm>
          <a:prstGeom prst="rect">
            <a:avLst/>
          </a:prstGeom>
        </p:spPr>
      </p:pic>
      <p:pic>
        <p:nvPicPr>
          <p:cNvPr id="7" name="Hình ảnh 6">
            <a:extLst>
              <a:ext uri="{FF2B5EF4-FFF2-40B4-BE49-F238E27FC236}">
                <a16:creationId xmlns:a16="http://schemas.microsoft.com/office/drawing/2014/main" id="{84CE4314-9907-D5B0-CD67-8108A9641F1F}"/>
              </a:ext>
            </a:extLst>
          </p:cNvPr>
          <p:cNvPicPr>
            <a:picLocks noChangeAspect="1"/>
          </p:cNvPicPr>
          <p:nvPr/>
        </p:nvPicPr>
        <p:blipFill>
          <a:blip r:embed="rId5"/>
          <a:stretch>
            <a:fillRect/>
          </a:stretch>
        </p:blipFill>
        <p:spPr>
          <a:xfrm>
            <a:off x="1736900" y="3336921"/>
            <a:ext cx="2054304" cy="2916533"/>
          </a:xfrm>
          <a:prstGeom prst="rect">
            <a:avLst/>
          </a:prstGeom>
        </p:spPr>
      </p:pic>
    </p:spTree>
    <p:extLst>
      <p:ext uri="{BB962C8B-B14F-4D97-AF65-F5344CB8AC3E}">
        <p14:creationId xmlns:p14="http://schemas.microsoft.com/office/powerpoint/2010/main" val="3115122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graphicFrame>
        <p:nvGraphicFramePr>
          <p:cNvPr id="3" name="Diagram 2"/>
          <p:cNvGraphicFramePr/>
          <p:nvPr>
            <p:extLst>
              <p:ext uri="{D42A27DB-BD31-4B8C-83A1-F6EECF244321}">
                <p14:modId xmlns:p14="http://schemas.microsoft.com/office/powerpoint/2010/main" val="2413841885"/>
              </p:ext>
            </p:extLst>
          </p:nvPr>
        </p:nvGraphicFramePr>
        <p:xfrm>
          <a:off x="20320" y="1439333"/>
          <a:ext cx="1217168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2048256" y="804672"/>
            <a:ext cx="7388352" cy="707886"/>
          </a:xfrm>
          <a:prstGeom prst="rect">
            <a:avLst/>
          </a:prstGeom>
          <a:noFill/>
        </p:spPr>
        <p:txBody>
          <a:bodyPr wrap="square" rtlCol="0">
            <a:spAutoFit/>
          </a:bodyPr>
          <a:lstStyle/>
          <a:p>
            <a:pPr algn="ctr"/>
            <a:r>
              <a:rPr lang="en-US" sz="4000" b="1">
                <a:solidFill>
                  <a:srgbClr val="FF0000"/>
                </a:solidFill>
              </a:rPr>
              <a:t>I.QUAN ĐIỂM BIÊN SOẠN</a:t>
            </a:r>
          </a:p>
        </p:txBody>
      </p:sp>
    </p:spTree>
    <p:extLst>
      <p:ext uri="{BB962C8B-B14F-4D97-AF65-F5344CB8AC3E}">
        <p14:creationId xmlns:p14="http://schemas.microsoft.com/office/powerpoint/2010/main" val="3422440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3" name="Rectangle 2"/>
          <p:cNvSpPr/>
          <p:nvPr/>
        </p:nvSpPr>
        <p:spPr>
          <a:xfrm>
            <a:off x="83312" y="817706"/>
            <a:ext cx="4876800" cy="2554930"/>
          </a:xfrm>
          <a:prstGeom prst="rect">
            <a:avLst/>
          </a:prstGeom>
        </p:spPr>
        <p:txBody>
          <a:bodyPr wrap="square">
            <a:spAutoFit/>
          </a:bodyPr>
          <a:lstStyle/>
          <a:p>
            <a:pPr algn="just"/>
            <a:r>
              <a:rPr lang="en-US" sz="2667" b="1" dirty="0">
                <a:solidFill>
                  <a:srgbClr val="C00000"/>
                </a:solidFill>
              </a:rPr>
              <a:t>1. </a:t>
            </a:r>
            <a:r>
              <a:rPr lang="en-US" sz="2667" b="1" dirty="0" err="1">
                <a:solidFill>
                  <a:srgbClr val="C00000"/>
                </a:solidFill>
              </a:rPr>
              <a:t>Hỗ</a:t>
            </a:r>
            <a:r>
              <a:rPr lang="en-US" sz="2667" b="1" dirty="0">
                <a:solidFill>
                  <a:srgbClr val="C00000"/>
                </a:solidFill>
              </a:rPr>
              <a:t> </a:t>
            </a:r>
            <a:r>
              <a:rPr lang="en-US" sz="2667" b="1" dirty="0" err="1">
                <a:solidFill>
                  <a:srgbClr val="C00000"/>
                </a:solidFill>
              </a:rPr>
              <a:t>trợ</a:t>
            </a:r>
            <a:r>
              <a:rPr lang="en-US" sz="2667" b="1" dirty="0">
                <a:solidFill>
                  <a:srgbClr val="C00000"/>
                </a:solidFill>
              </a:rPr>
              <a:t> </a:t>
            </a:r>
            <a:r>
              <a:rPr lang="en-US" sz="2667" b="1" dirty="0" err="1">
                <a:solidFill>
                  <a:srgbClr val="C00000"/>
                </a:solidFill>
              </a:rPr>
              <a:t>định</a:t>
            </a:r>
            <a:r>
              <a:rPr lang="en-US" sz="2667" b="1" dirty="0">
                <a:solidFill>
                  <a:srgbClr val="C00000"/>
                </a:solidFill>
              </a:rPr>
              <a:t> </a:t>
            </a:r>
            <a:r>
              <a:rPr lang="en-US" sz="2667" b="1" dirty="0" err="1">
                <a:solidFill>
                  <a:srgbClr val="C00000"/>
                </a:solidFill>
              </a:rPr>
              <a:t>hướng</a:t>
            </a:r>
            <a:r>
              <a:rPr lang="en-US" sz="2667" b="1" dirty="0">
                <a:solidFill>
                  <a:srgbClr val="C00000"/>
                </a:solidFill>
              </a:rPr>
              <a:t> </a:t>
            </a:r>
            <a:r>
              <a:rPr lang="en-US" sz="2667" b="1" dirty="0" err="1">
                <a:solidFill>
                  <a:srgbClr val="C00000"/>
                </a:solidFill>
              </a:rPr>
              <a:t>phát</a:t>
            </a:r>
            <a:r>
              <a:rPr lang="en-US" sz="2667" b="1" dirty="0">
                <a:solidFill>
                  <a:srgbClr val="C00000"/>
                </a:solidFill>
              </a:rPr>
              <a:t> </a:t>
            </a:r>
            <a:r>
              <a:rPr lang="en-US" sz="2667" b="1" dirty="0" err="1">
                <a:solidFill>
                  <a:srgbClr val="C00000"/>
                </a:solidFill>
              </a:rPr>
              <a:t>triển</a:t>
            </a:r>
            <a:r>
              <a:rPr lang="en-US" sz="2667" b="1" dirty="0">
                <a:solidFill>
                  <a:srgbClr val="C00000"/>
                </a:solidFill>
              </a:rPr>
              <a:t> </a:t>
            </a:r>
            <a:r>
              <a:rPr lang="en-US" sz="2667" b="1" dirty="0" err="1">
                <a:solidFill>
                  <a:srgbClr val="C00000"/>
                </a:solidFill>
              </a:rPr>
              <a:t>năng</a:t>
            </a:r>
            <a:r>
              <a:rPr lang="en-US" sz="2667" b="1" dirty="0">
                <a:solidFill>
                  <a:srgbClr val="C00000"/>
                </a:solidFill>
              </a:rPr>
              <a:t> </a:t>
            </a:r>
            <a:r>
              <a:rPr lang="en-US" sz="2667" b="1" dirty="0" err="1">
                <a:solidFill>
                  <a:srgbClr val="C00000"/>
                </a:solidFill>
              </a:rPr>
              <a:t>lực</a:t>
            </a:r>
            <a:r>
              <a:rPr lang="en-US" sz="2667" b="1" dirty="0">
                <a:solidFill>
                  <a:srgbClr val="C00000"/>
                </a:solidFill>
              </a:rPr>
              <a:t>: </a:t>
            </a:r>
            <a:r>
              <a:rPr lang="en-US" sz="2667" dirty="0" err="1"/>
              <a:t>Thông</a:t>
            </a:r>
            <a:r>
              <a:rPr lang="en-US" sz="2667" dirty="0"/>
              <a:t> qua </a:t>
            </a:r>
            <a:r>
              <a:rPr lang="en-US" sz="2667" dirty="0" err="1"/>
              <a:t>việc</a:t>
            </a:r>
            <a:r>
              <a:rPr lang="en-US" sz="2667" dirty="0"/>
              <a:t> </a:t>
            </a:r>
            <a:r>
              <a:rPr lang="en-US" sz="2667" dirty="0" err="1"/>
              <a:t>tô</a:t>
            </a:r>
            <a:r>
              <a:rPr lang="en-US" sz="2667" dirty="0"/>
              <a:t>̉ </a:t>
            </a:r>
            <a:r>
              <a:rPr lang="en-US" sz="2667" dirty="0" err="1"/>
              <a:t>chức</a:t>
            </a:r>
            <a:r>
              <a:rPr lang="en-US" sz="2667" dirty="0"/>
              <a:t> </a:t>
            </a:r>
            <a:r>
              <a:rPr lang="en-US" sz="2667" dirty="0" err="1"/>
              <a:t>các</a:t>
            </a:r>
            <a:r>
              <a:rPr lang="en-US" sz="2667" dirty="0"/>
              <a:t> </a:t>
            </a:r>
            <a:r>
              <a:rPr lang="en-US" sz="2667" dirty="0" err="1"/>
              <a:t>hoạt</a:t>
            </a:r>
            <a:r>
              <a:rPr lang="en-US" sz="2667" dirty="0"/>
              <a:t> </a:t>
            </a:r>
            <a:r>
              <a:rPr lang="en-US" sz="2667" dirty="0" err="1"/>
              <a:t>động</a:t>
            </a:r>
            <a:r>
              <a:rPr lang="en-US" sz="2667" dirty="0"/>
              <a:t> </a:t>
            </a:r>
            <a:r>
              <a:rPr lang="en-US" sz="2667" dirty="0" err="1"/>
              <a:t>phù</a:t>
            </a:r>
            <a:r>
              <a:rPr lang="en-US" sz="2667" dirty="0"/>
              <a:t> </a:t>
            </a:r>
            <a:r>
              <a:rPr lang="en-US" sz="2667" dirty="0" err="1"/>
              <a:t>hợp</a:t>
            </a:r>
            <a:r>
              <a:rPr lang="en-US" sz="2667" dirty="0"/>
              <a:t> </a:t>
            </a:r>
            <a:r>
              <a:rPr lang="en-US" sz="2667" dirty="0" err="1"/>
              <a:t>với</a:t>
            </a:r>
            <a:r>
              <a:rPr lang="en-US" sz="2667" dirty="0"/>
              <a:t> </a:t>
            </a:r>
            <a:r>
              <a:rPr lang="en-US" sz="2667" dirty="0" err="1"/>
              <a:t>trình</a:t>
            </a:r>
            <a:r>
              <a:rPr lang="en-US" sz="2667" dirty="0"/>
              <a:t> </a:t>
            </a:r>
            <a:r>
              <a:rPr lang="en-US" sz="2667" dirty="0" err="1"/>
              <a:t>đô</a:t>
            </a:r>
            <a:r>
              <a:rPr lang="en-US" sz="2667" dirty="0"/>
              <a:t>̣, </a:t>
            </a:r>
            <a:r>
              <a:rPr lang="en-US" sz="2667" dirty="0" err="1"/>
              <a:t>giúp</a:t>
            </a:r>
            <a:r>
              <a:rPr lang="en-US" sz="2667" dirty="0"/>
              <a:t> HS </a:t>
            </a:r>
            <a:r>
              <a:rPr lang="en-US" sz="2667" err="1"/>
              <a:t>lớp</a:t>
            </a:r>
            <a:r>
              <a:rPr lang="en-US" sz="2667"/>
              <a:t> 8 kết hợp quan </a:t>
            </a:r>
            <a:r>
              <a:rPr lang="en-US" sz="2667" dirty="0" err="1"/>
              <a:t>sát</a:t>
            </a:r>
            <a:r>
              <a:rPr lang="en-US" sz="2667" dirty="0"/>
              <a:t> </a:t>
            </a:r>
            <a:r>
              <a:rPr lang="en-US" sz="2667" dirty="0" err="1"/>
              <a:t>trực</a:t>
            </a:r>
            <a:r>
              <a:rPr lang="en-US" sz="2667" dirty="0"/>
              <a:t> </a:t>
            </a:r>
            <a:r>
              <a:rPr lang="en-US" sz="2667" err="1"/>
              <a:t>quan</a:t>
            </a:r>
            <a:r>
              <a:rPr lang="en-US" sz="2667"/>
              <a:t> và </a:t>
            </a:r>
            <a:r>
              <a:rPr lang="en-US" sz="2667" dirty="0" err="1"/>
              <a:t>suy</a:t>
            </a:r>
            <a:r>
              <a:rPr lang="en-US" sz="2667" dirty="0"/>
              <a:t> </a:t>
            </a:r>
            <a:r>
              <a:rPr lang="en-US" sz="2667" dirty="0" err="1"/>
              <a:t>luận</a:t>
            </a:r>
            <a:r>
              <a:rPr lang="en-US" sz="2667" dirty="0"/>
              <a:t> logic </a:t>
            </a:r>
            <a:r>
              <a:rPr lang="en-US" sz="2667" dirty="0" err="1"/>
              <a:t>trong</a:t>
            </a:r>
            <a:r>
              <a:rPr lang="en-US" sz="2667" dirty="0"/>
              <a:t> </a:t>
            </a:r>
            <a:r>
              <a:rPr lang="en-US" sz="2667" dirty="0" err="1"/>
              <a:t>học</a:t>
            </a:r>
            <a:r>
              <a:rPr lang="en-US" sz="2667" dirty="0"/>
              <a:t> </a:t>
            </a:r>
            <a:r>
              <a:rPr lang="en-US" sz="2667" dirty="0" err="1"/>
              <a:t>tập</a:t>
            </a:r>
            <a:r>
              <a:rPr lang="en-US" sz="2667" dirty="0"/>
              <a:t> </a:t>
            </a:r>
            <a:r>
              <a:rPr lang="en-US" sz="2667" dirty="0" err="1"/>
              <a:t>môn</a:t>
            </a:r>
            <a:r>
              <a:rPr lang="en-US" sz="2667" dirty="0"/>
              <a:t> </a:t>
            </a:r>
            <a:r>
              <a:rPr lang="en-US" sz="2667" err="1"/>
              <a:t>Toán</a:t>
            </a:r>
            <a:r>
              <a:rPr lang="en-US" sz="2667"/>
              <a:t> </a:t>
            </a:r>
            <a:endParaRPr lang="en-US" sz="2400" dirty="0"/>
          </a:p>
        </p:txBody>
      </p:sp>
      <p:pic>
        <p:nvPicPr>
          <p:cNvPr id="2" name="Hình ảnh 1">
            <a:extLst>
              <a:ext uri="{FF2B5EF4-FFF2-40B4-BE49-F238E27FC236}">
                <a16:creationId xmlns:a16="http://schemas.microsoft.com/office/drawing/2014/main" id="{DFCA0350-A1A4-6F67-5240-C3ECB5C8DB0C}"/>
              </a:ext>
            </a:extLst>
          </p:cNvPr>
          <p:cNvPicPr>
            <a:picLocks noChangeAspect="1"/>
          </p:cNvPicPr>
          <p:nvPr/>
        </p:nvPicPr>
        <p:blipFill>
          <a:blip r:embed="rId3"/>
          <a:stretch>
            <a:fillRect/>
          </a:stretch>
        </p:blipFill>
        <p:spPr>
          <a:xfrm>
            <a:off x="46359" y="3202973"/>
            <a:ext cx="5314708" cy="2165925"/>
          </a:xfrm>
          <a:prstGeom prst="rect">
            <a:avLst/>
          </a:prstGeom>
        </p:spPr>
      </p:pic>
      <p:pic>
        <p:nvPicPr>
          <p:cNvPr id="5" name="Hình ảnh 4">
            <a:extLst>
              <a:ext uri="{FF2B5EF4-FFF2-40B4-BE49-F238E27FC236}">
                <a16:creationId xmlns:a16="http://schemas.microsoft.com/office/drawing/2014/main" id="{EB86D296-7D8F-8134-DC0C-76F659B05CC7}"/>
              </a:ext>
            </a:extLst>
          </p:cNvPr>
          <p:cNvPicPr>
            <a:picLocks noChangeAspect="1"/>
          </p:cNvPicPr>
          <p:nvPr/>
        </p:nvPicPr>
        <p:blipFill>
          <a:blip r:embed="rId4"/>
          <a:stretch>
            <a:fillRect/>
          </a:stretch>
        </p:blipFill>
        <p:spPr>
          <a:xfrm>
            <a:off x="5361067" y="0"/>
            <a:ext cx="5677392" cy="2385267"/>
          </a:xfrm>
          <a:prstGeom prst="rect">
            <a:avLst/>
          </a:prstGeom>
        </p:spPr>
      </p:pic>
      <p:pic>
        <p:nvPicPr>
          <p:cNvPr id="6" name="Hình ảnh 5">
            <a:extLst>
              <a:ext uri="{FF2B5EF4-FFF2-40B4-BE49-F238E27FC236}">
                <a16:creationId xmlns:a16="http://schemas.microsoft.com/office/drawing/2014/main" id="{57BF2743-46D0-5991-1AA9-ED75A4109445}"/>
              </a:ext>
            </a:extLst>
          </p:cNvPr>
          <p:cNvPicPr>
            <a:picLocks noChangeAspect="1"/>
          </p:cNvPicPr>
          <p:nvPr/>
        </p:nvPicPr>
        <p:blipFill>
          <a:blip r:embed="rId5"/>
          <a:stretch>
            <a:fillRect/>
          </a:stretch>
        </p:blipFill>
        <p:spPr>
          <a:xfrm>
            <a:off x="5361067" y="2310147"/>
            <a:ext cx="6361960" cy="1258963"/>
          </a:xfrm>
          <a:prstGeom prst="rect">
            <a:avLst/>
          </a:prstGeom>
        </p:spPr>
      </p:pic>
      <p:pic>
        <p:nvPicPr>
          <p:cNvPr id="7" name="Hình ảnh 6">
            <a:extLst>
              <a:ext uri="{FF2B5EF4-FFF2-40B4-BE49-F238E27FC236}">
                <a16:creationId xmlns:a16="http://schemas.microsoft.com/office/drawing/2014/main" id="{EE86B05B-A335-63D0-6715-B5F30AC09A49}"/>
              </a:ext>
            </a:extLst>
          </p:cNvPr>
          <p:cNvPicPr>
            <a:picLocks noChangeAspect="1"/>
          </p:cNvPicPr>
          <p:nvPr/>
        </p:nvPicPr>
        <p:blipFill>
          <a:blip r:embed="rId6"/>
          <a:stretch>
            <a:fillRect/>
          </a:stretch>
        </p:blipFill>
        <p:spPr>
          <a:xfrm>
            <a:off x="5407426" y="3834639"/>
            <a:ext cx="5678479" cy="2965428"/>
          </a:xfrm>
          <a:prstGeom prst="rect">
            <a:avLst/>
          </a:prstGeom>
        </p:spPr>
      </p:pic>
      <p:pic>
        <p:nvPicPr>
          <p:cNvPr id="8" name="Hình ảnh 7">
            <a:extLst>
              <a:ext uri="{FF2B5EF4-FFF2-40B4-BE49-F238E27FC236}">
                <a16:creationId xmlns:a16="http://schemas.microsoft.com/office/drawing/2014/main" id="{C401DF2F-EB43-C9A3-5F66-BDBE210D94E2}"/>
              </a:ext>
            </a:extLst>
          </p:cNvPr>
          <p:cNvPicPr>
            <a:picLocks noChangeAspect="1"/>
          </p:cNvPicPr>
          <p:nvPr/>
        </p:nvPicPr>
        <p:blipFill>
          <a:blip r:embed="rId7"/>
          <a:stretch>
            <a:fillRect/>
          </a:stretch>
        </p:blipFill>
        <p:spPr>
          <a:xfrm>
            <a:off x="83312" y="5368898"/>
            <a:ext cx="4876800" cy="1431169"/>
          </a:xfrm>
          <a:prstGeom prst="rect">
            <a:avLst/>
          </a:prstGeom>
        </p:spPr>
      </p:pic>
    </p:spTree>
    <p:extLst>
      <p:ext uri="{BB962C8B-B14F-4D97-AF65-F5344CB8AC3E}">
        <p14:creationId xmlns:p14="http://schemas.microsoft.com/office/powerpoint/2010/main" val="4277252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3" name="Rectangle 2"/>
          <p:cNvSpPr/>
          <p:nvPr/>
        </p:nvSpPr>
        <p:spPr>
          <a:xfrm>
            <a:off x="109467" y="964381"/>
            <a:ext cx="4762500" cy="3786229"/>
          </a:xfrm>
          <a:prstGeom prst="rect">
            <a:avLst/>
          </a:prstGeom>
        </p:spPr>
        <p:txBody>
          <a:bodyPr wrap="square">
            <a:spAutoFit/>
          </a:bodyPr>
          <a:lstStyle/>
          <a:p>
            <a:pPr algn="just"/>
            <a:r>
              <a:rPr lang="en-US" sz="2667" b="1" dirty="0">
                <a:solidFill>
                  <a:srgbClr val="C00000"/>
                </a:solidFill>
              </a:rPr>
              <a:t>2. </a:t>
            </a:r>
            <a:r>
              <a:rPr lang="en-US" sz="2667" b="1" dirty="0" err="1">
                <a:solidFill>
                  <a:srgbClr val="C00000"/>
                </a:solidFill>
              </a:rPr>
              <a:t>Phối</a:t>
            </a:r>
            <a:r>
              <a:rPr lang="en-US" sz="2667" b="1" dirty="0">
                <a:solidFill>
                  <a:srgbClr val="C00000"/>
                </a:solidFill>
              </a:rPr>
              <a:t> </a:t>
            </a:r>
            <a:r>
              <a:rPr lang="en-US" sz="2667" b="1" dirty="0" err="1">
                <a:solidFill>
                  <a:srgbClr val="C00000"/>
                </a:solidFill>
              </a:rPr>
              <a:t>hợp</a:t>
            </a:r>
            <a:r>
              <a:rPr lang="en-US" sz="2667" b="1" dirty="0">
                <a:solidFill>
                  <a:srgbClr val="C00000"/>
                </a:solidFill>
              </a:rPr>
              <a:t> </a:t>
            </a:r>
            <a:r>
              <a:rPr lang="en-US" sz="2667" b="1" dirty="0" err="1">
                <a:solidFill>
                  <a:srgbClr val="C00000"/>
                </a:solidFill>
              </a:rPr>
              <a:t>phát</a:t>
            </a:r>
            <a:r>
              <a:rPr lang="en-US" sz="2667" b="1" dirty="0">
                <a:solidFill>
                  <a:srgbClr val="C00000"/>
                </a:solidFill>
              </a:rPr>
              <a:t> </a:t>
            </a:r>
            <a:r>
              <a:rPr lang="en-US" sz="2667" b="1" dirty="0" err="1">
                <a:solidFill>
                  <a:srgbClr val="C00000"/>
                </a:solidFill>
              </a:rPr>
              <a:t>triển</a:t>
            </a:r>
            <a:r>
              <a:rPr lang="en-US" sz="2667" b="1" dirty="0">
                <a:solidFill>
                  <a:srgbClr val="C00000"/>
                </a:solidFill>
              </a:rPr>
              <a:t>  </a:t>
            </a:r>
            <a:r>
              <a:rPr lang="en-US" sz="2667" b="1" dirty="0" err="1">
                <a:solidFill>
                  <a:srgbClr val="C00000"/>
                </a:solidFill>
              </a:rPr>
              <a:t>năng</a:t>
            </a:r>
            <a:r>
              <a:rPr lang="en-US" sz="2667" b="1" dirty="0">
                <a:solidFill>
                  <a:srgbClr val="C00000"/>
                </a:solidFill>
              </a:rPr>
              <a:t> </a:t>
            </a:r>
            <a:r>
              <a:rPr lang="en-US" sz="2667" b="1" dirty="0" err="1">
                <a:solidFill>
                  <a:srgbClr val="C00000"/>
                </a:solidFill>
              </a:rPr>
              <a:t>lực</a:t>
            </a:r>
            <a:r>
              <a:rPr lang="en-US" sz="2667" b="1" dirty="0">
                <a:solidFill>
                  <a:srgbClr val="C00000"/>
                </a:solidFill>
              </a:rPr>
              <a:t> </a:t>
            </a:r>
            <a:r>
              <a:rPr lang="en-US" sz="2667" b="1" dirty="0" err="1">
                <a:solidFill>
                  <a:srgbClr val="C00000"/>
                </a:solidFill>
              </a:rPr>
              <a:t>toán</a:t>
            </a:r>
            <a:r>
              <a:rPr lang="en-US" sz="2667" b="1" dirty="0">
                <a:solidFill>
                  <a:srgbClr val="C00000"/>
                </a:solidFill>
              </a:rPr>
              <a:t> </a:t>
            </a:r>
            <a:r>
              <a:rPr lang="en-US" sz="2667" b="1" dirty="0" err="1">
                <a:solidFill>
                  <a:srgbClr val="C00000"/>
                </a:solidFill>
              </a:rPr>
              <a:t>học</a:t>
            </a:r>
            <a:r>
              <a:rPr lang="en-US" sz="2667" b="1" dirty="0">
                <a:solidFill>
                  <a:srgbClr val="C00000"/>
                </a:solidFill>
              </a:rPr>
              <a:t> </a:t>
            </a:r>
            <a:r>
              <a:rPr lang="en-US" sz="2667" b="1" dirty="0" err="1">
                <a:solidFill>
                  <a:srgbClr val="C00000"/>
                </a:solidFill>
              </a:rPr>
              <a:t>và</a:t>
            </a:r>
            <a:r>
              <a:rPr lang="en-US" sz="2667" b="1" dirty="0">
                <a:solidFill>
                  <a:srgbClr val="C00000"/>
                </a:solidFill>
              </a:rPr>
              <a:t>  </a:t>
            </a:r>
            <a:r>
              <a:rPr lang="en-US" sz="2667" b="1" dirty="0" err="1">
                <a:solidFill>
                  <a:srgbClr val="C00000"/>
                </a:solidFill>
              </a:rPr>
              <a:t>năng</a:t>
            </a:r>
            <a:r>
              <a:rPr lang="en-US" sz="2667" b="1" dirty="0">
                <a:solidFill>
                  <a:srgbClr val="C00000"/>
                </a:solidFill>
              </a:rPr>
              <a:t> </a:t>
            </a:r>
            <a:r>
              <a:rPr lang="en-US" sz="2667" b="1" dirty="0" err="1">
                <a:solidFill>
                  <a:srgbClr val="C00000"/>
                </a:solidFill>
              </a:rPr>
              <a:t>lực</a:t>
            </a:r>
            <a:r>
              <a:rPr lang="en-US" sz="2667" b="1" dirty="0">
                <a:solidFill>
                  <a:srgbClr val="C00000"/>
                </a:solidFill>
              </a:rPr>
              <a:t> </a:t>
            </a:r>
            <a:r>
              <a:rPr lang="en-US" sz="2667" b="1" dirty="0" err="1">
                <a:solidFill>
                  <a:srgbClr val="C00000"/>
                </a:solidFill>
              </a:rPr>
              <a:t>chung</a:t>
            </a:r>
            <a:r>
              <a:rPr lang="en-US" sz="2667" b="1" dirty="0">
                <a:solidFill>
                  <a:srgbClr val="C00000"/>
                </a:solidFill>
              </a:rPr>
              <a:t>:</a:t>
            </a:r>
          </a:p>
          <a:p>
            <a:pPr algn="just"/>
            <a:r>
              <a:rPr lang="en-US" sz="2667" dirty="0"/>
              <a:t> </a:t>
            </a:r>
            <a:r>
              <a:rPr lang="en-US" sz="2667" dirty="0" err="1"/>
              <a:t>Năng</a:t>
            </a:r>
            <a:r>
              <a:rPr lang="en-US" sz="2667" dirty="0"/>
              <a:t> </a:t>
            </a:r>
            <a:r>
              <a:rPr lang="en-US" sz="2667" dirty="0" err="1"/>
              <a:t>lực</a:t>
            </a:r>
            <a:r>
              <a:rPr lang="en-US" sz="2667" dirty="0"/>
              <a:t> </a:t>
            </a:r>
            <a:r>
              <a:rPr lang="en-US" sz="2667" dirty="0" err="1"/>
              <a:t>Toán</a:t>
            </a:r>
            <a:r>
              <a:rPr lang="en-US" sz="2667" dirty="0"/>
              <a:t> </a:t>
            </a:r>
            <a:r>
              <a:rPr lang="en-US" sz="2667" dirty="0" err="1"/>
              <a:t>học</a:t>
            </a:r>
            <a:r>
              <a:rPr lang="en-US" sz="2667" dirty="0"/>
              <a:t>: </a:t>
            </a:r>
            <a:r>
              <a:rPr lang="en-US" sz="2667" dirty="0" err="1"/>
              <a:t>Tư</a:t>
            </a:r>
            <a:r>
              <a:rPr lang="en-US" sz="2667" dirty="0"/>
              <a:t> </a:t>
            </a:r>
            <a:r>
              <a:rPr lang="en-US" sz="2667" dirty="0" err="1"/>
              <a:t>duy</a:t>
            </a:r>
            <a:r>
              <a:rPr lang="en-US" sz="2667" dirty="0"/>
              <a:t> logic, </a:t>
            </a:r>
            <a:r>
              <a:rPr lang="en-US" sz="2667" dirty="0" err="1"/>
              <a:t>Mô</a:t>
            </a:r>
            <a:r>
              <a:rPr lang="en-US" sz="2667" dirty="0"/>
              <a:t> </a:t>
            </a:r>
            <a:r>
              <a:rPr lang="en-US" sz="2667" dirty="0" err="1"/>
              <a:t>hình</a:t>
            </a:r>
            <a:r>
              <a:rPr lang="en-US" sz="2667" dirty="0"/>
              <a:t> </a:t>
            </a:r>
            <a:r>
              <a:rPr lang="en-US" sz="2667" dirty="0" err="1"/>
              <a:t>hoa,giải</a:t>
            </a:r>
            <a:r>
              <a:rPr lang="en-US" sz="2667" dirty="0"/>
              <a:t> </a:t>
            </a:r>
            <a:r>
              <a:rPr lang="en-US" sz="2667" dirty="0" err="1"/>
              <a:t>quyết</a:t>
            </a:r>
            <a:r>
              <a:rPr lang="en-US" sz="2667" dirty="0"/>
              <a:t> </a:t>
            </a:r>
            <a:r>
              <a:rPr lang="en-US" sz="2667" dirty="0" err="1"/>
              <a:t>vấn</a:t>
            </a:r>
            <a:r>
              <a:rPr lang="en-US" sz="2667" dirty="0"/>
              <a:t> </a:t>
            </a:r>
            <a:r>
              <a:rPr lang="en-US" sz="2667" dirty="0" err="1"/>
              <a:t>đê</a:t>
            </a:r>
            <a:r>
              <a:rPr lang="en-US" sz="2667" dirty="0"/>
              <a:t>̀, </a:t>
            </a:r>
            <a:r>
              <a:rPr lang="en-US" sz="2667" dirty="0" err="1"/>
              <a:t>giao</a:t>
            </a:r>
            <a:r>
              <a:rPr lang="en-US" sz="2667" dirty="0"/>
              <a:t> </a:t>
            </a:r>
            <a:r>
              <a:rPr lang="en-US" sz="2667" dirty="0" err="1"/>
              <a:t>tiếp</a:t>
            </a:r>
            <a:r>
              <a:rPr lang="en-US" sz="2667" dirty="0"/>
              <a:t> </a:t>
            </a:r>
            <a:r>
              <a:rPr lang="en-US" sz="2667" dirty="0" err="1"/>
              <a:t>toán</a:t>
            </a:r>
            <a:r>
              <a:rPr lang="en-US" sz="2667" dirty="0"/>
              <a:t> </a:t>
            </a:r>
            <a:r>
              <a:rPr lang="en-US" sz="2667" dirty="0" err="1"/>
              <a:t>học</a:t>
            </a:r>
            <a:r>
              <a:rPr lang="en-US" sz="2667" dirty="0"/>
              <a:t> </a:t>
            </a:r>
            <a:r>
              <a:rPr lang="en-US" sz="2667" dirty="0" err="1"/>
              <a:t>va</a:t>
            </a:r>
            <a:r>
              <a:rPr lang="en-US" sz="2667" dirty="0"/>
              <a:t>̀ </a:t>
            </a:r>
            <a:r>
              <a:rPr lang="en-US" sz="2667" dirty="0" err="1"/>
              <a:t>sư</a:t>
            </a:r>
            <a:r>
              <a:rPr lang="en-US" sz="2667" dirty="0"/>
              <a:t>̉ </a:t>
            </a:r>
            <a:r>
              <a:rPr lang="en-US" sz="2667" dirty="0" err="1"/>
              <a:t>dụng</a:t>
            </a:r>
            <a:r>
              <a:rPr lang="en-US" sz="2667" dirty="0"/>
              <a:t> </a:t>
            </a:r>
            <a:r>
              <a:rPr lang="en-US" sz="2667" dirty="0" err="1"/>
              <a:t>công</a:t>
            </a:r>
            <a:r>
              <a:rPr lang="en-US" sz="2667" dirty="0"/>
              <a:t> cụ.</a:t>
            </a:r>
          </a:p>
          <a:p>
            <a:pPr algn="just"/>
            <a:r>
              <a:rPr lang="en-US" sz="2667" dirty="0" err="1"/>
              <a:t>Các</a:t>
            </a:r>
            <a:r>
              <a:rPr lang="en-US" sz="2667" dirty="0"/>
              <a:t> </a:t>
            </a:r>
            <a:r>
              <a:rPr lang="en-US" sz="2667" dirty="0" err="1"/>
              <a:t>năng</a:t>
            </a:r>
            <a:r>
              <a:rPr lang="en-US" sz="2667" dirty="0"/>
              <a:t> </a:t>
            </a:r>
            <a:r>
              <a:rPr lang="en-US" sz="2667" dirty="0" err="1"/>
              <a:t>lực</a:t>
            </a:r>
            <a:r>
              <a:rPr lang="en-US" sz="2667" dirty="0"/>
              <a:t> </a:t>
            </a:r>
            <a:r>
              <a:rPr lang="en-US" sz="2667" dirty="0" err="1"/>
              <a:t>chung</a:t>
            </a:r>
            <a:r>
              <a:rPr lang="en-US" sz="2667" dirty="0"/>
              <a:t>: </a:t>
            </a:r>
            <a:r>
              <a:rPr lang="en-US" sz="2667" dirty="0" err="1"/>
              <a:t>Thông</a:t>
            </a:r>
            <a:r>
              <a:rPr lang="en-US" sz="2667" dirty="0"/>
              <a:t> minh trí </a:t>
            </a:r>
            <a:r>
              <a:rPr lang="en-US" sz="2667" dirty="0" err="1"/>
              <a:t>tuê</a:t>
            </a:r>
            <a:r>
              <a:rPr lang="en-US" sz="2667" dirty="0"/>
              <a:t>̣, </a:t>
            </a:r>
            <a:r>
              <a:rPr lang="en-US" sz="2667" dirty="0" err="1"/>
              <a:t>thông</a:t>
            </a:r>
            <a:r>
              <a:rPr lang="en-US" sz="2667" dirty="0"/>
              <a:t> minh </a:t>
            </a:r>
            <a:r>
              <a:rPr lang="en-US" sz="2667" dirty="0" err="1"/>
              <a:t>cảm</a:t>
            </a:r>
            <a:r>
              <a:rPr lang="en-US" sz="2667" dirty="0"/>
              <a:t> </a:t>
            </a:r>
            <a:r>
              <a:rPr lang="en-US" sz="2667" dirty="0" err="1"/>
              <a:t>xúc</a:t>
            </a:r>
            <a:r>
              <a:rPr lang="en-US" sz="2667" dirty="0"/>
              <a:t> </a:t>
            </a:r>
            <a:r>
              <a:rPr lang="en-US" sz="2667" dirty="0" err="1"/>
              <a:t>và</a:t>
            </a:r>
            <a:r>
              <a:rPr lang="en-US" sz="2667" dirty="0"/>
              <a:t> </a:t>
            </a:r>
            <a:r>
              <a:rPr lang="en-US" sz="2667" dirty="0" err="1"/>
              <a:t>thông</a:t>
            </a:r>
            <a:r>
              <a:rPr lang="en-US" sz="2667" dirty="0"/>
              <a:t> minh </a:t>
            </a:r>
            <a:r>
              <a:rPr lang="en-US" sz="2667" dirty="0" err="1"/>
              <a:t>sáng</a:t>
            </a:r>
            <a:r>
              <a:rPr lang="en-US" sz="2667" dirty="0"/>
              <a:t> </a:t>
            </a:r>
            <a:r>
              <a:rPr lang="en-US" sz="2667" dirty="0" err="1"/>
              <a:t>tạo</a:t>
            </a:r>
            <a:r>
              <a:rPr lang="en-US" sz="2667" dirty="0"/>
              <a:t> (IQ ,EQ,CQ).</a:t>
            </a:r>
          </a:p>
        </p:txBody>
      </p:sp>
      <p:pic>
        <p:nvPicPr>
          <p:cNvPr id="2" name="Hình ảnh 1">
            <a:extLst>
              <a:ext uri="{FF2B5EF4-FFF2-40B4-BE49-F238E27FC236}">
                <a16:creationId xmlns:a16="http://schemas.microsoft.com/office/drawing/2014/main" id="{E79B420E-69CE-D9B7-AFE5-C3E5BFE868C1}"/>
              </a:ext>
            </a:extLst>
          </p:cNvPr>
          <p:cNvPicPr>
            <a:picLocks noChangeAspect="1"/>
          </p:cNvPicPr>
          <p:nvPr/>
        </p:nvPicPr>
        <p:blipFill>
          <a:blip r:embed="rId3"/>
          <a:stretch>
            <a:fillRect/>
          </a:stretch>
        </p:blipFill>
        <p:spPr>
          <a:xfrm>
            <a:off x="5300560" y="192110"/>
            <a:ext cx="4038950" cy="2560542"/>
          </a:xfrm>
          <a:prstGeom prst="rect">
            <a:avLst/>
          </a:prstGeom>
        </p:spPr>
      </p:pic>
      <p:pic>
        <p:nvPicPr>
          <p:cNvPr id="5" name="Hình ảnh 4">
            <a:extLst>
              <a:ext uri="{FF2B5EF4-FFF2-40B4-BE49-F238E27FC236}">
                <a16:creationId xmlns:a16="http://schemas.microsoft.com/office/drawing/2014/main" id="{5E2A6475-A7AB-E515-6EFF-F46700E10F35}"/>
              </a:ext>
            </a:extLst>
          </p:cNvPr>
          <p:cNvPicPr>
            <a:picLocks noChangeAspect="1"/>
          </p:cNvPicPr>
          <p:nvPr/>
        </p:nvPicPr>
        <p:blipFill>
          <a:blip r:embed="rId4"/>
          <a:stretch>
            <a:fillRect/>
          </a:stretch>
        </p:blipFill>
        <p:spPr>
          <a:xfrm>
            <a:off x="5402547" y="2857495"/>
            <a:ext cx="4176776" cy="2004143"/>
          </a:xfrm>
          <a:prstGeom prst="rect">
            <a:avLst/>
          </a:prstGeom>
        </p:spPr>
      </p:pic>
      <p:pic>
        <p:nvPicPr>
          <p:cNvPr id="6" name="Hình ảnh 5">
            <a:extLst>
              <a:ext uri="{FF2B5EF4-FFF2-40B4-BE49-F238E27FC236}">
                <a16:creationId xmlns:a16="http://schemas.microsoft.com/office/drawing/2014/main" id="{C064DA78-6403-3C96-56D8-868CA4AAB91E}"/>
              </a:ext>
            </a:extLst>
          </p:cNvPr>
          <p:cNvPicPr>
            <a:picLocks noChangeAspect="1"/>
          </p:cNvPicPr>
          <p:nvPr/>
        </p:nvPicPr>
        <p:blipFill>
          <a:blip r:embed="rId5"/>
          <a:stretch>
            <a:fillRect/>
          </a:stretch>
        </p:blipFill>
        <p:spPr>
          <a:xfrm>
            <a:off x="9557108" y="1767762"/>
            <a:ext cx="2525426" cy="2728038"/>
          </a:xfrm>
          <a:prstGeom prst="rect">
            <a:avLst/>
          </a:prstGeom>
        </p:spPr>
      </p:pic>
      <p:pic>
        <p:nvPicPr>
          <p:cNvPr id="7" name="Hình ảnh 6">
            <a:extLst>
              <a:ext uri="{FF2B5EF4-FFF2-40B4-BE49-F238E27FC236}">
                <a16:creationId xmlns:a16="http://schemas.microsoft.com/office/drawing/2014/main" id="{D77F42B0-ABB8-0B5F-DFB0-4375E47A1B21}"/>
              </a:ext>
            </a:extLst>
          </p:cNvPr>
          <p:cNvPicPr>
            <a:picLocks noChangeAspect="1"/>
          </p:cNvPicPr>
          <p:nvPr/>
        </p:nvPicPr>
        <p:blipFill>
          <a:blip r:embed="rId6"/>
          <a:stretch>
            <a:fillRect/>
          </a:stretch>
        </p:blipFill>
        <p:spPr>
          <a:xfrm>
            <a:off x="442825" y="5004619"/>
            <a:ext cx="3744577" cy="1630363"/>
          </a:xfrm>
          <a:prstGeom prst="rect">
            <a:avLst/>
          </a:prstGeom>
        </p:spPr>
      </p:pic>
      <p:pic>
        <p:nvPicPr>
          <p:cNvPr id="8" name="Hình ảnh 7">
            <a:extLst>
              <a:ext uri="{FF2B5EF4-FFF2-40B4-BE49-F238E27FC236}">
                <a16:creationId xmlns:a16="http://schemas.microsoft.com/office/drawing/2014/main" id="{E828F69C-90CC-B158-81D8-9088B725AD84}"/>
              </a:ext>
            </a:extLst>
          </p:cNvPr>
          <p:cNvPicPr>
            <a:picLocks noChangeAspect="1"/>
          </p:cNvPicPr>
          <p:nvPr/>
        </p:nvPicPr>
        <p:blipFill>
          <a:blip r:embed="rId7"/>
          <a:stretch>
            <a:fillRect/>
          </a:stretch>
        </p:blipFill>
        <p:spPr>
          <a:xfrm>
            <a:off x="6096000" y="4954801"/>
            <a:ext cx="2720473" cy="1810035"/>
          </a:xfrm>
          <a:prstGeom prst="rect">
            <a:avLst/>
          </a:prstGeom>
        </p:spPr>
      </p:pic>
    </p:spTree>
    <p:extLst>
      <p:ext uri="{BB962C8B-B14F-4D97-AF65-F5344CB8AC3E}">
        <p14:creationId xmlns:p14="http://schemas.microsoft.com/office/powerpoint/2010/main" val="4277252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0"/>
            <a:ext cx="12198284" cy="6858000"/>
          </a:xfrm>
          <a:prstGeom prst="rect">
            <a:avLst/>
          </a:prstGeom>
        </p:spPr>
      </p:pic>
      <p:sp>
        <p:nvSpPr>
          <p:cNvPr id="3" name="Rectangle 2"/>
          <p:cNvSpPr/>
          <p:nvPr/>
        </p:nvSpPr>
        <p:spPr>
          <a:xfrm>
            <a:off x="101600" y="1092200"/>
            <a:ext cx="6299200" cy="3375796"/>
          </a:xfrm>
          <a:prstGeom prst="rect">
            <a:avLst/>
          </a:prstGeom>
        </p:spPr>
        <p:txBody>
          <a:bodyPr wrap="square">
            <a:spAutoFit/>
          </a:bodyPr>
          <a:lstStyle/>
          <a:p>
            <a:pPr algn="just"/>
            <a:r>
              <a:rPr lang="en-US" sz="2667" b="1" dirty="0">
                <a:solidFill>
                  <a:srgbClr val="C00000"/>
                </a:solidFill>
              </a:rPr>
              <a:t>3. </a:t>
            </a:r>
            <a:r>
              <a:rPr lang="en-US" sz="2667" b="1" dirty="0" err="1">
                <a:solidFill>
                  <a:srgbClr val="C00000"/>
                </a:solidFill>
              </a:rPr>
              <a:t>Hỗ</a:t>
            </a:r>
            <a:r>
              <a:rPr lang="en-US" sz="2667" b="1" dirty="0">
                <a:solidFill>
                  <a:srgbClr val="C00000"/>
                </a:solidFill>
              </a:rPr>
              <a:t> </a:t>
            </a:r>
            <a:r>
              <a:rPr lang="en-US" sz="2667" b="1" dirty="0" err="1">
                <a:solidFill>
                  <a:srgbClr val="C00000"/>
                </a:solidFill>
              </a:rPr>
              <a:t>trợ</a:t>
            </a:r>
            <a:r>
              <a:rPr lang="en-US" sz="2667" b="1" dirty="0">
                <a:solidFill>
                  <a:srgbClr val="C00000"/>
                </a:solidFill>
              </a:rPr>
              <a:t> </a:t>
            </a:r>
            <a:r>
              <a:rPr lang="en-US" sz="2667" b="1" dirty="0" err="1">
                <a:solidFill>
                  <a:srgbClr val="C00000"/>
                </a:solidFill>
              </a:rPr>
              <a:t>gắn</a:t>
            </a:r>
            <a:r>
              <a:rPr lang="en-US" sz="2667" b="1" dirty="0">
                <a:solidFill>
                  <a:srgbClr val="C00000"/>
                </a:solidFill>
              </a:rPr>
              <a:t> </a:t>
            </a:r>
            <a:r>
              <a:rPr lang="en-US" sz="2667" b="1" dirty="0" err="1">
                <a:solidFill>
                  <a:srgbClr val="C00000"/>
                </a:solidFill>
              </a:rPr>
              <a:t>kết</a:t>
            </a:r>
            <a:r>
              <a:rPr lang="en-US" sz="2667" b="1" dirty="0">
                <a:solidFill>
                  <a:srgbClr val="C00000"/>
                </a:solidFill>
              </a:rPr>
              <a:t> </a:t>
            </a:r>
            <a:r>
              <a:rPr lang="en-US" sz="2667" b="1" dirty="0" err="1">
                <a:solidFill>
                  <a:srgbClr val="C00000"/>
                </a:solidFill>
              </a:rPr>
              <a:t>Toán</a:t>
            </a:r>
            <a:r>
              <a:rPr lang="en-US" sz="2667" b="1" dirty="0">
                <a:solidFill>
                  <a:srgbClr val="C00000"/>
                </a:solidFill>
              </a:rPr>
              <a:t> </a:t>
            </a:r>
            <a:r>
              <a:rPr lang="en-US" sz="2667" b="1" dirty="0" err="1">
                <a:solidFill>
                  <a:srgbClr val="C00000"/>
                </a:solidFill>
              </a:rPr>
              <a:t>học</a:t>
            </a:r>
            <a:r>
              <a:rPr lang="en-US" sz="2667" b="1" dirty="0">
                <a:solidFill>
                  <a:srgbClr val="C00000"/>
                </a:solidFill>
              </a:rPr>
              <a:t> </a:t>
            </a:r>
            <a:r>
              <a:rPr lang="en-US" sz="2667" b="1" dirty="0" err="1">
                <a:solidFill>
                  <a:srgbClr val="C00000"/>
                </a:solidFill>
              </a:rPr>
              <a:t>với</a:t>
            </a:r>
            <a:r>
              <a:rPr lang="en-US" sz="2667" b="1" dirty="0">
                <a:solidFill>
                  <a:srgbClr val="C00000"/>
                </a:solidFill>
              </a:rPr>
              <a:t> </a:t>
            </a:r>
            <a:r>
              <a:rPr lang="en-US" sz="2667" b="1" dirty="0" err="1">
                <a:solidFill>
                  <a:srgbClr val="C00000"/>
                </a:solidFill>
              </a:rPr>
              <a:t>thực</a:t>
            </a:r>
            <a:r>
              <a:rPr lang="en-US" sz="2667" b="1" dirty="0">
                <a:solidFill>
                  <a:srgbClr val="C00000"/>
                </a:solidFill>
              </a:rPr>
              <a:t> </a:t>
            </a:r>
            <a:r>
              <a:rPr lang="en-US" sz="2667" b="1" dirty="0" err="1">
                <a:solidFill>
                  <a:srgbClr val="C00000"/>
                </a:solidFill>
              </a:rPr>
              <a:t>tiễn</a:t>
            </a:r>
            <a:r>
              <a:rPr lang="en-US" sz="2667" b="1" dirty="0">
                <a:solidFill>
                  <a:srgbClr val="C00000"/>
                </a:solidFill>
              </a:rPr>
              <a:t>:</a:t>
            </a:r>
            <a:r>
              <a:rPr lang="en-US" sz="2667" dirty="0"/>
              <a:t> </a:t>
            </a:r>
            <a:r>
              <a:rPr lang="en-US" sz="2667" dirty="0" err="1"/>
              <a:t>Thê</a:t>
            </a:r>
            <a:r>
              <a:rPr lang="en-US" sz="2667" dirty="0"/>
              <a:t>̉ </a:t>
            </a:r>
            <a:r>
              <a:rPr lang="en-US" sz="2667" dirty="0" err="1"/>
              <a:t>hiện</a:t>
            </a:r>
            <a:r>
              <a:rPr lang="en-US" sz="2667" dirty="0"/>
              <a:t> qua </a:t>
            </a:r>
            <a:r>
              <a:rPr lang="en-US" sz="2667" dirty="0" err="1"/>
              <a:t>các</a:t>
            </a:r>
            <a:r>
              <a:rPr lang="en-US" sz="2667" dirty="0"/>
              <a:t> </a:t>
            </a:r>
            <a:r>
              <a:rPr lang="en-US" sz="2667" dirty="0" err="1"/>
              <a:t>các</a:t>
            </a:r>
            <a:r>
              <a:rPr lang="en-US" sz="2667" dirty="0"/>
              <a:t> </a:t>
            </a:r>
            <a:r>
              <a:rPr lang="en-US" sz="2667" dirty="0" err="1"/>
              <a:t>giai</a:t>
            </a:r>
            <a:r>
              <a:rPr lang="en-US" sz="2667" dirty="0"/>
              <a:t> </a:t>
            </a:r>
            <a:r>
              <a:rPr lang="en-US" sz="2667" dirty="0" err="1"/>
              <a:t>đoạn</a:t>
            </a:r>
            <a:r>
              <a:rPr lang="en-US" sz="2667" dirty="0"/>
              <a:t> </a:t>
            </a:r>
            <a:r>
              <a:rPr lang="en-US" sz="2667" dirty="0" err="1"/>
              <a:t>của</a:t>
            </a:r>
            <a:r>
              <a:rPr lang="en-US" sz="2667" dirty="0"/>
              <a:t> </a:t>
            </a:r>
            <a:r>
              <a:rPr lang="en-US" sz="2667" dirty="0" err="1"/>
              <a:t>bài</a:t>
            </a:r>
            <a:r>
              <a:rPr lang="en-US" sz="2667" dirty="0"/>
              <a:t> </a:t>
            </a:r>
            <a:r>
              <a:rPr lang="en-US" sz="2667" dirty="0" err="1"/>
              <a:t>học</a:t>
            </a:r>
            <a:r>
              <a:rPr lang="en-US" sz="2667" dirty="0"/>
              <a:t> </a:t>
            </a:r>
            <a:r>
              <a:rPr lang="en-US" sz="2667" dirty="0" err="1"/>
              <a:t>như</a:t>
            </a:r>
            <a:r>
              <a:rPr lang="en-US" sz="2667" dirty="0"/>
              <a:t>: </a:t>
            </a:r>
            <a:r>
              <a:rPr lang="en-US" sz="2667" dirty="0" err="1"/>
              <a:t>Khởi</a:t>
            </a:r>
            <a:r>
              <a:rPr lang="en-US" sz="2667" dirty="0"/>
              <a:t> </a:t>
            </a:r>
            <a:r>
              <a:rPr lang="en-US" sz="2667" dirty="0" err="1"/>
              <a:t>động</a:t>
            </a:r>
            <a:r>
              <a:rPr lang="en-US" sz="2667" dirty="0"/>
              <a:t>, </a:t>
            </a:r>
            <a:r>
              <a:rPr lang="en-US" sz="2667" dirty="0" err="1"/>
              <a:t>khám</a:t>
            </a:r>
            <a:r>
              <a:rPr lang="en-US" sz="2667" dirty="0"/>
              <a:t> </a:t>
            </a:r>
            <a:r>
              <a:rPr lang="en-US" sz="2667" dirty="0" err="1"/>
              <a:t>phá</a:t>
            </a:r>
            <a:r>
              <a:rPr lang="en-US" sz="2667" dirty="0"/>
              <a:t>, </a:t>
            </a:r>
            <a:r>
              <a:rPr lang="en-US" sz="2667" dirty="0" err="1"/>
              <a:t>giải</a:t>
            </a:r>
            <a:r>
              <a:rPr lang="en-US" sz="2667" dirty="0"/>
              <a:t> </a:t>
            </a:r>
            <a:r>
              <a:rPr lang="en-US" sz="2667" dirty="0" err="1"/>
              <a:t>thích</a:t>
            </a:r>
            <a:r>
              <a:rPr lang="en-US" sz="2667" dirty="0"/>
              <a:t>, </a:t>
            </a:r>
            <a:r>
              <a:rPr lang="en-US" sz="2667" dirty="0" err="1"/>
              <a:t>thực</a:t>
            </a:r>
            <a:r>
              <a:rPr lang="en-US" sz="2667" dirty="0"/>
              <a:t> </a:t>
            </a:r>
            <a:r>
              <a:rPr lang="en-US" sz="2667" dirty="0" err="1"/>
              <a:t>hành</a:t>
            </a:r>
            <a:r>
              <a:rPr lang="en-US" sz="2667" dirty="0"/>
              <a:t> </a:t>
            </a:r>
            <a:r>
              <a:rPr lang="en-US" sz="2667" dirty="0" err="1"/>
              <a:t>và</a:t>
            </a:r>
            <a:r>
              <a:rPr lang="en-US" sz="2667" dirty="0"/>
              <a:t> </a:t>
            </a:r>
            <a:r>
              <a:rPr lang="en-US" sz="2667" dirty="0" err="1"/>
              <a:t>vận</a:t>
            </a:r>
            <a:r>
              <a:rPr lang="en-US" sz="2667" dirty="0"/>
              <a:t> </a:t>
            </a:r>
            <a:r>
              <a:rPr lang="en-US" sz="2667" dirty="0" err="1"/>
              <a:t>dụng</a:t>
            </a:r>
            <a:r>
              <a:rPr lang="en-US" sz="2667" dirty="0"/>
              <a:t>. </a:t>
            </a:r>
            <a:r>
              <a:rPr lang="en-US" sz="2667" dirty="0" err="1"/>
              <a:t>Vận</a:t>
            </a:r>
            <a:r>
              <a:rPr lang="en-US" sz="2667" dirty="0"/>
              <a:t> </a:t>
            </a:r>
            <a:r>
              <a:rPr lang="en-US" sz="2667" dirty="0" err="1"/>
              <a:t>dụng</a:t>
            </a:r>
            <a:r>
              <a:rPr lang="en-US" sz="2667" dirty="0"/>
              <a:t> Lí </a:t>
            </a:r>
            <a:r>
              <a:rPr lang="en-US" sz="2667" dirty="0" err="1"/>
              <a:t>thuyết</a:t>
            </a:r>
            <a:r>
              <a:rPr lang="en-US" sz="2667" dirty="0"/>
              <a:t> </a:t>
            </a:r>
            <a:r>
              <a:rPr lang="en-US" sz="2667" dirty="0" err="1"/>
              <a:t>Giáo</a:t>
            </a:r>
            <a:r>
              <a:rPr lang="en-US" sz="2667" dirty="0"/>
              <a:t> </a:t>
            </a:r>
            <a:r>
              <a:rPr lang="en-US" sz="2667" dirty="0" err="1"/>
              <a:t>dục</a:t>
            </a:r>
            <a:r>
              <a:rPr lang="en-US" sz="2667" dirty="0"/>
              <a:t> </a:t>
            </a:r>
            <a:r>
              <a:rPr lang="en-US" sz="2667" dirty="0" err="1"/>
              <a:t>toán</a:t>
            </a:r>
            <a:r>
              <a:rPr lang="en-US" sz="2667" dirty="0"/>
              <a:t> </a:t>
            </a:r>
            <a:r>
              <a:rPr lang="en-US" sz="2667" dirty="0" err="1"/>
              <a:t>học</a:t>
            </a:r>
            <a:r>
              <a:rPr lang="en-US" sz="2667" dirty="0"/>
              <a:t> </a:t>
            </a:r>
            <a:r>
              <a:rPr lang="en-US" sz="2667" dirty="0" err="1"/>
              <a:t>gắn</a:t>
            </a:r>
            <a:r>
              <a:rPr lang="en-US" sz="2667" dirty="0"/>
              <a:t> </a:t>
            </a:r>
            <a:r>
              <a:rPr lang="en-US" sz="2667" dirty="0" err="1"/>
              <a:t>với</a:t>
            </a:r>
            <a:r>
              <a:rPr lang="en-US" sz="2667" dirty="0"/>
              <a:t> </a:t>
            </a:r>
            <a:r>
              <a:rPr lang="en-US" sz="2667" dirty="0" err="1"/>
              <a:t>thực</a:t>
            </a:r>
            <a:r>
              <a:rPr lang="en-US" sz="2667" dirty="0"/>
              <a:t> </a:t>
            </a:r>
            <a:r>
              <a:rPr lang="en-US" sz="2667" dirty="0" err="1"/>
              <a:t>tiễn</a:t>
            </a:r>
            <a:r>
              <a:rPr lang="en-US" sz="2667" dirty="0"/>
              <a:t> (Realistic Mathematics Education–RME) </a:t>
            </a:r>
            <a:r>
              <a:rPr lang="en-US" sz="2667" dirty="0" err="1"/>
              <a:t>đặc</a:t>
            </a:r>
            <a:r>
              <a:rPr lang="en-US" sz="2667" dirty="0"/>
              <a:t> </a:t>
            </a:r>
            <a:r>
              <a:rPr lang="en-US" sz="2667" dirty="0" err="1"/>
              <a:t>biệt</a:t>
            </a:r>
            <a:r>
              <a:rPr lang="en-US" sz="2667" dirty="0"/>
              <a:t> có </a:t>
            </a:r>
            <a:r>
              <a:rPr lang="en-US" sz="2667" dirty="0" err="1"/>
              <a:t>sư</a:t>
            </a:r>
            <a:r>
              <a:rPr lang="en-US" sz="2667" dirty="0"/>
              <a:t>̣ </a:t>
            </a:r>
            <a:r>
              <a:rPr lang="en-US" sz="2667" dirty="0" err="1"/>
              <a:t>chu</a:t>
            </a:r>
            <a:r>
              <a:rPr lang="en-US" sz="2667" dirty="0"/>
              <a:t>́ </a:t>
            </a:r>
            <a:r>
              <a:rPr lang="en-US" sz="2667" dirty="0" err="1"/>
              <a:t>trọng</a:t>
            </a:r>
            <a:r>
              <a:rPr lang="en-US" sz="2667" dirty="0"/>
              <a:t> </a:t>
            </a:r>
            <a:r>
              <a:rPr lang="en-US" sz="2667" dirty="0" err="1"/>
              <a:t>đến</a:t>
            </a:r>
            <a:r>
              <a:rPr lang="en-US" sz="2667" dirty="0"/>
              <a:t> </a:t>
            </a:r>
            <a:r>
              <a:rPr lang="en-US" sz="2667" dirty="0" err="1"/>
              <a:t>thực</a:t>
            </a:r>
            <a:r>
              <a:rPr lang="en-US" sz="2667" dirty="0"/>
              <a:t> </a:t>
            </a:r>
            <a:r>
              <a:rPr lang="en-US" sz="2667" dirty="0" err="1"/>
              <a:t>tiễn</a:t>
            </a:r>
            <a:r>
              <a:rPr lang="en-US" sz="2667" dirty="0"/>
              <a:t> </a:t>
            </a:r>
            <a:r>
              <a:rPr lang="en-US" sz="2667" dirty="0" err="1"/>
              <a:t>của</a:t>
            </a:r>
            <a:r>
              <a:rPr lang="en-US" sz="2667" dirty="0"/>
              <a:t> </a:t>
            </a:r>
            <a:r>
              <a:rPr lang="en-US" sz="2667" dirty="0" err="1"/>
              <a:t>cuộc</a:t>
            </a:r>
            <a:r>
              <a:rPr lang="en-US" sz="2667" dirty="0"/>
              <a:t>  </a:t>
            </a:r>
            <a:r>
              <a:rPr lang="en-US" sz="2667" dirty="0" err="1"/>
              <a:t>Cách</a:t>
            </a:r>
            <a:r>
              <a:rPr lang="en-US" sz="2667" dirty="0"/>
              <a:t> </a:t>
            </a:r>
            <a:r>
              <a:rPr lang="en-US" sz="2667" dirty="0" err="1"/>
              <a:t>Mạng</a:t>
            </a:r>
            <a:r>
              <a:rPr lang="en-US" sz="2667" dirty="0"/>
              <a:t>  </a:t>
            </a:r>
            <a:r>
              <a:rPr lang="en-US" sz="2667" dirty="0" err="1"/>
              <a:t>Sô</a:t>
            </a:r>
            <a:r>
              <a:rPr lang="en-US" sz="2667" dirty="0"/>
              <a:t>́.</a:t>
            </a:r>
          </a:p>
        </p:txBody>
      </p:sp>
      <p:pic>
        <p:nvPicPr>
          <p:cNvPr id="2" name="Hình ảnh 1">
            <a:extLst>
              <a:ext uri="{FF2B5EF4-FFF2-40B4-BE49-F238E27FC236}">
                <a16:creationId xmlns:a16="http://schemas.microsoft.com/office/drawing/2014/main" id="{77BA34F2-A40F-656A-E777-2882F6B4FA86}"/>
              </a:ext>
            </a:extLst>
          </p:cNvPr>
          <p:cNvPicPr>
            <a:picLocks noChangeAspect="1"/>
          </p:cNvPicPr>
          <p:nvPr/>
        </p:nvPicPr>
        <p:blipFill>
          <a:blip r:embed="rId3"/>
          <a:stretch>
            <a:fillRect/>
          </a:stretch>
        </p:blipFill>
        <p:spPr>
          <a:xfrm>
            <a:off x="488400" y="4467997"/>
            <a:ext cx="3714195" cy="2390004"/>
          </a:xfrm>
          <a:prstGeom prst="rect">
            <a:avLst/>
          </a:prstGeom>
        </p:spPr>
      </p:pic>
      <p:pic>
        <p:nvPicPr>
          <p:cNvPr id="5" name="Hình ảnh 4">
            <a:extLst>
              <a:ext uri="{FF2B5EF4-FFF2-40B4-BE49-F238E27FC236}">
                <a16:creationId xmlns:a16="http://schemas.microsoft.com/office/drawing/2014/main" id="{FFD5E8A0-48A7-D250-CA27-FF2E0CB9D9F5}"/>
              </a:ext>
            </a:extLst>
          </p:cNvPr>
          <p:cNvPicPr>
            <a:picLocks noChangeAspect="1"/>
          </p:cNvPicPr>
          <p:nvPr/>
        </p:nvPicPr>
        <p:blipFill>
          <a:blip r:embed="rId4"/>
          <a:stretch>
            <a:fillRect/>
          </a:stretch>
        </p:blipFill>
        <p:spPr>
          <a:xfrm>
            <a:off x="6606267" y="877197"/>
            <a:ext cx="4146632" cy="2377281"/>
          </a:xfrm>
          <a:prstGeom prst="rect">
            <a:avLst/>
          </a:prstGeom>
        </p:spPr>
      </p:pic>
      <p:pic>
        <p:nvPicPr>
          <p:cNvPr id="6" name="Hình ảnh 5">
            <a:extLst>
              <a:ext uri="{FF2B5EF4-FFF2-40B4-BE49-F238E27FC236}">
                <a16:creationId xmlns:a16="http://schemas.microsoft.com/office/drawing/2014/main" id="{71879F0D-98C8-4070-0C97-2D64762E9AC7}"/>
              </a:ext>
            </a:extLst>
          </p:cNvPr>
          <p:cNvPicPr>
            <a:picLocks noChangeAspect="1"/>
          </p:cNvPicPr>
          <p:nvPr/>
        </p:nvPicPr>
        <p:blipFill>
          <a:blip r:embed="rId5"/>
          <a:stretch>
            <a:fillRect/>
          </a:stretch>
        </p:blipFill>
        <p:spPr>
          <a:xfrm>
            <a:off x="7353588" y="3603523"/>
            <a:ext cx="4507266" cy="2914181"/>
          </a:xfrm>
          <a:prstGeom prst="rect">
            <a:avLst/>
          </a:prstGeom>
        </p:spPr>
      </p:pic>
      <p:pic>
        <p:nvPicPr>
          <p:cNvPr id="8" name="Hình ảnh 7">
            <a:extLst>
              <a:ext uri="{FF2B5EF4-FFF2-40B4-BE49-F238E27FC236}">
                <a16:creationId xmlns:a16="http://schemas.microsoft.com/office/drawing/2014/main" id="{512304B6-4FC5-3B3C-F707-1BC64AC34DCE}"/>
              </a:ext>
            </a:extLst>
          </p:cNvPr>
          <p:cNvPicPr>
            <a:picLocks noChangeAspect="1"/>
          </p:cNvPicPr>
          <p:nvPr/>
        </p:nvPicPr>
        <p:blipFill>
          <a:blip r:embed="rId6"/>
          <a:stretch>
            <a:fillRect/>
          </a:stretch>
        </p:blipFill>
        <p:spPr>
          <a:xfrm>
            <a:off x="4308343" y="4537898"/>
            <a:ext cx="2714099" cy="2244965"/>
          </a:xfrm>
          <a:prstGeom prst="rect">
            <a:avLst/>
          </a:prstGeom>
        </p:spPr>
      </p:pic>
    </p:spTree>
    <p:extLst>
      <p:ext uri="{BB962C8B-B14F-4D97-AF65-F5344CB8AC3E}">
        <p14:creationId xmlns:p14="http://schemas.microsoft.com/office/powerpoint/2010/main" val="4277252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032000" cy="1677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0800" y="1803401"/>
            <a:ext cx="5943600" cy="3046988"/>
          </a:xfrm>
          <a:prstGeom prst="rect">
            <a:avLst/>
          </a:prstGeom>
        </p:spPr>
        <p:txBody>
          <a:bodyPr wrap="square">
            <a:spAutoFit/>
          </a:bodyPr>
          <a:lstStyle/>
          <a:p>
            <a:pPr algn="just"/>
            <a:r>
              <a:rPr lang="en-US" sz="3200" b="1" dirty="0">
                <a:solidFill>
                  <a:srgbClr val="C00000"/>
                </a:solidFill>
              </a:rPr>
              <a:t>4. </a:t>
            </a:r>
            <a:r>
              <a:rPr lang="en-US" sz="3200" b="1" dirty="0" err="1">
                <a:solidFill>
                  <a:srgbClr val="C00000"/>
                </a:solidFill>
              </a:rPr>
              <a:t>Hỗ</a:t>
            </a:r>
            <a:r>
              <a:rPr lang="en-US" sz="3200" b="1" dirty="0">
                <a:solidFill>
                  <a:srgbClr val="C00000"/>
                </a:solidFill>
              </a:rPr>
              <a:t> </a:t>
            </a:r>
            <a:r>
              <a:rPr lang="en-US" sz="3200" b="1" dirty="0" err="1">
                <a:solidFill>
                  <a:srgbClr val="C00000"/>
                </a:solidFill>
              </a:rPr>
              <a:t>trợ</a:t>
            </a:r>
            <a:r>
              <a:rPr lang="en-US" sz="3200" b="1" dirty="0">
                <a:solidFill>
                  <a:srgbClr val="C00000"/>
                </a:solidFill>
              </a:rPr>
              <a:t> </a:t>
            </a:r>
            <a:r>
              <a:rPr lang="en-US" sz="3200" b="1" dirty="0" err="1">
                <a:solidFill>
                  <a:srgbClr val="C00000"/>
                </a:solidFill>
              </a:rPr>
              <a:t>đổi</a:t>
            </a:r>
            <a:r>
              <a:rPr lang="en-US" sz="3200" b="1" dirty="0">
                <a:solidFill>
                  <a:srgbClr val="C00000"/>
                </a:solidFill>
              </a:rPr>
              <a:t> </a:t>
            </a:r>
            <a:r>
              <a:rPr lang="en-US" sz="3200" b="1" dirty="0" err="1">
                <a:solidFill>
                  <a:srgbClr val="C00000"/>
                </a:solidFill>
              </a:rPr>
              <a:t>mới</a:t>
            </a:r>
            <a:r>
              <a:rPr lang="en-US" sz="3200" b="1" dirty="0">
                <a:solidFill>
                  <a:srgbClr val="C00000"/>
                </a:solidFill>
              </a:rPr>
              <a:t> </a:t>
            </a:r>
            <a:r>
              <a:rPr lang="en-US" sz="3200" b="1" dirty="0" err="1">
                <a:solidFill>
                  <a:srgbClr val="C00000"/>
                </a:solidFill>
              </a:rPr>
              <a:t>phương</a:t>
            </a:r>
            <a:r>
              <a:rPr lang="en-US" sz="3200" b="1" dirty="0">
                <a:solidFill>
                  <a:srgbClr val="C00000"/>
                </a:solidFill>
              </a:rPr>
              <a:t> </a:t>
            </a:r>
            <a:r>
              <a:rPr lang="en-US" sz="3200" b="1" dirty="0" err="1">
                <a:solidFill>
                  <a:srgbClr val="C00000"/>
                </a:solidFill>
              </a:rPr>
              <a:t>pháp</a:t>
            </a:r>
            <a:r>
              <a:rPr lang="en-US" sz="3200" b="1" dirty="0">
                <a:solidFill>
                  <a:srgbClr val="C00000"/>
                </a:solidFill>
              </a:rPr>
              <a:t> </a:t>
            </a:r>
            <a:r>
              <a:rPr lang="en-US" sz="3200" b="1" dirty="0" err="1">
                <a:solidFill>
                  <a:srgbClr val="C00000"/>
                </a:solidFill>
              </a:rPr>
              <a:t>dạy</a:t>
            </a:r>
            <a:r>
              <a:rPr lang="en-US" sz="3200" b="1" dirty="0">
                <a:solidFill>
                  <a:srgbClr val="C00000"/>
                </a:solidFill>
              </a:rPr>
              <a:t> </a:t>
            </a:r>
            <a:r>
              <a:rPr lang="en-US" sz="3200" b="1" dirty="0" err="1">
                <a:solidFill>
                  <a:srgbClr val="C00000"/>
                </a:solidFill>
              </a:rPr>
              <a:t>học</a:t>
            </a:r>
            <a:r>
              <a:rPr lang="en-US" sz="3200" b="1" dirty="0">
                <a:solidFill>
                  <a:srgbClr val="C00000"/>
                </a:solidFill>
              </a:rPr>
              <a:t>: </a:t>
            </a:r>
            <a:r>
              <a:rPr lang="en-US" sz="3200" dirty="0" err="1"/>
              <a:t>Thông</a:t>
            </a:r>
            <a:r>
              <a:rPr lang="en-US" sz="3200" dirty="0"/>
              <a:t> qua </a:t>
            </a:r>
            <a:r>
              <a:rPr lang="en-US" sz="3200" dirty="0" err="1"/>
              <a:t>xây</a:t>
            </a:r>
            <a:r>
              <a:rPr lang="en-US" sz="3200" dirty="0"/>
              <a:t> </a:t>
            </a:r>
            <a:r>
              <a:rPr lang="en-US" sz="3200" dirty="0" err="1"/>
              <a:t>đựng</a:t>
            </a:r>
            <a:r>
              <a:rPr lang="en-US" sz="3200" dirty="0"/>
              <a:t> </a:t>
            </a:r>
            <a:r>
              <a:rPr lang="en-US" sz="3200" dirty="0" err="1"/>
              <a:t>các</a:t>
            </a:r>
            <a:r>
              <a:rPr lang="en-US" sz="3200" dirty="0"/>
              <a:t> </a:t>
            </a:r>
            <a:r>
              <a:rPr lang="en-US" sz="3200" dirty="0" err="1"/>
              <a:t>hoạt</a:t>
            </a:r>
            <a:r>
              <a:rPr lang="en-US" sz="3200" dirty="0"/>
              <a:t> </a:t>
            </a:r>
            <a:r>
              <a:rPr lang="en-US" sz="3200" dirty="0" err="1"/>
              <a:t>động</a:t>
            </a:r>
            <a:r>
              <a:rPr lang="en-US" sz="3200" dirty="0"/>
              <a:t>  </a:t>
            </a:r>
            <a:r>
              <a:rPr lang="en-US" sz="3200" dirty="0" err="1"/>
              <a:t>tìm</a:t>
            </a:r>
            <a:r>
              <a:rPr lang="en-US" sz="3200" dirty="0"/>
              <a:t> </a:t>
            </a:r>
            <a:r>
              <a:rPr lang="en-US" sz="3200" dirty="0" err="1"/>
              <a:t>tòi</a:t>
            </a:r>
            <a:r>
              <a:rPr lang="en-US" sz="3200" dirty="0"/>
              <a:t>, </a:t>
            </a:r>
            <a:r>
              <a:rPr lang="en-US" sz="3200" dirty="0" err="1"/>
              <a:t>khám</a:t>
            </a:r>
            <a:r>
              <a:rPr lang="en-US" sz="3200" dirty="0"/>
              <a:t> </a:t>
            </a:r>
            <a:r>
              <a:rPr lang="en-US" sz="3200" dirty="0" err="1"/>
              <a:t>phá</a:t>
            </a:r>
            <a:r>
              <a:rPr lang="en-US" sz="3200" dirty="0"/>
              <a:t> </a:t>
            </a:r>
            <a:r>
              <a:rPr lang="en-US" sz="3200" dirty="0" err="1"/>
              <a:t>dành</a:t>
            </a:r>
            <a:r>
              <a:rPr lang="en-US" sz="3200" dirty="0"/>
              <a:t> </a:t>
            </a:r>
            <a:r>
              <a:rPr lang="en-US" sz="3200" dirty="0" err="1"/>
              <a:t>cho</a:t>
            </a:r>
            <a:r>
              <a:rPr lang="en-US" sz="3200" dirty="0"/>
              <a:t> HS </a:t>
            </a:r>
            <a:r>
              <a:rPr lang="en-US" sz="3200" dirty="0" err="1"/>
              <a:t>nhưng</a:t>
            </a:r>
            <a:r>
              <a:rPr lang="en-US" sz="3200" dirty="0"/>
              <a:t> </a:t>
            </a:r>
            <a:r>
              <a:rPr lang="en-US" sz="3200" dirty="0" err="1"/>
              <a:t>vẫn</a:t>
            </a:r>
            <a:r>
              <a:rPr lang="en-US" sz="3200" dirty="0"/>
              <a:t> </a:t>
            </a:r>
            <a:r>
              <a:rPr lang="en-US" sz="3200" dirty="0" err="1"/>
              <a:t>tạo</a:t>
            </a:r>
            <a:r>
              <a:rPr lang="en-US" sz="3200" dirty="0"/>
              <a:t> </a:t>
            </a:r>
            <a:r>
              <a:rPr lang="en-US" sz="3200" dirty="0" err="1"/>
              <a:t>nhiều</a:t>
            </a:r>
            <a:r>
              <a:rPr lang="en-US" sz="3200" dirty="0"/>
              <a:t> </a:t>
            </a:r>
            <a:r>
              <a:rPr lang="en-US" sz="3200" dirty="0" err="1"/>
              <a:t>cơ</a:t>
            </a:r>
            <a:r>
              <a:rPr lang="en-US" sz="3200" dirty="0"/>
              <a:t> </a:t>
            </a:r>
            <a:r>
              <a:rPr lang="en-US" sz="3200" dirty="0" err="1"/>
              <a:t>hội</a:t>
            </a:r>
            <a:r>
              <a:rPr lang="en-US" sz="3200" dirty="0"/>
              <a:t> </a:t>
            </a:r>
            <a:r>
              <a:rPr lang="en-US" sz="3200" dirty="0" err="1"/>
              <a:t>mơ</a:t>
            </a:r>
            <a:r>
              <a:rPr lang="en-US" sz="3200" dirty="0"/>
              <a:t>̉ </a:t>
            </a:r>
            <a:r>
              <a:rPr lang="en-US" sz="3200" dirty="0" err="1"/>
              <a:t>cho</a:t>
            </a:r>
            <a:r>
              <a:rPr lang="en-US" sz="3200" dirty="0"/>
              <a:t> GV </a:t>
            </a:r>
            <a:r>
              <a:rPr lang="en-US" sz="3200" dirty="0" err="1"/>
              <a:t>sáng</a:t>
            </a:r>
            <a:r>
              <a:rPr lang="en-US" sz="3200" dirty="0"/>
              <a:t> </a:t>
            </a:r>
            <a:r>
              <a:rPr lang="en-US" sz="3200" dirty="0" err="1"/>
              <a:t>tạo</a:t>
            </a:r>
            <a:r>
              <a:rPr lang="en-US" sz="3200" dirty="0"/>
              <a:t> </a:t>
            </a:r>
            <a:r>
              <a:rPr lang="en-US" sz="3200" dirty="0" err="1"/>
              <a:t>trong</a:t>
            </a:r>
            <a:r>
              <a:rPr lang="en-US" sz="3200" dirty="0"/>
              <a:t> </a:t>
            </a:r>
            <a:r>
              <a:rPr lang="en-US" sz="3200" dirty="0" err="1"/>
              <a:t>sử</a:t>
            </a:r>
            <a:r>
              <a:rPr lang="en-US" sz="3200" dirty="0"/>
              <a:t> </a:t>
            </a:r>
            <a:r>
              <a:rPr lang="en-US" sz="3200" dirty="0" err="1"/>
              <a:t>dụng</a:t>
            </a:r>
            <a:r>
              <a:rPr lang="en-US" sz="3200" dirty="0"/>
              <a:t> </a:t>
            </a:r>
            <a:r>
              <a:rPr lang="en-US" sz="3200" dirty="0" err="1"/>
              <a:t>các</a:t>
            </a:r>
            <a:r>
              <a:rPr lang="en-US" sz="3200" dirty="0"/>
              <a:t> </a:t>
            </a:r>
            <a:r>
              <a:rPr lang="en-US" sz="3200" dirty="0" err="1"/>
              <a:t>phương</a:t>
            </a:r>
            <a:r>
              <a:rPr lang="en-US" sz="3200" dirty="0"/>
              <a:t> </a:t>
            </a:r>
            <a:r>
              <a:rPr lang="en-US" sz="3200" dirty="0" err="1"/>
              <a:t>pháp</a:t>
            </a:r>
            <a:r>
              <a:rPr lang="en-US" sz="3200" dirty="0"/>
              <a:t> </a:t>
            </a:r>
            <a:r>
              <a:rPr lang="en-US" sz="3200" dirty="0" err="1"/>
              <a:t>dạy</a:t>
            </a:r>
            <a:r>
              <a:rPr lang="en-US" sz="3200" dirty="0"/>
              <a:t> </a:t>
            </a:r>
            <a:r>
              <a:rPr lang="en-US" sz="3200" dirty="0" err="1"/>
              <a:t>học</a:t>
            </a:r>
            <a:r>
              <a:rPr lang="en-US" sz="3200" dirty="0"/>
              <a:t> </a:t>
            </a:r>
            <a:r>
              <a:rPr lang="en-US" sz="3200" dirty="0" err="1"/>
              <a:t>tích</a:t>
            </a:r>
            <a:r>
              <a:rPr lang="en-US" sz="3200" dirty="0"/>
              <a:t> </a:t>
            </a:r>
            <a:r>
              <a:rPr lang="en-US" sz="3200" dirty="0" err="1"/>
              <a:t>cực</a:t>
            </a:r>
            <a:r>
              <a:rPr lang="en-US" sz="3200" dirty="0"/>
              <a:t>.  </a:t>
            </a:r>
          </a:p>
        </p:txBody>
      </p:sp>
      <p:pic>
        <p:nvPicPr>
          <p:cNvPr id="4" name="Hình ảnh 3">
            <a:extLst>
              <a:ext uri="{FF2B5EF4-FFF2-40B4-BE49-F238E27FC236}">
                <a16:creationId xmlns:a16="http://schemas.microsoft.com/office/drawing/2014/main" id="{6ED2309F-80D8-EE90-D95A-725ED8FF6010}"/>
              </a:ext>
            </a:extLst>
          </p:cNvPr>
          <p:cNvPicPr>
            <a:picLocks noChangeAspect="1"/>
          </p:cNvPicPr>
          <p:nvPr/>
        </p:nvPicPr>
        <p:blipFill>
          <a:blip r:embed="rId3"/>
          <a:stretch>
            <a:fillRect/>
          </a:stretch>
        </p:blipFill>
        <p:spPr>
          <a:xfrm>
            <a:off x="6703976" y="500889"/>
            <a:ext cx="5327919" cy="2605023"/>
          </a:xfrm>
          <a:prstGeom prst="rect">
            <a:avLst/>
          </a:prstGeom>
        </p:spPr>
      </p:pic>
      <p:pic>
        <p:nvPicPr>
          <p:cNvPr id="5" name="Hình ảnh 4">
            <a:extLst>
              <a:ext uri="{FF2B5EF4-FFF2-40B4-BE49-F238E27FC236}">
                <a16:creationId xmlns:a16="http://schemas.microsoft.com/office/drawing/2014/main" id="{D0DCDF06-BB02-3DB6-6A35-C1B99C20CF95}"/>
              </a:ext>
            </a:extLst>
          </p:cNvPr>
          <p:cNvPicPr>
            <a:picLocks noChangeAspect="1"/>
          </p:cNvPicPr>
          <p:nvPr/>
        </p:nvPicPr>
        <p:blipFill>
          <a:blip r:embed="rId4"/>
          <a:stretch>
            <a:fillRect/>
          </a:stretch>
        </p:blipFill>
        <p:spPr>
          <a:xfrm>
            <a:off x="1112139" y="4746117"/>
            <a:ext cx="3764662" cy="2111883"/>
          </a:xfrm>
          <a:prstGeom prst="rect">
            <a:avLst/>
          </a:prstGeom>
        </p:spPr>
      </p:pic>
      <p:pic>
        <p:nvPicPr>
          <p:cNvPr id="6" name="Hình ảnh 5">
            <a:extLst>
              <a:ext uri="{FF2B5EF4-FFF2-40B4-BE49-F238E27FC236}">
                <a16:creationId xmlns:a16="http://schemas.microsoft.com/office/drawing/2014/main" id="{748D2DB7-0EA5-CE5D-31F3-F618F95CD06A}"/>
              </a:ext>
            </a:extLst>
          </p:cNvPr>
          <p:cNvPicPr>
            <a:picLocks noChangeAspect="1"/>
          </p:cNvPicPr>
          <p:nvPr/>
        </p:nvPicPr>
        <p:blipFill>
          <a:blip r:embed="rId5"/>
          <a:stretch>
            <a:fillRect/>
          </a:stretch>
        </p:blipFill>
        <p:spPr>
          <a:xfrm>
            <a:off x="9434049" y="3411649"/>
            <a:ext cx="2446232" cy="3056770"/>
          </a:xfrm>
          <a:prstGeom prst="rect">
            <a:avLst/>
          </a:prstGeom>
        </p:spPr>
      </p:pic>
      <p:pic>
        <p:nvPicPr>
          <p:cNvPr id="7" name="Hình ảnh 6">
            <a:extLst>
              <a:ext uri="{FF2B5EF4-FFF2-40B4-BE49-F238E27FC236}">
                <a16:creationId xmlns:a16="http://schemas.microsoft.com/office/drawing/2014/main" id="{32ADAC79-75B1-A2DC-9781-6EFB810BB976}"/>
              </a:ext>
            </a:extLst>
          </p:cNvPr>
          <p:cNvPicPr>
            <a:picLocks noChangeAspect="1"/>
          </p:cNvPicPr>
          <p:nvPr/>
        </p:nvPicPr>
        <p:blipFill>
          <a:blip r:embed="rId6"/>
          <a:stretch>
            <a:fillRect/>
          </a:stretch>
        </p:blipFill>
        <p:spPr>
          <a:xfrm>
            <a:off x="6538377" y="3417812"/>
            <a:ext cx="2446232" cy="3162574"/>
          </a:xfrm>
          <a:prstGeom prst="rect">
            <a:avLst/>
          </a:prstGeom>
        </p:spPr>
      </p:pic>
    </p:spTree>
    <p:extLst>
      <p:ext uri="{BB962C8B-B14F-4D97-AF65-F5344CB8AC3E}">
        <p14:creationId xmlns:p14="http://schemas.microsoft.com/office/powerpoint/2010/main" val="2534224625"/>
      </p:ext>
    </p:extLst>
  </p:cSld>
  <p:clrMapOvr>
    <a:masterClrMapping/>
  </p:clrMapOvr>
  <p:transition spd="slow">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64" y="0"/>
            <a:ext cx="12198284" cy="6858000"/>
          </a:xfrm>
          <a:prstGeom prst="rect">
            <a:avLst/>
          </a:prstGeom>
        </p:spPr>
      </p:pic>
      <p:sp>
        <p:nvSpPr>
          <p:cNvPr id="3" name="Rectangle 2"/>
          <p:cNvSpPr/>
          <p:nvPr/>
        </p:nvSpPr>
        <p:spPr>
          <a:xfrm>
            <a:off x="224536" y="1084274"/>
            <a:ext cx="10129520" cy="707886"/>
          </a:xfrm>
          <a:prstGeom prst="rect">
            <a:avLst/>
          </a:prstGeom>
        </p:spPr>
        <p:txBody>
          <a:bodyPr wrap="square">
            <a:spAutoFit/>
          </a:bodyPr>
          <a:lstStyle/>
          <a:p>
            <a:r>
              <a:rPr lang="en-US" sz="2000" b="1" dirty="0">
                <a:solidFill>
                  <a:srgbClr val="C00000"/>
                </a:solidFill>
              </a:rPr>
              <a:t>5. </a:t>
            </a:r>
            <a:r>
              <a:rPr lang="en-US" sz="2000" b="1" dirty="0" err="1">
                <a:solidFill>
                  <a:srgbClr val="C00000"/>
                </a:solidFill>
              </a:rPr>
              <a:t>Hô</a:t>
            </a:r>
            <a:r>
              <a:rPr lang="en-US" sz="2000" b="1" dirty="0">
                <a:solidFill>
                  <a:srgbClr val="C00000"/>
                </a:solidFill>
              </a:rPr>
              <a:t>̃ </a:t>
            </a:r>
            <a:r>
              <a:rPr lang="en-US" sz="2000" b="1" dirty="0" err="1">
                <a:solidFill>
                  <a:srgbClr val="C00000"/>
                </a:solidFill>
              </a:rPr>
              <a:t>trơ</a:t>
            </a:r>
            <a:r>
              <a:rPr lang="en-US" sz="2000" b="1" dirty="0">
                <a:solidFill>
                  <a:srgbClr val="C00000"/>
                </a:solidFill>
              </a:rPr>
              <a:t>̣ GV </a:t>
            </a:r>
            <a:r>
              <a:rPr lang="en-US" sz="2000" b="1" dirty="0" err="1">
                <a:solidFill>
                  <a:srgbClr val="C00000"/>
                </a:solidFill>
              </a:rPr>
              <a:t>và</a:t>
            </a:r>
            <a:r>
              <a:rPr lang="en-US" sz="2000" b="1" dirty="0">
                <a:solidFill>
                  <a:srgbClr val="C00000"/>
                </a:solidFill>
              </a:rPr>
              <a:t> HS </a:t>
            </a:r>
            <a:r>
              <a:rPr lang="en-US" sz="2000" b="1" dirty="0" err="1">
                <a:solidFill>
                  <a:srgbClr val="C00000"/>
                </a:solidFill>
              </a:rPr>
              <a:t>thực</a:t>
            </a:r>
            <a:r>
              <a:rPr lang="en-US" sz="2000" b="1" dirty="0">
                <a:solidFill>
                  <a:srgbClr val="C00000"/>
                </a:solidFill>
              </a:rPr>
              <a:t> </a:t>
            </a:r>
            <a:r>
              <a:rPr lang="en-US" sz="2000" b="1" dirty="0" err="1">
                <a:solidFill>
                  <a:srgbClr val="C00000"/>
                </a:solidFill>
              </a:rPr>
              <a:t>hiện</a:t>
            </a:r>
            <a:r>
              <a:rPr lang="en-US" sz="2000" b="1" dirty="0">
                <a:solidFill>
                  <a:srgbClr val="C00000"/>
                </a:solidFill>
              </a:rPr>
              <a:t> </a:t>
            </a:r>
            <a:r>
              <a:rPr lang="en-US" sz="2000" b="1" dirty="0" err="1">
                <a:solidFill>
                  <a:srgbClr val="C00000"/>
                </a:solidFill>
              </a:rPr>
              <a:t>đánh</a:t>
            </a:r>
            <a:r>
              <a:rPr lang="en-US" sz="2000" b="1" dirty="0">
                <a:solidFill>
                  <a:srgbClr val="C00000"/>
                </a:solidFill>
              </a:rPr>
              <a:t> </a:t>
            </a:r>
            <a:r>
              <a:rPr lang="en-US" sz="2000" b="1" dirty="0" err="1">
                <a:solidFill>
                  <a:srgbClr val="C00000"/>
                </a:solidFill>
              </a:rPr>
              <a:t>giá</a:t>
            </a:r>
            <a:r>
              <a:rPr lang="en-US" sz="2000" b="1" dirty="0">
                <a:solidFill>
                  <a:srgbClr val="C00000"/>
                </a:solidFill>
              </a:rPr>
              <a:t> </a:t>
            </a:r>
            <a:r>
              <a:rPr lang="en-US" sz="2000" b="1" dirty="0" err="1">
                <a:solidFill>
                  <a:srgbClr val="C00000"/>
                </a:solidFill>
              </a:rPr>
              <a:t>và</a:t>
            </a:r>
            <a:r>
              <a:rPr lang="en-US" sz="2000" b="1" dirty="0">
                <a:solidFill>
                  <a:srgbClr val="C00000"/>
                </a:solidFill>
              </a:rPr>
              <a:t> </a:t>
            </a:r>
            <a:r>
              <a:rPr lang="en-US" sz="2000" b="1" dirty="0" err="1">
                <a:solidFill>
                  <a:srgbClr val="C00000"/>
                </a:solidFill>
              </a:rPr>
              <a:t>tư</a:t>
            </a:r>
            <a:r>
              <a:rPr lang="en-US" sz="2000" b="1" dirty="0">
                <a:solidFill>
                  <a:srgbClr val="C00000"/>
                </a:solidFill>
              </a:rPr>
              <a:t>̣ </a:t>
            </a:r>
            <a:r>
              <a:rPr lang="en-US" sz="2000" b="1" dirty="0" err="1">
                <a:solidFill>
                  <a:srgbClr val="C00000"/>
                </a:solidFill>
              </a:rPr>
              <a:t>đánh</a:t>
            </a:r>
            <a:r>
              <a:rPr lang="en-US" sz="2000" b="1" dirty="0">
                <a:solidFill>
                  <a:srgbClr val="C00000"/>
                </a:solidFill>
              </a:rPr>
              <a:t> </a:t>
            </a:r>
            <a:r>
              <a:rPr lang="en-US" sz="2000" b="1" dirty="0" err="1">
                <a:solidFill>
                  <a:srgbClr val="C00000"/>
                </a:solidFill>
              </a:rPr>
              <a:t>gia</a:t>
            </a:r>
            <a:r>
              <a:rPr lang="en-US" sz="2000" b="1" dirty="0">
                <a:solidFill>
                  <a:srgbClr val="C00000"/>
                </a:solidFill>
              </a:rPr>
              <a:t> </a:t>
            </a:r>
            <a:r>
              <a:rPr lang="en-US" sz="2000" b="1" dirty="0" err="1">
                <a:solidFill>
                  <a:srgbClr val="C00000"/>
                </a:solidFill>
              </a:rPr>
              <a:t>năng</a:t>
            </a:r>
            <a:r>
              <a:rPr lang="en-US" sz="2000" b="1" dirty="0">
                <a:solidFill>
                  <a:srgbClr val="C00000"/>
                </a:solidFill>
              </a:rPr>
              <a:t> </a:t>
            </a:r>
            <a:r>
              <a:rPr lang="en-US" sz="2000" b="1" dirty="0" err="1">
                <a:solidFill>
                  <a:srgbClr val="C00000"/>
                </a:solidFill>
              </a:rPr>
              <a:t>lực</a:t>
            </a:r>
            <a:r>
              <a:rPr lang="en-US" sz="2000" b="1" dirty="0">
                <a:solidFill>
                  <a:srgbClr val="C00000"/>
                </a:solidFill>
              </a:rPr>
              <a:t>: </a:t>
            </a:r>
            <a:r>
              <a:rPr lang="en-US" sz="2000" dirty="0" err="1"/>
              <a:t>Trong</a:t>
            </a:r>
            <a:r>
              <a:rPr lang="en-US" sz="2000" dirty="0"/>
              <a:t> </a:t>
            </a:r>
            <a:r>
              <a:rPr lang="en-US" sz="2000" dirty="0" err="1"/>
              <a:t>từng</a:t>
            </a:r>
            <a:r>
              <a:rPr lang="en-US" sz="2000" dirty="0"/>
              <a:t> </a:t>
            </a:r>
            <a:r>
              <a:rPr lang="en-US" sz="2000" dirty="0" err="1"/>
              <a:t>giai</a:t>
            </a:r>
            <a:r>
              <a:rPr lang="en-US" sz="2000" dirty="0"/>
              <a:t> </a:t>
            </a:r>
            <a:r>
              <a:rPr lang="en-US" sz="2000" dirty="0" err="1"/>
              <a:t>đoạn</a:t>
            </a:r>
            <a:r>
              <a:rPr lang="en-US" sz="2000" dirty="0"/>
              <a:t> </a:t>
            </a:r>
            <a:r>
              <a:rPr lang="en-US" sz="2000" dirty="0" err="1"/>
              <a:t>học</a:t>
            </a:r>
            <a:r>
              <a:rPr lang="en-US" sz="2000" dirty="0"/>
              <a:t> </a:t>
            </a:r>
            <a:r>
              <a:rPr lang="en-US" sz="2000" dirty="0" err="1"/>
              <a:t>tập</a:t>
            </a:r>
            <a:r>
              <a:rPr lang="en-US" sz="2000" dirty="0"/>
              <a:t> </a:t>
            </a:r>
            <a:r>
              <a:rPr lang="en-US" sz="2000" dirty="0" err="1"/>
              <a:t>cũng</a:t>
            </a:r>
            <a:r>
              <a:rPr lang="en-US" sz="2000" dirty="0"/>
              <a:t> </a:t>
            </a:r>
            <a:r>
              <a:rPr lang="en-US" sz="2000" dirty="0" err="1"/>
              <a:t>như</a:t>
            </a:r>
            <a:r>
              <a:rPr lang="en-US" sz="2000" dirty="0"/>
              <a:t> </a:t>
            </a:r>
            <a:r>
              <a:rPr lang="en-US" sz="2000" dirty="0" err="1"/>
              <a:t>cuối</a:t>
            </a:r>
            <a:r>
              <a:rPr lang="en-US" sz="2000" dirty="0"/>
              <a:t> </a:t>
            </a:r>
            <a:r>
              <a:rPr lang="en-US" sz="2000" dirty="0" err="1"/>
              <a:t>mỗi</a:t>
            </a:r>
            <a:r>
              <a:rPr lang="en-US" sz="2000" dirty="0"/>
              <a:t> </a:t>
            </a:r>
            <a:r>
              <a:rPr lang="en-US" sz="2000" dirty="0" err="1"/>
              <a:t>bài</a:t>
            </a:r>
            <a:r>
              <a:rPr lang="en-US" sz="2000" dirty="0"/>
              <a:t> </a:t>
            </a:r>
            <a:r>
              <a:rPr lang="en-US" sz="2000" dirty="0" err="1"/>
              <a:t>học</a:t>
            </a:r>
            <a:r>
              <a:rPr lang="en-US" sz="2000" dirty="0"/>
              <a:t> </a:t>
            </a:r>
            <a:r>
              <a:rPr lang="en-US" sz="2000" dirty="0" err="1"/>
              <a:t>hoặc</a:t>
            </a:r>
            <a:r>
              <a:rPr lang="en-US" sz="2000" dirty="0"/>
              <a:t> </a:t>
            </a:r>
            <a:r>
              <a:rPr lang="en-US" sz="2000" dirty="0" err="1"/>
              <a:t>cuối</a:t>
            </a:r>
            <a:r>
              <a:rPr lang="en-US" sz="2000" dirty="0"/>
              <a:t> </a:t>
            </a:r>
            <a:r>
              <a:rPr lang="en-US" sz="2000" dirty="0" err="1"/>
              <a:t>mỗi</a:t>
            </a:r>
            <a:r>
              <a:rPr lang="en-US" sz="2000" dirty="0"/>
              <a:t> </a:t>
            </a:r>
            <a:r>
              <a:rPr lang="en-US" sz="2000" dirty="0" err="1"/>
              <a:t>chương</a:t>
            </a:r>
            <a:r>
              <a:rPr lang="en-US" sz="2000" dirty="0"/>
              <a:t> .</a:t>
            </a:r>
          </a:p>
        </p:txBody>
      </p:sp>
      <p:pic>
        <p:nvPicPr>
          <p:cNvPr id="2" name="Hình ảnh 1">
            <a:extLst>
              <a:ext uri="{FF2B5EF4-FFF2-40B4-BE49-F238E27FC236}">
                <a16:creationId xmlns:a16="http://schemas.microsoft.com/office/drawing/2014/main" id="{995C12DA-F347-CA50-589E-54A9B5265FA2}"/>
              </a:ext>
            </a:extLst>
          </p:cNvPr>
          <p:cNvPicPr>
            <a:picLocks noChangeAspect="1"/>
          </p:cNvPicPr>
          <p:nvPr/>
        </p:nvPicPr>
        <p:blipFill>
          <a:blip r:embed="rId3"/>
          <a:stretch>
            <a:fillRect/>
          </a:stretch>
        </p:blipFill>
        <p:spPr>
          <a:xfrm>
            <a:off x="147430" y="1792160"/>
            <a:ext cx="3191923" cy="2580929"/>
          </a:xfrm>
          <a:prstGeom prst="rect">
            <a:avLst/>
          </a:prstGeom>
        </p:spPr>
      </p:pic>
      <p:pic>
        <p:nvPicPr>
          <p:cNvPr id="5" name="Hình ảnh 4">
            <a:extLst>
              <a:ext uri="{FF2B5EF4-FFF2-40B4-BE49-F238E27FC236}">
                <a16:creationId xmlns:a16="http://schemas.microsoft.com/office/drawing/2014/main" id="{4AF252AD-48A4-18F3-A3B4-9FC8E43A9B31}"/>
              </a:ext>
            </a:extLst>
          </p:cNvPr>
          <p:cNvPicPr>
            <a:picLocks noChangeAspect="1"/>
          </p:cNvPicPr>
          <p:nvPr/>
        </p:nvPicPr>
        <p:blipFill>
          <a:blip r:embed="rId4"/>
          <a:stretch>
            <a:fillRect/>
          </a:stretch>
        </p:blipFill>
        <p:spPr>
          <a:xfrm>
            <a:off x="5526483" y="1634867"/>
            <a:ext cx="5799980" cy="2738222"/>
          </a:xfrm>
          <a:prstGeom prst="rect">
            <a:avLst/>
          </a:prstGeom>
        </p:spPr>
      </p:pic>
      <p:pic>
        <p:nvPicPr>
          <p:cNvPr id="6" name="Hình ảnh 5">
            <a:extLst>
              <a:ext uri="{FF2B5EF4-FFF2-40B4-BE49-F238E27FC236}">
                <a16:creationId xmlns:a16="http://schemas.microsoft.com/office/drawing/2014/main" id="{CA03397C-DA4E-3685-6FA3-B5ED9E16E71C}"/>
              </a:ext>
            </a:extLst>
          </p:cNvPr>
          <p:cNvPicPr>
            <a:picLocks noChangeAspect="1"/>
          </p:cNvPicPr>
          <p:nvPr/>
        </p:nvPicPr>
        <p:blipFill>
          <a:blip r:embed="rId5"/>
          <a:stretch>
            <a:fillRect/>
          </a:stretch>
        </p:blipFill>
        <p:spPr>
          <a:xfrm>
            <a:off x="3240167" y="2049204"/>
            <a:ext cx="2049129" cy="2377560"/>
          </a:xfrm>
          <a:prstGeom prst="rect">
            <a:avLst/>
          </a:prstGeom>
        </p:spPr>
      </p:pic>
      <p:pic>
        <p:nvPicPr>
          <p:cNvPr id="7" name="Hình ảnh 6">
            <a:extLst>
              <a:ext uri="{FF2B5EF4-FFF2-40B4-BE49-F238E27FC236}">
                <a16:creationId xmlns:a16="http://schemas.microsoft.com/office/drawing/2014/main" id="{74AAC56F-27EE-AD3B-2B78-1A517380A03A}"/>
              </a:ext>
            </a:extLst>
          </p:cNvPr>
          <p:cNvPicPr>
            <a:picLocks noChangeAspect="1"/>
          </p:cNvPicPr>
          <p:nvPr/>
        </p:nvPicPr>
        <p:blipFill>
          <a:blip r:embed="rId6"/>
          <a:stretch>
            <a:fillRect/>
          </a:stretch>
        </p:blipFill>
        <p:spPr>
          <a:xfrm>
            <a:off x="5526483" y="4438787"/>
            <a:ext cx="6121912" cy="1377430"/>
          </a:xfrm>
          <a:prstGeom prst="rect">
            <a:avLst/>
          </a:prstGeom>
        </p:spPr>
      </p:pic>
      <p:pic>
        <p:nvPicPr>
          <p:cNvPr id="8" name="Hình ảnh 7">
            <a:extLst>
              <a:ext uri="{FF2B5EF4-FFF2-40B4-BE49-F238E27FC236}">
                <a16:creationId xmlns:a16="http://schemas.microsoft.com/office/drawing/2014/main" id="{AE433508-D948-1602-16DC-59EDF772A860}"/>
              </a:ext>
            </a:extLst>
          </p:cNvPr>
          <p:cNvPicPr>
            <a:picLocks noChangeAspect="1"/>
          </p:cNvPicPr>
          <p:nvPr/>
        </p:nvPicPr>
        <p:blipFill>
          <a:blip r:embed="rId7"/>
          <a:stretch>
            <a:fillRect/>
          </a:stretch>
        </p:blipFill>
        <p:spPr>
          <a:xfrm>
            <a:off x="446692" y="4702748"/>
            <a:ext cx="4844076" cy="1879268"/>
          </a:xfrm>
          <a:prstGeom prst="rect">
            <a:avLst/>
          </a:prstGeom>
        </p:spPr>
      </p:pic>
    </p:spTree>
    <p:extLst>
      <p:ext uri="{BB962C8B-B14F-4D97-AF65-F5344CB8AC3E}">
        <p14:creationId xmlns:p14="http://schemas.microsoft.com/office/powerpoint/2010/main" val="42772527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2066</TotalTime>
  <Words>1071</Words>
  <Application>Microsoft Office PowerPoint</Application>
  <PresentationFormat>Widescreen</PresentationFormat>
  <Paragraphs>89</Paragraphs>
  <Slides>34</Slides>
  <Notes>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Sky123.Org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Lục Văn Hào</cp:lastModifiedBy>
  <cp:revision>48</cp:revision>
  <dcterms:created xsi:type="dcterms:W3CDTF">2021-11-24T01:50:42Z</dcterms:created>
  <dcterms:modified xsi:type="dcterms:W3CDTF">2023-06-07T03:06:08Z</dcterms:modified>
</cp:coreProperties>
</file>