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</p:sldMasterIdLst>
  <p:notesMasterIdLst>
    <p:notesMasterId r:id="rId31"/>
  </p:notesMasterIdLst>
  <p:sldIdLst>
    <p:sldId id="256" r:id="rId7"/>
    <p:sldId id="257" r:id="rId8"/>
    <p:sldId id="258" r:id="rId9"/>
    <p:sldId id="264" r:id="rId10"/>
    <p:sldId id="265" r:id="rId11"/>
    <p:sldId id="266" r:id="rId12"/>
    <p:sldId id="283" r:id="rId13"/>
    <p:sldId id="284" r:id="rId14"/>
    <p:sldId id="267" r:id="rId15"/>
    <p:sldId id="268" r:id="rId16"/>
    <p:sldId id="269" r:id="rId17"/>
    <p:sldId id="285" r:id="rId18"/>
    <p:sldId id="295" r:id="rId19"/>
    <p:sldId id="294" r:id="rId20"/>
    <p:sldId id="270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79" r:id="rId29"/>
    <p:sldId id="26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33CC"/>
    <a:srgbClr val="1F4E79"/>
    <a:srgbClr val="15142A"/>
    <a:srgbClr val="FAED3B"/>
    <a:srgbClr val="70AD47"/>
    <a:srgbClr val="A7FDFF"/>
    <a:srgbClr val="3CDFE6"/>
    <a:srgbClr val="0C0D0E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86" d="100"/>
          <a:sy n="86" d="100"/>
        </p:scale>
        <p:origin x="520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07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67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7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6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30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58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4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8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48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4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8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1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53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10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36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2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39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8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65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92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08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1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18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86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27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33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0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6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7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2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9.gif"/><Relationship Id="rId18" Type="http://schemas.openxmlformats.org/officeDocument/2006/relationships/image" Target="../media/image23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20.gif"/><Relationship Id="rId17" Type="http://schemas.openxmlformats.org/officeDocument/2006/relationships/image" Target="../media/image28.gif"/><Relationship Id="rId2" Type="http://schemas.openxmlformats.org/officeDocument/2006/relationships/audio" Target="../media/media2.mp3"/><Relationship Id="rId16" Type="http://schemas.openxmlformats.org/officeDocument/2006/relationships/image" Target="../media/image27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1.xml"/><Relationship Id="rId5" Type="http://schemas.microsoft.com/office/2007/relationships/media" Target="../media/media4.mp3"/><Relationship Id="rId15" Type="http://schemas.openxmlformats.org/officeDocument/2006/relationships/image" Target="../media/image26.gif"/><Relationship Id="rId10" Type="http://schemas.openxmlformats.org/officeDocument/2006/relationships/audio" Target="../media/media6.mp3"/><Relationship Id="rId19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1.gif"/><Relationship Id="rId18" Type="http://schemas.openxmlformats.org/officeDocument/2006/relationships/image" Target="../media/image34.png"/><Relationship Id="rId3" Type="http://schemas.openxmlformats.org/officeDocument/2006/relationships/slideLayout" Target="../slideLayouts/slideLayout22.xml"/><Relationship Id="rId7" Type="http://schemas.openxmlformats.org/officeDocument/2006/relationships/audio" Target="../media/audio4.wav"/><Relationship Id="rId12" Type="http://schemas.openxmlformats.org/officeDocument/2006/relationships/image" Target="../media/image28.gif"/><Relationship Id="rId17" Type="http://schemas.openxmlformats.org/officeDocument/2006/relationships/image" Target="../media/image33.gif"/><Relationship Id="rId2" Type="http://schemas.microsoft.com/office/2007/relationships/media" Target="../media/media7.mp4"/><Relationship Id="rId16" Type="http://schemas.openxmlformats.org/officeDocument/2006/relationships/image" Target="../media/image23.png"/><Relationship Id="rId1" Type="http://schemas.openxmlformats.org/officeDocument/2006/relationships/vide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30.gif"/><Relationship Id="rId5" Type="http://schemas.openxmlformats.org/officeDocument/2006/relationships/audio" Target="../media/audio2.wav"/><Relationship Id="rId15" Type="http://schemas.microsoft.com/office/2007/relationships/hdphoto" Target="../media/hdphoto1.wdp"/><Relationship Id="rId10" Type="http://schemas.openxmlformats.org/officeDocument/2006/relationships/image" Target="../media/image19.gif"/><Relationship Id="rId4" Type="http://schemas.openxmlformats.org/officeDocument/2006/relationships/audio" Target="../media/audio1.wav"/><Relationship Id="rId9" Type="http://schemas.openxmlformats.org/officeDocument/2006/relationships/image" Target="../media/image20.gif"/><Relationship Id="rId1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9.gif"/><Relationship Id="rId12" Type="http://schemas.openxmlformats.org/officeDocument/2006/relationships/image" Target="../media/image31.gif"/><Relationship Id="rId17" Type="http://schemas.openxmlformats.org/officeDocument/2006/relationships/image" Target="../media/image34.png"/><Relationship Id="rId2" Type="http://schemas.microsoft.com/office/2007/relationships/media" Target="../media/media7.mp4"/><Relationship Id="rId16" Type="http://schemas.openxmlformats.org/officeDocument/2006/relationships/image" Target="../media/image35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8.gif"/><Relationship Id="rId5" Type="http://schemas.openxmlformats.org/officeDocument/2006/relationships/audio" Target="../media/audio3.wav"/><Relationship Id="rId15" Type="http://schemas.openxmlformats.org/officeDocument/2006/relationships/image" Target="../media/image23.png"/><Relationship Id="rId10" Type="http://schemas.openxmlformats.org/officeDocument/2006/relationships/image" Target="../media/image30.gif"/><Relationship Id="rId4" Type="http://schemas.openxmlformats.org/officeDocument/2006/relationships/audio" Target="../media/audio1.wav"/><Relationship Id="rId9" Type="http://schemas.openxmlformats.org/officeDocument/2006/relationships/image" Target="../media/image19.gif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9.gif"/><Relationship Id="rId12" Type="http://schemas.openxmlformats.org/officeDocument/2006/relationships/image" Target="../media/image28.gif"/><Relationship Id="rId17" Type="http://schemas.openxmlformats.org/officeDocument/2006/relationships/image" Target="../media/image34.png"/><Relationship Id="rId2" Type="http://schemas.microsoft.com/office/2007/relationships/media" Target="../media/media7.mp4"/><Relationship Id="rId16" Type="http://schemas.openxmlformats.org/officeDocument/2006/relationships/image" Target="../media/image36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30.gif"/><Relationship Id="rId5" Type="http://schemas.openxmlformats.org/officeDocument/2006/relationships/audio" Target="../media/audio3.wav"/><Relationship Id="rId15" Type="http://schemas.openxmlformats.org/officeDocument/2006/relationships/image" Target="../media/image23.png"/><Relationship Id="rId10" Type="http://schemas.openxmlformats.org/officeDocument/2006/relationships/image" Target="../media/image19.gif"/><Relationship Id="rId4" Type="http://schemas.openxmlformats.org/officeDocument/2006/relationships/audio" Target="../media/audio1.wav"/><Relationship Id="rId9" Type="http://schemas.openxmlformats.org/officeDocument/2006/relationships/image" Target="../media/image20.gif"/><Relationship Id="rId1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28.gif"/><Relationship Id="rId18" Type="http://schemas.openxmlformats.org/officeDocument/2006/relationships/image" Target="../media/image3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9.gif"/><Relationship Id="rId12" Type="http://schemas.openxmlformats.org/officeDocument/2006/relationships/image" Target="../media/image30.gif"/><Relationship Id="rId17" Type="http://schemas.microsoft.com/office/2007/relationships/hdphoto" Target="../media/hdphoto1.wdp"/><Relationship Id="rId2" Type="http://schemas.microsoft.com/office/2007/relationships/media" Target="../media/media7.mp4"/><Relationship Id="rId16" Type="http://schemas.openxmlformats.org/officeDocument/2006/relationships/image" Target="../media/image32.png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9.gif"/><Relationship Id="rId5" Type="http://schemas.openxmlformats.org/officeDocument/2006/relationships/audio" Target="../media/audio1.wav"/><Relationship Id="rId15" Type="http://schemas.openxmlformats.org/officeDocument/2006/relationships/image" Target="../media/image23.png"/><Relationship Id="rId10" Type="http://schemas.openxmlformats.org/officeDocument/2006/relationships/image" Target="../media/image20.gif"/><Relationship Id="rId4" Type="http://schemas.openxmlformats.org/officeDocument/2006/relationships/audio" Target="../media/audio3.wav"/><Relationship Id="rId9" Type="http://schemas.openxmlformats.org/officeDocument/2006/relationships/image" Target="../media/image31.gif"/><Relationship Id="rId14" Type="http://schemas.openxmlformats.org/officeDocument/2006/relationships/image" Target="../media/image36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9.gif"/><Relationship Id="rId12" Type="http://schemas.openxmlformats.org/officeDocument/2006/relationships/image" Target="../media/image31.gif"/><Relationship Id="rId17" Type="http://schemas.openxmlformats.org/officeDocument/2006/relationships/image" Target="../media/image34.png"/><Relationship Id="rId2" Type="http://schemas.microsoft.com/office/2007/relationships/media" Target="../media/media7.mp4"/><Relationship Id="rId16" Type="http://schemas.openxmlformats.org/officeDocument/2006/relationships/image" Target="../media/image35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8.gif"/><Relationship Id="rId5" Type="http://schemas.openxmlformats.org/officeDocument/2006/relationships/audio" Target="../media/audio3.wav"/><Relationship Id="rId15" Type="http://schemas.openxmlformats.org/officeDocument/2006/relationships/image" Target="../media/image23.png"/><Relationship Id="rId10" Type="http://schemas.openxmlformats.org/officeDocument/2006/relationships/image" Target="../media/image30.gif"/><Relationship Id="rId4" Type="http://schemas.openxmlformats.org/officeDocument/2006/relationships/audio" Target="../media/audio1.wav"/><Relationship Id="rId9" Type="http://schemas.openxmlformats.org/officeDocument/2006/relationships/image" Target="../media/image19.gif"/><Relationship Id="rId1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994074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 CHUNG VÀ ƯỚC CHUNG </a:t>
            </a:r>
            <a:b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NHẤT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483033" y="4420807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633049" y="2122528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2618916" y="1213335"/>
            <a:ext cx="8394169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4" y="930005"/>
            <a:ext cx="1406948" cy="16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2214049" y="3032593"/>
            <a:ext cx="9043580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3251396" y="2384574"/>
            <a:ext cx="8394169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Notched Right Arrow 2"/>
          <p:cNvSpPr/>
          <p:nvPr/>
        </p:nvSpPr>
        <p:spPr>
          <a:xfrm>
            <a:off x="1339309" y="5715000"/>
            <a:ext cx="744210" cy="374073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022292" y="22211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297" y="983994"/>
            <a:ext cx="33586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62872" y="228600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1253"/>
            <a:ext cx="2664297" cy="23899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81625"/>
            <a:ext cx="266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i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i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42049"/>
              </p:ext>
            </p:extLst>
          </p:nvPr>
        </p:nvGraphicFramePr>
        <p:xfrm>
          <a:off x="2182706" y="4064555"/>
          <a:ext cx="8761182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73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2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36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155" y="1750160"/>
            <a:ext cx="792273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ƯC(24,36).</a:t>
            </a:r>
          </a:p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ƯCLN(24,36).</a:t>
            </a:r>
          </a:p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ƯCLN(24,36)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029" y="1237841"/>
            <a:ext cx="33586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62872" y="228600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25" y="1449958"/>
            <a:ext cx="2664297" cy="2389929"/>
          </a:xfrm>
          <a:prstGeom prst="rect">
            <a:avLst/>
          </a:prstGeom>
        </p:spPr>
      </p:pic>
      <p:sp>
        <p:nvSpPr>
          <p:cNvPr id="27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290" y="2544610"/>
            <a:ext cx="7922733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ƯC(24,36) = {1;2;3;4;6;12}.</a:t>
            </a:r>
          </a:p>
          <a:p>
            <a:pPr marL="514350" indent="-514350">
              <a:buAutoNum type="alphaLcParenR"/>
            </a:pP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ƯCLN(24,36) = 12.</a:t>
            </a:r>
          </a:p>
          <a:p>
            <a:pPr marL="514350" indent="-514350">
              <a:buFontTx/>
              <a:buAutoNum type="alphaLcParenR"/>
            </a:pP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Ư(12) = {1;2;3;4;6;12}.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619" y="4643748"/>
            <a:ext cx="849856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535" y="1878615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1304286" y="4800600"/>
            <a:ext cx="849192" cy="412534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43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929" y="622488"/>
            <a:ext cx="364394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76929" y="1490270"/>
            <a:ext cx="90013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85" y="4272082"/>
            <a:ext cx="2676858" cy="21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45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929" y="622488"/>
            <a:ext cx="364394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435" y="1271585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84960" y="1961035"/>
                <a:ext cx="10067125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 x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thầy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(x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N*).</a:t>
                </a:r>
              </a:p>
              <a:p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30</a:t>
                </a:r>
                <a14:m>
                  <m:oMath xmlns:m="http://schemas.openxmlformats.org/officeDocument/2006/math">
                    <m:r>
                      <a:rPr lang="en-US" sz="3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</m:oMath>
                </a14:m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x, 48 </a:t>
                </a:r>
                <a14:m>
                  <m:oMath xmlns:m="http://schemas.openxmlformats.org/officeDocument/2006/math">
                    <m:r>
                      <a:rPr lang="en-US" sz="3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</m:oMath>
                </a14:m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x, x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= ƯCLN(30,48).</a:t>
                </a:r>
              </a:p>
              <a:p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ƯCLN(30,48) = 6.</a:t>
                </a:r>
              </a:p>
              <a:p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0" y="1961035"/>
                <a:ext cx="10067125" cy="3754874"/>
              </a:xfrm>
              <a:prstGeom prst="rect">
                <a:avLst/>
              </a:prstGeom>
              <a:blipFill rotWithShape="0">
                <a:blip r:embed="rId3"/>
                <a:stretch>
                  <a:fillRect l="-1696" t="-2435" r="-1454" b="-4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413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849" y="1085991"/>
            <a:ext cx="267893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00" y="4211146"/>
            <a:ext cx="1206438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80.</a:t>
            </a:r>
          </a:p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10, 16, 20, 40, 80.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849" y="1875868"/>
            <a:ext cx="952550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80.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787" y="3188966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0" y="837769"/>
            <a:ext cx="2161649" cy="21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0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  <p:sp>
        <p:nvSpPr>
          <p:cNvPr id="21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474706" y="0"/>
            <a:ext cx="5717294" cy="4937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2" name="Horizontal Scroll 21"/>
          <p:cNvSpPr/>
          <p:nvPr/>
        </p:nvSpPr>
        <p:spPr>
          <a:xfrm>
            <a:off x="3504463" y="454145"/>
            <a:ext cx="8046720" cy="496823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NHỔ CÀ RỐT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959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2" grpId="0" animBg="1"/>
      <p:bldP spid="2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6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315287" y="161781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{1;5}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ƯC(15,20)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444574" y="161513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{1;3;5}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429498" y="225259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{5}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444574" y="2321014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{1;5;15;20}</a:t>
            </a:r>
          </a:p>
        </p:txBody>
      </p:sp>
      <p:pic>
        <p:nvPicPr>
          <p:cNvPr id="29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681555" y="5880416"/>
            <a:ext cx="1228671" cy="788423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67539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ƯCLN(12,36)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07213" y="176702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38689" y="177562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07213" y="241600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38689" y="242461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6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77033" y="5788246"/>
            <a:ext cx="1379460" cy="885182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130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830" y="1339944"/>
            <a:ext cx="90013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2723" y="4120411"/>
            <a:ext cx="79872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0" y="3994034"/>
            <a:ext cx="1896036" cy="22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5830" y="1327906"/>
            <a:ext cx="90013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9635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7" y="4338724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60"/>
            <a:ext cx="7055223" cy="122567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144181" y="1502171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842413" y="1501861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44181" y="2314855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42413" y="231396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18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77904" y="5655144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12782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0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205409" y="1591440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24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44598" y="162347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05409" y="237413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44598" y="235447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24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588326" y="5769513"/>
            <a:ext cx="1395936" cy="895755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8287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ƯCLN(8,12,15)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07213" y="176702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38689" y="177562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07213" y="241600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38689" y="242461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78027" y="5720069"/>
            <a:ext cx="1477216" cy="947911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38653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119063" y="480607"/>
            <a:ext cx="793017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202180" y="2158084"/>
            <a:ext cx="96012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Học bài theo SGK và vở ghi.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tập về nhà 1;2 SGK trang 51.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Đọc nội dung phần còn lại của bài, tiết sau học tiếp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0" y="3686078"/>
            <a:ext cx="3931203" cy="29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chemeClr val="bg1"/>
                </a:solidFill>
                <a:latin typeface="Rockwell" panose="02060603020205020403" pitchFamily="18" charset="0"/>
              </a:rPr>
              <a:t>ƯƠM MẦM TRI THỨC</a:t>
            </a:r>
            <a:endParaRPr lang="en-US" sz="7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66010" y="726308"/>
            <a:ext cx="101271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nay: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9" y="2936026"/>
            <a:ext cx="3783373" cy="31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753" y="403644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21433" y="18232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8245" y="1212136"/>
            <a:ext cx="55574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3695" y="2040644"/>
            <a:ext cx="7975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480686"/>
              </p:ext>
            </p:extLst>
          </p:nvPr>
        </p:nvGraphicFramePr>
        <p:xfrm>
          <a:off x="1669799" y="3383441"/>
          <a:ext cx="9777425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7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2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66311"/>
              </p:ext>
            </p:extLst>
          </p:nvPr>
        </p:nvGraphicFramePr>
        <p:xfrm>
          <a:off x="1746119" y="3421518"/>
          <a:ext cx="9756055" cy="195058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8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65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8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15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15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71225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356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0346"/>
              </p:ext>
            </p:extLst>
          </p:nvPr>
        </p:nvGraphicFramePr>
        <p:xfrm>
          <a:off x="1724748" y="3392372"/>
          <a:ext cx="9777425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7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2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Flowchart: Terminator 11"/>
          <p:cNvSpPr/>
          <p:nvPr/>
        </p:nvSpPr>
        <p:spPr>
          <a:xfrm rot="16200000">
            <a:off x="6479119" y="3972588"/>
            <a:ext cx="2064388" cy="813628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700117" y="2421410"/>
            <a:ext cx="1086104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ƯC(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ƯCLN(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-597043" y="542191"/>
            <a:ext cx="10817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087" y="373312"/>
            <a:ext cx="1923562" cy="14453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700117" y="1510863"/>
            <a:ext cx="32890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353226" y="1363477"/>
            <a:ext cx="32890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99882" y="2568892"/>
            <a:ext cx="815095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" y="5062845"/>
            <a:ext cx="2423795" cy="16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37050" y="1308752"/>
            <a:ext cx="30285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341793" y="2853372"/>
            <a:ext cx="815095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56.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56.</a:t>
            </a:r>
          </a:p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48.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797625" y="1961839"/>
            <a:ext cx="115546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18695" y="1586662"/>
            <a:ext cx="2532753" cy="2532753"/>
          </a:xfrm>
          <a:prstGeom prst="rect">
            <a:avLst/>
          </a:prstGeom>
        </p:spPr>
      </p:pic>
      <p:pic>
        <p:nvPicPr>
          <p:cNvPr id="20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6524" y="2182387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07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37050" y="1282352"/>
            <a:ext cx="314729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922010" y="2112109"/>
            <a:ext cx="10374413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159426" y="5260642"/>
            <a:ext cx="993618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70565" y="5430710"/>
            <a:ext cx="627370" cy="286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667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022292" y="22211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64071" y="853200"/>
            <a:ext cx="259786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445905" y="1356669"/>
            <a:ext cx="1052300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ƯC(12,20).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ƯCLN(12,20).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337846" y="3461130"/>
            <a:ext cx="1037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290037"/>
              </p:ext>
            </p:extLst>
          </p:nvPr>
        </p:nvGraphicFramePr>
        <p:xfrm>
          <a:off x="2119837" y="4097615"/>
          <a:ext cx="888413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46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5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1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/>
                        <a:t>Ước</a:t>
                      </a:r>
                      <a:r>
                        <a:rPr lang="en-US" sz="3400" baseline="0" dirty="0"/>
                        <a:t> </a:t>
                      </a:r>
                      <a:r>
                        <a:rPr lang="en-US" sz="3400" baseline="0" dirty="0" err="1"/>
                        <a:t>của</a:t>
                      </a:r>
                      <a:r>
                        <a:rPr lang="en-US" sz="3400" baseline="0" dirty="0"/>
                        <a:t> 12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1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3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4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6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12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/>
                        <a:t>Ước</a:t>
                      </a:r>
                      <a:r>
                        <a:rPr lang="en-US" sz="3400" baseline="0" dirty="0"/>
                        <a:t> </a:t>
                      </a:r>
                      <a:r>
                        <a:rPr lang="en-US" sz="3400" baseline="0" dirty="0" err="1"/>
                        <a:t>của</a:t>
                      </a:r>
                      <a:r>
                        <a:rPr lang="en-US" sz="3400" baseline="0" dirty="0"/>
                        <a:t> 20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1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4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5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10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20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420083" y="5436653"/>
            <a:ext cx="1037441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ƯC(12,20)= {1;2;4}.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ƯCLN(12,20)= 4.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-3471025" y="4076683"/>
            <a:ext cx="1037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777</TotalTime>
  <Words>1586</Words>
  <Application>Microsoft Office PowerPoint</Application>
  <PresentationFormat>Widescreen</PresentationFormat>
  <Paragraphs>245</Paragraphs>
  <Slides>24</Slides>
  <Notes>13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Wingdings</vt:lpstr>
      <vt:lpstr>Office Theme</vt:lpstr>
      <vt:lpstr>1_Office Theme</vt:lpstr>
      <vt:lpstr>2_Office Theme</vt:lpstr>
      <vt:lpstr> ƯỚC CHUNG VÀ ƯỚC CHUNG  LỚN NHẤT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ƯƠM MẦM TRI THỨC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45</cp:revision>
  <dcterms:created xsi:type="dcterms:W3CDTF">2021-06-07T13:44:30Z</dcterms:created>
  <dcterms:modified xsi:type="dcterms:W3CDTF">2021-08-21T09:52:05Z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