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6"/>
  </p:notesMasterIdLst>
  <p:sldIdLst>
    <p:sldId id="311" r:id="rId2"/>
    <p:sldId id="312" r:id="rId3"/>
    <p:sldId id="298" r:id="rId4"/>
    <p:sldId id="288" r:id="rId5"/>
    <p:sldId id="322" r:id="rId6"/>
    <p:sldId id="323" r:id="rId7"/>
    <p:sldId id="313" r:id="rId8"/>
    <p:sldId id="321" r:id="rId9"/>
    <p:sldId id="314" r:id="rId10"/>
    <p:sldId id="325" r:id="rId11"/>
    <p:sldId id="326" r:id="rId12"/>
    <p:sldId id="327" r:id="rId13"/>
    <p:sldId id="32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25" autoAdjust="0"/>
  </p:normalViewPr>
  <p:slideViewPr>
    <p:cSldViewPr snapToGrid="0">
      <p:cViewPr varScale="1">
        <p:scale>
          <a:sx n="53" d="100"/>
          <a:sy n="53" d="100"/>
        </p:scale>
        <p:origin x="1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38EB-C60B-4A38-A0B3-3B572A39486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E4F7-F8F4-43C1-8588-F4410FA6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977D-9458-966B-DCA0-C7D4136FB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B3F8C-4387-F0B0-7464-192409731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C47B5-B455-AD80-5AD5-4FFE0C15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A89B4-06C8-247C-02D2-9238A3B9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F0CB4-2E54-7A27-D422-56DE656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73D9-6BC8-6497-D62B-EB828C43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070C7-BABE-10D3-04BA-E1556E2E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A9B1-1F7A-39CC-9383-7C6C6DAE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626C-696C-C222-14CF-ECE875FB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0371-17C8-DEDD-8F44-59FE526A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F7887-2304-AD43-5103-D41A3BD73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2B28B-7290-6510-0FDC-5E1DEF79A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6FAB-7B77-0B46-49DD-2D43E9F5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09CE9-5045-5CD3-2C3F-9D174D68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39029-CE46-7DCF-34D7-59F670B7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3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608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032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914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996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0215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47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7A15-2453-C7D6-96AF-9D248E39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44C5-6ACE-6275-39CD-46F3131D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E3E3-3407-5154-3A8E-840518EE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6362-A2ED-C70A-6B6E-358E7081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C51E-E987-50F5-CFE3-09AC36FC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DE82-383A-D811-CAEA-49318C6F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34B5F-2DAD-B520-C3A8-B6852C35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F1221-437C-3227-5CFA-3F8275B7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737F4-435F-952F-216A-282AFA21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77C93-6455-7840-1870-27C482AE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635A-D53F-4DB1-78DF-78D0C39F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EB9F-7C1C-5EC4-6CB8-668EF0CB9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080A4-074A-7E4E-DB6F-1F5D8358D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2654-7DD8-74F3-891D-28939379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2139-90C2-38A5-3724-026DBD49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68C97-C2BB-063A-D601-70324BF2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7B2B-8E45-82CC-5E31-8B83056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65EE8-0905-1316-C0C4-AD9C9B0E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AC11C-C579-8902-61DA-07EC214E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DD5CC-E358-B944-95C4-7E101B874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EA9D6-C054-CD76-2BC5-6C8678DC4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FF28F-6942-BEA5-9A9D-4712E635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5513C-D940-F01E-BCFE-805B4FB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4311D-BBD6-2408-7D28-3603E6D2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0827-341E-3E7E-5C87-8F9227CF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6254B-4F61-0DD7-314C-41E60149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14F1B-AD7F-F998-1C43-3A79ECF4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F686D-DA83-89B3-ABA0-B9BBA312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F5694-98B4-1075-F7C4-E00E7956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8B75F-B9C8-BEEB-8BDF-F137D808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21DC7-4484-E40E-AD93-F548694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69B4-55EC-ED94-6DE2-9AB19FDF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79A7-0342-B4A7-6468-3E74D1F4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F22D-2AE9-A515-23B6-03139C84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9F58-4BD0-BF8E-82F9-D7B12008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FFD96-91D5-51BA-A9B4-6A2E2389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D24F-D33F-E56D-425B-43777C00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D569-AF6E-F78F-BAC5-F974D5DA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62CC6-0DD8-49CD-5101-2516B7D3A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69961-C6AF-F479-25BC-17C4EB117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0B6FD-C4BA-F216-0DFD-11DD8FCF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BC946-7E12-45FC-43C6-B46A26E2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CDD8D-614B-7CCD-0B99-996FE871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35C1F70-43A5-BBEA-9C18-3104F1DFFF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E9D50-9020-7A2D-DE90-CEB6F3F1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D246D-2CD8-E837-3C99-E0E406FD6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4A7A-03AA-BE4C-0741-A74522582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6000-E968-4E8D-943B-416B2612623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2939D-9728-56B9-C8FE-2ABECBCC4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BD65-3FB3-0E22-416C-2BA4F9CB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158-A7B0-400F-8E58-60C8E727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19" Type="http://schemas.openxmlformats.org/officeDocument/2006/relationships/slide" Target="slide7.xml"/><Relationship Id="rId4" Type="http://schemas.openxmlformats.org/officeDocument/2006/relationships/image" Target="../media/image10.gif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F95E5-48A4-60F3-9539-13B09F33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3" y="3379241"/>
            <a:ext cx="2318815" cy="3031846"/>
          </a:xfrm>
          <a:prstGeom prst="rect">
            <a:avLst/>
          </a:prstGeom>
        </p:spPr>
      </p:pic>
      <p:sp>
        <p:nvSpPr>
          <p:cNvPr id="3" name="Speech Bubble: Rectangle with Corners Rounded 1">
            <a:extLst>
              <a:ext uri="{FF2B5EF4-FFF2-40B4-BE49-F238E27FC236}">
                <a16:creationId xmlns:a16="http://schemas.microsoft.com/office/drawing/2014/main" id="{E7CD2D89-B4F9-D358-622F-9BFDB7A3B02F}"/>
              </a:ext>
            </a:extLst>
          </p:cNvPr>
          <p:cNvSpPr/>
          <p:nvPr/>
        </p:nvSpPr>
        <p:spPr>
          <a:xfrm>
            <a:off x="2725801" y="400051"/>
            <a:ext cx="8894699" cy="2723198"/>
          </a:xfrm>
          <a:custGeom>
            <a:avLst/>
            <a:gdLst>
              <a:gd name="connsiteX0" fmla="*/ 0 w 8894699"/>
              <a:gd name="connsiteY0" fmla="*/ 453876 h 2723198"/>
              <a:gd name="connsiteX1" fmla="*/ 600286 w 8894699"/>
              <a:gd name="connsiteY1" fmla="*/ 0 h 2723198"/>
              <a:gd name="connsiteX2" fmla="*/ 1482449 w 8894699"/>
              <a:gd name="connsiteY2" fmla="*/ 0 h 2723198"/>
              <a:gd name="connsiteX3" fmla="*/ 1482449 w 8894699"/>
              <a:gd name="connsiteY3" fmla="*/ 0 h 2723198"/>
              <a:gd name="connsiteX4" fmla="*/ 3706124 w 8894699"/>
              <a:gd name="connsiteY4" fmla="*/ 0 h 2723198"/>
              <a:gd name="connsiteX5" fmla="*/ 8294412 w 8894699"/>
              <a:gd name="connsiteY5" fmla="*/ 0 h 2723198"/>
              <a:gd name="connsiteX6" fmla="*/ 8894699 w 8894699"/>
              <a:gd name="connsiteY6" fmla="*/ 453876 h 2723198"/>
              <a:gd name="connsiteX7" fmla="*/ 8894699 w 8894699"/>
              <a:gd name="connsiteY7" fmla="*/ 1588532 h 2723198"/>
              <a:gd name="connsiteX8" fmla="*/ 8894699 w 8894699"/>
              <a:gd name="connsiteY8" fmla="*/ 1588532 h 2723198"/>
              <a:gd name="connsiteX9" fmla="*/ 8894699 w 8894699"/>
              <a:gd name="connsiteY9" fmla="*/ 2269331 h 2723198"/>
              <a:gd name="connsiteX10" fmla="*/ 8894699 w 8894699"/>
              <a:gd name="connsiteY10" fmla="*/ 2269321 h 2723198"/>
              <a:gd name="connsiteX11" fmla="*/ 8294412 w 8894699"/>
              <a:gd name="connsiteY11" fmla="*/ 2723198 h 2723198"/>
              <a:gd name="connsiteX12" fmla="*/ 3706124 w 8894699"/>
              <a:gd name="connsiteY12" fmla="*/ 2723198 h 2723198"/>
              <a:gd name="connsiteX13" fmla="*/ 315406 w 8894699"/>
              <a:gd name="connsiteY13" fmla="*/ 3479811 h 2723198"/>
              <a:gd name="connsiteX14" fmla="*/ 1482449 w 8894699"/>
              <a:gd name="connsiteY14" fmla="*/ 2723198 h 2723198"/>
              <a:gd name="connsiteX15" fmla="*/ 600286 w 8894699"/>
              <a:gd name="connsiteY15" fmla="*/ 2723198 h 2723198"/>
              <a:gd name="connsiteX16" fmla="*/ 0 w 8894699"/>
              <a:gd name="connsiteY16" fmla="*/ 2269321 h 2723198"/>
              <a:gd name="connsiteX17" fmla="*/ 0 w 8894699"/>
              <a:gd name="connsiteY17" fmla="*/ 2269331 h 2723198"/>
              <a:gd name="connsiteX18" fmla="*/ 0 w 8894699"/>
              <a:gd name="connsiteY18" fmla="*/ 1588532 h 2723198"/>
              <a:gd name="connsiteX19" fmla="*/ 0 w 8894699"/>
              <a:gd name="connsiteY19" fmla="*/ 1588532 h 2723198"/>
              <a:gd name="connsiteX20" fmla="*/ 0 w 8894699"/>
              <a:gd name="connsiteY20" fmla="*/ 453876 h 2723198"/>
              <a:gd name="connsiteX0" fmla="*/ 0 w 8894699"/>
              <a:gd name="connsiteY0" fmla="*/ 453876 h 2723198"/>
              <a:gd name="connsiteX1" fmla="*/ 600286 w 8894699"/>
              <a:gd name="connsiteY1" fmla="*/ 0 h 2723198"/>
              <a:gd name="connsiteX2" fmla="*/ 1482449 w 8894699"/>
              <a:gd name="connsiteY2" fmla="*/ 0 h 2723198"/>
              <a:gd name="connsiteX3" fmla="*/ 1482449 w 8894699"/>
              <a:gd name="connsiteY3" fmla="*/ 0 h 2723198"/>
              <a:gd name="connsiteX4" fmla="*/ 3706124 w 8894699"/>
              <a:gd name="connsiteY4" fmla="*/ 0 h 2723198"/>
              <a:gd name="connsiteX5" fmla="*/ 8294412 w 8894699"/>
              <a:gd name="connsiteY5" fmla="*/ 0 h 2723198"/>
              <a:gd name="connsiteX6" fmla="*/ 8894699 w 8894699"/>
              <a:gd name="connsiteY6" fmla="*/ 453876 h 2723198"/>
              <a:gd name="connsiteX7" fmla="*/ 8894699 w 8894699"/>
              <a:gd name="connsiteY7" fmla="*/ 1588532 h 2723198"/>
              <a:gd name="connsiteX8" fmla="*/ 8894699 w 8894699"/>
              <a:gd name="connsiteY8" fmla="*/ 1588532 h 2723198"/>
              <a:gd name="connsiteX9" fmla="*/ 8894699 w 8894699"/>
              <a:gd name="connsiteY9" fmla="*/ 2269331 h 2723198"/>
              <a:gd name="connsiteX10" fmla="*/ 8894699 w 8894699"/>
              <a:gd name="connsiteY10" fmla="*/ 2269321 h 2723198"/>
              <a:gd name="connsiteX11" fmla="*/ 8294412 w 8894699"/>
              <a:gd name="connsiteY11" fmla="*/ 2723198 h 2723198"/>
              <a:gd name="connsiteX12" fmla="*/ 3706124 w 8894699"/>
              <a:gd name="connsiteY12" fmla="*/ 2723198 h 2723198"/>
              <a:gd name="connsiteX13" fmla="*/ 315406 w 8894699"/>
              <a:gd name="connsiteY13" fmla="*/ 3479811 h 2723198"/>
              <a:gd name="connsiteX14" fmla="*/ 1482449 w 8894699"/>
              <a:gd name="connsiteY14" fmla="*/ 2723198 h 2723198"/>
              <a:gd name="connsiteX15" fmla="*/ 600286 w 8894699"/>
              <a:gd name="connsiteY15" fmla="*/ 2723198 h 2723198"/>
              <a:gd name="connsiteX16" fmla="*/ 0 w 8894699"/>
              <a:gd name="connsiteY16" fmla="*/ 2269321 h 2723198"/>
              <a:gd name="connsiteX17" fmla="*/ 0 w 8894699"/>
              <a:gd name="connsiteY17" fmla="*/ 2269331 h 2723198"/>
              <a:gd name="connsiteX18" fmla="*/ 0 w 8894699"/>
              <a:gd name="connsiteY18" fmla="*/ 1588532 h 2723198"/>
              <a:gd name="connsiteX19" fmla="*/ 0 w 8894699"/>
              <a:gd name="connsiteY19" fmla="*/ 1588532 h 2723198"/>
              <a:gd name="connsiteX20" fmla="*/ 0 w 8894699"/>
              <a:gd name="connsiteY20" fmla="*/ 453876 h 2723198"/>
              <a:gd name="connsiteX0" fmla="*/ 0 w 8894699"/>
              <a:gd name="connsiteY0" fmla="*/ 453876 h 2723198"/>
              <a:gd name="connsiteX1" fmla="*/ 600286 w 8894699"/>
              <a:gd name="connsiteY1" fmla="*/ 0 h 2723198"/>
              <a:gd name="connsiteX2" fmla="*/ 1482449 w 8894699"/>
              <a:gd name="connsiteY2" fmla="*/ 0 h 2723198"/>
              <a:gd name="connsiteX3" fmla="*/ 1482449 w 8894699"/>
              <a:gd name="connsiteY3" fmla="*/ 0 h 2723198"/>
              <a:gd name="connsiteX4" fmla="*/ 3706124 w 8894699"/>
              <a:gd name="connsiteY4" fmla="*/ 0 h 2723198"/>
              <a:gd name="connsiteX5" fmla="*/ 8294412 w 8894699"/>
              <a:gd name="connsiteY5" fmla="*/ 0 h 2723198"/>
              <a:gd name="connsiteX6" fmla="*/ 8894699 w 8894699"/>
              <a:gd name="connsiteY6" fmla="*/ 453876 h 2723198"/>
              <a:gd name="connsiteX7" fmla="*/ 8894699 w 8894699"/>
              <a:gd name="connsiteY7" fmla="*/ 1588532 h 2723198"/>
              <a:gd name="connsiteX8" fmla="*/ 8894699 w 8894699"/>
              <a:gd name="connsiteY8" fmla="*/ 1588532 h 2723198"/>
              <a:gd name="connsiteX9" fmla="*/ 8894699 w 8894699"/>
              <a:gd name="connsiteY9" fmla="*/ 2269331 h 2723198"/>
              <a:gd name="connsiteX10" fmla="*/ 8894699 w 8894699"/>
              <a:gd name="connsiteY10" fmla="*/ 2269321 h 2723198"/>
              <a:gd name="connsiteX11" fmla="*/ 8294412 w 8894699"/>
              <a:gd name="connsiteY11" fmla="*/ 2723198 h 2723198"/>
              <a:gd name="connsiteX12" fmla="*/ 3706124 w 8894699"/>
              <a:gd name="connsiteY12" fmla="*/ 2723198 h 2723198"/>
              <a:gd name="connsiteX13" fmla="*/ 315406 w 8894699"/>
              <a:gd name="connsiteY13" fmla="*/ 3479811 h 2723198"/>
              <a:gd name="connsiteX14" fmla="*/ 1482449 w 8894699"/>
              <a:gd name="connsiteY14" fmla="*/ 2723198 h 2723198"/>
              <a:gd name="connsiteX15" fmla="*/ 600286 w 8894699"/>
              <a:gd name="connsiteY15" fmla="*/ 2723198 h 2723198"/>
              <a:gd name="connsiteX16" fmla="*/ 0 w 8894699"/>
              <a:gd name="connsiteY16" fmla="*/ 2269321 h 2723198"/>
              <a:gd name="connsiteX17" fmla="*/ 0 w 8894699"/>
              <a:gd name="connsiteY17" fmla="*/ 2269331 h 2723198"/>
              <a:gd name="connsiteX18" fmla="*/ 0 w 8894699"/>
              <a:gd name="connsiteY18" fmla="*/ 1588532 h 2723198"/>
              <a:gd name="connsiteX19" fmla="*/ 0 w 8894699"/>
              <a:gd name="connsiteY19" fmla="*/ 1588532 h 2723198"/>
              <a:gd name="connsiteX20" fmla="*/ 0 w 8894699"/>
              <a:gd name="connsiteY20" fmla="*/ 453876 h 272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94699" h="2723198" fill="none" extrusionOk="0">
                <a:moveTo>
                  <a:pt x="0" y="453876"/>
                </a:moveTo>
                <a:cubicBezTo>
                  <a:pt x="-33115" y="202459"/>
                  <a:pt x="356457" y="-74540"/>
                  <a:pt x="600286" y="0"/>
                </a:cubicBezTo>
                <a:cubicBezTo>
                  <a:pt x="1040741" y="47790"/>
                  <a:pt x="1390325" y="-21051"/>
                  <a:pt x="1482449" y="0"/>
                </a:cubicBezTo>
                <a:lnTo>
                  <a:pt x="1482449" y="0"/>
                </a:lnTo>
                <a:cubicBezTo>
                  <a:pt x="1711535" y="-33962"/>
                  <a:pt x="2942364" y="216268"/>
                  <a:pt x="3706124" y="0"/>
                </a:cubicBezTo>
                <a:cubicBezTo>
                  <a:pt x="4490897" y="-464819"/>
                  <a:pt x="7123193" y="-432270"/>
                  <a:pt x="8294412" y="0"/>
                </a:cubicBezTo>
                <a:cubicBezTo>
                  <a:pt x="8642609" y="-41692"/>
                  <a:pt x="8911943" y="290875"/>
                  <a:pt x="8894699" y="453876"/>
                </a:cubicBezTo>
                <a:cubicBezTo>
                  <a:pt x="8809244" y="899609"/>
                  <a:pt x="8823225" y="1343821"/>
                  <a:pt x="8894699" y="1588532"/>
                </a:cubicBezTo>
                <a:lnTo>
                  <a:pt x="8894699" y="1588532"/>
                </a:lnTo>
                <a:cubicBezTo>
                  <a:pt x="8979410" y="1747628"/>
                  <a:pt x="8906155" y="2090626"/>
                  <a:pt x="8894699" y="2269331"/>
                </a:cubicBezTo>
                <a:cubicBezTo>
                  <a:pt x="8894698" y="2269329"/>
                  <a:pt x="8894698" y="2269326"/>
                  <a:pt x="8894699" y="2269321"/>
                </a:cubicBezTo>
                <a:cubicBezTo>
                  <a:pt x="9001476" y="2519959"/>
                  <a:pt x="8603608" y="2760167"/>
                  <a:pt x="8294412" y="2723198"/>
                </a:cubicBezTo>
                <a:cubicBezTo>
                  <a:pt x="7074705" y="2558621"/>
                  <a:pt x="4706362" y="2501605"/>
                  <a:pt x="3706124" y="2723198"/>
                </a:cubicBezTo>
                <a:cubicBezTo>
                  <a:pt x="3419452" y="2857989"/>
                  <a:pt x="846463" y="3410243"/>
                  <a:pt x="315406" y="3479811"/>
                </a:cubicBezTo>
                <a:cubicBezTo>
                  <a:pt x="457510" y="3291930"/>
                  <a:pt x="1156961" y="2771789"/>
                  <a:pt x="1482449" y="2723198"/>
                </a:cubicBezTo>
                <a:cubicBezTo>
                  <a:pt x="1355276" y="2748839"/>
                  <a:pt x="745206" y="2737277"/>
                  <a:pt x="600286" y="2723198"/>
                </a:cubicBezTo>
                <a:cubicBezTo>
                  <a:pt x="263379" y="2824474"/>
                  <a:pt x="-81822" y="2607104"/>
                  <a:pt x="0" y="2269321"/>
                </a:cubicBezTo>
                <a:cubicBezTo>
                  <a:pt x="0" y="2269323"/>
                  <a:pt x="0" y="2269329"/>
                  <a:pt x="0" y="2269331"/>
                </a:cubicBezTo>
                <a:cubicBezTo>
                  <a:pt x="7429" y="2017733"/>
                  <a:pt x="9847" y="1902869"/>
                  <a:pt x="0" y="1588532"/>
                </a:cubicBezTo>
                <a:lnTo>
                  <a:pt x="0" y="1588532"/>
                </a:lnTo>
                <a:cubicBezTo>
                  <a:pt x="-181265" y="1134688"/>
                  <a:pt x="101110" y="875499"/>
                  <a:pt x="0" y="453876"/>
                </a:cubicBezTo>
                <a:close/>
              </a:path>
              <a:path w="8894699" h="2723198" stroke="0" extrusionOk="0">
                <a:moveTo>
                  <a:pt x="0" y="453876"/>
                </a:moveTo>
                <a:cubicBezTo>
                  <a:pt x="-4999" y="200294"/>
                  <a:pt x="261762" y="50118"/>
                  <a:pt x="600286" y="0"/>
                </a:cubicBezTo>
                <a:cubicBezTo>
                  <a:pt x="704362" y="1847"/>
                  <a:pt x="1215246" y="23437"/>
                  <a:pt x="1482449" y="0"/>
                </a:cubicBezTo>
                <a:lnTo>
                  <a:pt x="1482449" y="0"/>
                </a:lnTo>
                <a:cubicBezTo>
                  <a:pt x="1942229" y="-18960"/>
                  <a:pt x="3452017" y="133193"/>
                  <a:pt x="3706124" y="0"/>
                </a:cubicBezTo>
                <a:cubicBezTo>
                  <a:pt x="5722430" y="-19607"/>
                  <a:pt x="6884217" y="-5936"/>
                  <a:pt x="8294412" y="0"/>
                </a:cubicBezTo>
                <a:cubicBezTo>
                  <a:pt x="8671003" y="-42821"/>
                  <a:pt x="8853731" y="188332"/>
                  <a:pt x="8894699" y="453876"/>
                </a:cubicBezTo>
                <a:cubicBezTo>
                  <a:pt x="9021199" y="792793"/>
                  <a:pt x="8885601" y="1416205"/>
                  <a:pt x="8894699" y="1588532"/>
                </a:cubicBezTo>
                <a:lnTo>
                  <a:pt x="8894699" y="1588532"/>
                </a:lnTo>
                <a:cubicBezTo>
                  <a:pt x="8882402" y="1890641"/>
                  <a:pt x="8820714" y="2116226"/>
                  <a:pt x="8894699" y="2269331"/>
                </a:cubicBezTo>
                <a:cubicBezTo>
                  <a:pt x="8894699" y="2269327"/>
                  <a:pt x="8894697" y="2269325"/>
                  <a:pt x="8894699" y="2269321"/>
                </a:cubicBezTo>
                <a:cubicBezTo>
                  <a:pt x="8897606" y="2546985"/>
                  <a:pt x="8731095" y="2803259"/>
                  <a:pt x="8294412" y="2723198"/>
                </a:cubicBezTo>
                <a:cubicBezTo>
                  <a:pt x="6363455" y="2765692"/>
                  <a:pt x="4950956" y="2932816"/>
                  <a:pt x="3706124" y="2723198"/>
                </a:cubicBezTo>
                <a:cubicBezTo>
                  <a:pt x="3266755" y="2546952"/>
                  <a:pt x="1519529" y="3400145"/>
                  <a:pt x="315406" y="3479811"/>
                </a:cubicBezTo>
                <a:cubicBezTo>
                  <a:pt x="781287" y="3216328"/>
                  <a:pt x="1135998" y="2936844"/>
                  <a:pt x="1482449" y="2723198"/>
                </a:cubicBezTo>
                <a:cubicBezTo>
                  <a:pt x="1128645" y="2724251"/>
                  <a:pt x="772999" y="2758768"/>
                  <a:pt x="600286" y="2723198"/>
                </a:cubicBezTo>
                <a:cubicBezTo>
                  <a:pt x="281951" y="2719078"/>
                  <a:pt x="6570" y="2570531"/>
                  <a:pt x="0" y="2269321"/>
                </a:cubicBezTo>
                <a:cubicBezTo>
                  <a:pt x="0" y="2269326"/>
                  <a:pt x="0" y="2269329"/>
                  <a:pt x="0" y="2269331"/>
                </a:cubicBezTo>
                <a:cubicBezTo>
                  <a:pt x="60752" y="2073248"/>
                  <a:pt x="145210" y="1769364"/>
                  <a:pt x="0" y="1588532"/>
                </a:cubicBezTo>
                <a:lnTo>
                  <a:pt x="0" y="1588532"/>
                </a:lnTo>
                <a:cubicBezTo>
                  <a:pt x="114172" y="1067553"/>
                  <a:pt x="140178" y="688425"/>
                  <a:pt x="0" y="453876"/>
                </a:cubicBezTo>
                <a:close/>
              </a:path>
              <a:path w="8894699" h="2723198" fill="none" stroke="0" extrusionOk="0">
                <a:moveTo>
                  <a:pt x="0" y="453876"/>
                </a:moveTo>
                <a:cubicBezTo>
                  <a:pt x="-11929" y="206776"/>
                  <a:pt x="377529" y="34011"/>
                  <a:pt x="600286" y="0"/>
                </a:cubicBezTo>
                <a:cubicBezTo>
                  <a:pt x="1003768" y="30294"/>
                  <a:pt x="1378988" y="-61186"/>
                  <a:pt x="1482449" y="0"/>
                </a:cubicBezTo>
                <a:lnTo>
                  <a:pt x="1482449" y="0"/>
                </a:lnTo>
                <a:cubicBezTo>
                  <a:pt x="1743560" y="-31403"/>
                  <a:pt x="2890161" y="37596"/>
                  <a:pt x="3706124" y="0"/>
                </a:cubicBezTo>
                <a:cubicBezTo>
                  <a:pt x="4591130" y="-406337"/>
                  <a:pt x="7251377" y="-201227"/>
                  <a:pt x="8294412" y="0"/>
                </a:cubicBezTo>
                <a:cubicBezTo>
                  <a:pt x="8591209" y="-39547"/>
                  <a:pt x="8876360" y="275483"/>
                  <a:pt x="8894699" y="453876"/>
                </a:cubicBezTo>
                <a:cubicBezTo>
                  <a:pt x="8720435" y="935642"/>
                  <a:pt x="8841264" y="1376142"/>
                  <a:pt x="8894699" y="1588532"/>
                </a:cubicBezTo>
                <a:lnTo>
                  <a:pt x="8894699" y="1588532"/>
                </a:lnTo>
                <a:cubicBezTo>
                  <a:pt x="8948692" y="1809910"/>
                  <a:pt x="8901945" y="2092112"/>
                  <a:pt x="8894699" y="2269331"/>
                </a:cubicBezTo>
                <a:cubicBezTo>
                  <a:pt x="8894697" y="2269328"/>
                  <a:pt x="8894701" y="2269326"/>
                  <a:pt x="8894699" y="2269321"/>
                </a:cubicBezTo>
                <a:cubicBezTo>
                  <a:pt x="8953591" y="2529391"/>
                  <a:pt x="8629263" y="2662412"/>
                  <a:pt x="8294412" y="2723198"/>
                </a:cubicBezTo>
                <a:cubicBezTo>
                  <a:pt x="7255150" y="2465294"/>
                  <a:pt x="4613195" y="2553260"/>
                  <a:pt x="3706124" y="2723198"/>
                </a:cubicBezTo>
                <a:cubicBezTo>
                  <a:pt x="3230905" y="2719892"/>
                  <a:pt x="1127266" y="3292249"/>
                  <a:pt x="315406" y="3479811"/>
                </a:cubicBezTo>
                <a:cubicBezTo>
                  <a:pt x="537245" y="3291846"/>
                  <a:pt x="1094827" y="2857875"/>
                  <a:pt x="1482449" y="2723198"/>
                </a:cubicBezTo>
                <a:cubicBezTo>
                  <a:pt x="1338483" y="2730621"/>
                  <a:pt x="782796" y="2769474"/>
                  <a:pt x="600286" y="2723198"/>
                </a:cubicBezTo>
                <a:cubicBezTo>
                  <a:pt x="299838" y="2726028"/>
                  <a:pt x="-78068" y="2495079"/>
                  <a:pt x="0" y="2269321"/>
                </a:cubicBezTo>
                <a:cubicBezTo>
                  <a:pt x="-1" y="2269324"/>
                  <a:pt x="-1" y="2269326"/>
                  <a:pt x="0" y="2269331"/>
                </a:cubicBezTo>
                <a:cubicBezTo>
                  <a:pt x="32197" y="2034867"/>
                  <a:pt x="81005" y="1866924"/>
                  <a:pt x="0" y="1588532"/>
                </a:cubicBezTo>
                <a:lnTo>
                  <a:pt x="0" y="1588532"/>
                </a:lnTo>
                <a:cubicBezTo>
                  <a:pt x="-105538" y="1110259"/>
                  <a:pt x="77579" y="916556"/>
                  <a:pt x="0" y="453876"/>
                </a:cubicBezTo>
                <a:close/>
              </a:path>
              <a:path w="8894699" h="2723198" fill="none" stroke="0" extrusionOk="0">
                <a:moveTo>
                  <a:pt x="0" y="453876"/>
                </a:moveTo>
                <a:cubicBezTo>
                  <a:pt x="-29875" y="209814"/>
                  <a:pt x="363182" y="-24893"/>
                  <a:pt x="600286" y="0"/>
                </a:cubicBezTo>
                <a:cubicBezTo>
                  <a:pt x="1029348" y="41329"/>
                  <a:pt x="1372397" y="-36041"/>
                  <a:pt x="1482449" y="0"/>
                </a:cubicBezTo>
                <a:lnTo>
                  <a:pt x="1482449" y="0"/>
                </a:lnTo>
                <a:cubicBezTo>
                  <a:pt x="1771661" y="37472"/>
                  <a:pt x="2954157" y="65716"/>
                  <a:pt x="3706124" y="0"/>
                </a:cubicBezTo>
                <a:cubicBezTo>
                  <a:pt x="4439508" y="-550533"/>
                  <a:pt x="7237470" y="-396268"/>
                  <a:pt x="8294412" y="0"/>
                </a:cubicBezTo>
                <a:cubicBezTo>
                  <a:pt x="8652415" y="-69292"/>
                  <a:pt x="8890606" y="276819"/>
                  <a:pt x="8894699" y="453876"/>
                </a:cubicBezTo>
                <a:cubicBezTo>
                  <a:pt x="8757147" y="900083"/>
                  <a:pt x="8862356" y="1360294"/>
                  <a:pt x="8894699" y="1588532"/>
                </a:cubicBezTo>
                <a:lnTo>
                  <a:pt x="8894699" y="1588532"/>
                </a:lnTo>
                <a:cubicBezTo>
                  <a:pt x="8980422" y="1752816"/>
                  <a:pt x="8933559" y="2084894"/>
                  <a:pt x="8894699" y="2269331"/>
                </a:cubicBezTo>
                <a:cubicBezTo>
                  <a:pt x="8894699" y="2269329"/>
                  <a:pt x="8894698" y="2269328"/>
                  <a:pt x="8894699" y="2269321"/>
                </a:cubicBezTo>
                <a:cubicBezTo>
                  <a:pt x="9020136" y="2493778"/>
                  <a:pt x="8604679" y="2721300"/>
                  <a:pt x="8294412" y="2723198"/>
                </a:cubicBezTo>
                <a:cubicBezTo>
                  <a:pt x="7097755" y="2511031"/>
                  <a:pt x="4696669" y="2582954"/>
                  <a:pt x="3706124" y="2723198"/>
                </a:cubicBezTo>
                <a:cubicBezTo>
                  <a:pt x="3332425" y="2786148"/>
                  <a:pt x="1018864" y="3420175"/>
                  <a:pt x="315406" y="3479811"/>
                </a:cubicBezTo>
                <a:cubicBezTo>
                  <a:pt x="507713" y="3288527"/>
                  <a:pt x="1140570" y="2771398"/>
                  <a:pt x="1482449" y="2723198"/>
                </a:cubicBezTo>
                <a:cubicBezTo>
                  <a:pt x="1350094" y="2743659"/>
                  <a:pt x="742899" y="2742264"/>
                  <a:pt x="600286" y="2723198"/>
                </a:cubicBezTo>
                <a:cubicBezTo>
                  <a:pt x="273923" y="2719455"/>
                  <a:pt x="-65172" y="2514853"/>
                  <a:pt x="0" y="2269321"/>
                </a:cubicBezTo>
                <a:cubicBezTo>
                  <a:pt x="1" y="2269321"/>
                  <a:pt x="2" y="2269329"/>
                  <a:pt x="0" y="2269331"/>
                </a:cubicBezTo>
                <a:cubicBezTo>
                  <a:pt x="21598" y="2034256"/>
                  <a:pt x="31581" y="1875965"/>
                  <a:pt x="0" y="1588532"/>
                </a:cubicBezTo>
                <a:lnTo>
                  <a:pt x="0" y="1588532"/>
                </a:lnTo>
                <a:cubicBezTo>
                  <a:pt x="-136074" y="1122367"/>
                  <a:pt x="127993" y="915962"/>
                  <a:pt x="0" y="453876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custGeom>
                    <a:avLst/>
                    <a:gdLst>
                      <a:gd name="connsiteX0" fmla="*/ 0 w 8894699"/>
                      <a:gd name="connsiteY0" fmla="*/ 453876 h 2723198"/>
                      <a:gd name="connsiteX1" fmla="*/ 600286 w 8894699"/>
                      <a:gd name="connsiteY1" fmla="*/ 0 h 2723198"/>
                      <a:gd name="connsiteX2" fmla="*/ 1482449 w 8894699"/>
                      <a:gd name="connsiteY2" fmla="*/ 0 h 2723198"/>
                      <a:gd name="connsiteX3" fmla="*/ 1482449 w 8894699"/>
                      <a:gd name="connsiteY3" fmla="*/ 0 h 2723198"/>
                      <a:gd name="connsiteX4" fmla="*/ 3706124 w 8894699"/>
                      <a:gd name="connsiteY4" fmla="*/ 0 h 2723198"/>
                      <a:gd name="connsiteX5" fmla="*/ 8294412 w 8894699"/>
                      <a:gd name="connsiteY5" fmla="*/ 0 h 2723198"/>
                      <a:gd name="connsiteX6" fmla="*/ 8894699 w 8894699"/>
                      <a:gd name="connsiteY6" fmla="*/ 453876 h 2723198"/>
                      <a:gd name="connsiteX7" fmla="*/ 8894699 w 8894699"/>
                      <a:gd name="connsiteY7" fmla="*/ 1588532 h 2723198"/>
                      <a:gd name="connsiteX8" fmla="*/ 8894699 w 8894699"/>
                      <a:gd name="connsiteY8" fmla="*/ 1588532 h 2723198"/>
                      <a:gd name="connsiteX9" fmla="*/ 8894699 w 8894699"/>
                      <a:gd name="connsiteY9" fmla="*/ 2269331 h 2723198"/>
                      <a:gd name="connsiteX10" fmla="*/ 8894699 w 8894699"/>
                      <a:gd name="connsiteY10" fmla="*/ 2269321 h 2723198"/>
                      <a:gd name="connsiteX11" fmla="*/ 8294412 w 8894699"/>
                      <a:gd name="connsiteY11" fmla="*/ 2723198 h 2723198"/>
                      <a:gd name="connsiteX12" fmla="*/ 3706124 w 8894699"/>
                      <a:gd name="connsiteY12" fmla="*/ 2723198 h 2723198"/>
                      <a:gd name="connsiteX13" fmla="*/ 315406 w 8894699"/>
                      <a:gd name="connsiteY13" fmla="*/ 3479811 h 2723198"/>
                      <a:gd name="connsiteX14" fmla="*/ 1482449 w 8894699"/>
                      <a:gd name="connsiteY14" fmla="*/ 2723198 h 2723198"/>
                      <a:gd name="connsiteX15" fmla="*/ 600286 w 8894699"/>
                      <a:gd name="connsiteY15" fmla="*/ 2723198 h 2723198"/>
                      <a:gd name="connsiteX16" fmla="*/ 0 w 8894699"/>
                      <a:gd name="connsiteY16" fmla="*/ 2269321 h 2723198"/>
                      <a:gd name="connsiteX17" fmla="*/ 0 w 8894699"/>
                      <a:gd name="connsiteY17" fmla="*/ 2269331 h 2723198"/>
                      <a:gd name="connsiteX18" fmla="*/ 0 w 8894699"/>
                      <a:gd name="connsiteY18" fmla="*/ 1588532 h 2723198"/>
                      <a:gd name="connsiteX19" fmla="*/ 0 w 8894699"/>
                      <a:gd name="connsiteY19" fmla="*/ 1588532 h 2723198"/>
                      <a:gd name="connsiteX20" fmla="*/ 0 w 8894699"/>
                      <a:gd name="connsiteY20" fmla="*/ 453876 h 2723198"/>
                      <a:gd name="connsiteX0" fmla="*/ 0 w 8894699"/>
                      <a:gd name="connsiteY0" fmla="*/ 453876 h 2723198"/>
                      <a:gd name="connsiteX1" fmla="*/ 600286 w 8894699"/>
                      <a:gd name="connsiteY1" fmla="*/ 0 h 2723198"/>
                      <a:gd name="connsiteX2" fmla="*/ 1482449 w 8894699"/>
                      <a:gd name="connsiteY2" fmla="*/ 0 h 2723198"/>
                      <a:gd name="connsiteX3" fmla="*/ 1482449 w 8894699"/>
                      <a:gd name="connsiteY3" fmla="*/ 0 h 2723198"/>
                      <a:gd name="connsiteX4" fmla="*/ 3706124 w 8894699"/>
                      <a:gd name="connsiteY4" fmla="*/ 0 h 2723198"/>
                      <a:gd name="connsiteX5" fmla="*/ 8294412 w 8894699"/>
                      <a:gd name="connsiteY5" fmla="*/ 0 h 2723198"/>
                      <a:gd name="connsiteX6" fmla="*/ 8894699 w 8894699"/>
                      <a:gd name="connsiteY6" fmla="*/ 453876 h 2723198"/>
                      <a:gd name="connsiteX7" fmla="*/ 8894699 w 8894699"/>
                      <a:gd name="connsiteY7" fmla="*/ 1588532 h 2723198"/>
                      <a:gd name="connsiteX8" fmla="*/ 8894699 w 8894699"/>
                      <a:gd name="connsiteY8" fmla="*/ 1588532 h 2723198"/>
                      <a:gd name="connsiteX9" fmla="*/ 8894699 w 8894699"/>
                      <a:gd name="connsiteY9" fmla="*/ 2269331 h 2723198"/>
                      <a:gd name="connsiteX10" fmla="*/ 8894699 w 8894699"/>
                      <a:gd name="connsiteY10" fmla="*/ 2269321 h 2723198"/>
                      <a:gd name="connsiteX11" fmla="*/ 8294412 w 8894699"/>
                      <a:gd name="connsiteY11" fmla="*/ 2723198 h 2723198"/>
                      <a:gd name="connsiteX12" fmla="*/ 3706124 w 8894699"/>
                      <a:gd name="connsiteY12" fmla="*/ 2723198 h 2723198"/>
                      <a:gd name="connsiteX13" fmla="*/ 315406 w 8894699"/>
                      <a:gd name="connsiteY13" fmla="*/ 3479811 h 2723198"/>
                      <a:gd name="connsiteX14" fmla="*/ 1482449 w 8894699"/>
                      <a:gd name="connsiteY14" fmla="*/ 2723198 h 2723198"/>
                      <a:gd name="connsiteX15" fmla="*/ 600286 w 8894699"/>
                      <a:gd name="connsiteY15" fmla="*/ 2723198 h 2723198"/>
                      <a:gd name="connsiteX16" fmla="*/ 0 w 8894699"/>
                      <a:gd name="connsiteY16" fmla="*/ 2269321 h 2723198"/>
                      <a:gd name="connsiteX17" fmla="*/ 0 w 8894699"/>
                      <a:gd name="connsiteY17" fmla="*/ 2269331 h 2723198"/>
                      <a:gd name="connsiteX18" fmla="*/ 0 w 8894699"/>
                      <a:gd name="connsiteY18" fmla="*/ 1588532 h 2723198"/>
                      <a:gd name="connsiteX19" fmla="*/ 0 w 8894699"/>
                      <a:gd name="connsiteY19" fmla="*/ 1588532 h 2723198"/>
                      <a:gd name="connsiteX20" fmla="*/ 0 w 8894699"/>
                      <a:gd name="connsiteY20" fmla="*/ 453876 h 2723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894699" h="2723198" fill="none" extrusionOk="0">
                        <a:moveTo>
                          <a:pt x="0" y="453876"/>
                        </a:moveTo>
                        <a:cubicBezTo>
                          <a:pt x="-41758" y="214103"/>
                          <a:pt x="345364" y="-35253"/>
                          <a:pt x="600286" y="0"/>
                        </a:cubicBezTo>
                        <a:cubicBezTo>
                          <a:pt x="1033147" y="41353"/>
                          <a:pt x="1387996" y="-28154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746205" y="45974"/>
                          <a:pt x="2963039" y="109896"/>
                          <a:pt x="3706124" y="0"/>
                        </a:cubicBezTo>
                        <a:cubicBezTo>
                          <a:pt x="4524362" y="-428797"/>
                          <a:pt x="7040665" y="-349632"/>
                          <a:pt x="8294412" y="0"/>
                        </a:cubicBezTo>
                        <a:cubicBezTo>
                          <a:pt x="8638724" y="-37413"/>
                          <a:pt x="8889094" y="260546"/>
                          <a:pt x="8894699" y="453876"/>
                        </a:cubicBezTo>
                        <a:cubicBezTo>
                          <a:pt x="8791432" y="910874"/>
                          <a:pt x="8829235" y="1357089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960201" y="1770204"/>
                          <a:pt x="8911703" y="2098002"/>
                          <a:pt x="8894699" y="2269331"/>
                        </a:cubicBezTo>
                        <a:cubicBezTo>
                          <a:pt x="8894698" y="2269329"/>
                          <a:pt x="8894698" y="2269326"/>
                          <a:pt x="8894699" y="2269321"/>
                        </a:cubicBezTo>
                        <a:cubicBezTo>
                          <a:pt x="8967427" y="2507348"/>
                          <a:pt x="8603571" y="2704597"/>
                          <a:pt x="8294412" y="2723198"/>
                        </a:cubicBezTo>
                        <a:cubicBezTo>
                          <a:pt x="7122576" y="2528794"/>
                          <a:pt x="4663411" y="2500587"/>
                          <a:pt x="3706124" y="2723198"/>
                        </a:cubicBezTo>
                        <a:cubicBezTo>
                          <a:pt x="3382555" y="2813648"/>
                          <a:pt x="933409" y="3370286"/>
                          <a:pt x="315406" y="3479811"/>
                        </a:cubicBezTo>
                        <a:cubicBezTo>
                          <a:pt x="517542" y="3305936"/>
                          <a:pt x="1152409" y="2779286"/>
                          <a:pt x="1482449" y="2723198"/>
                        </a:cubicBezTo>
                        <a:cubicBezTo>
                          <a:pt x="1345181" y="2749782"/>
                          <a:pt x="748769" y="2742884"/>
                          <a:pt x="600286" y="2723198"/>
                        </a:cubicBezTo>
                        <a:cubicBezTo>
                          <a:pt x="293709" y="2774106"/>
                          <a:pt x="-57747" y="2559697"/>
                          <a:pt x="0" y="2269321"/>
                        </a:cubicBezTo>
                        <a:cubicBezTo>
                          <a:pt x="1" y="2269322"/>
                          <a:pt x="1" y="2269329"/>
                          <a:pt x="0" y="2269331"/>
                        </a:cubicBezTo>
                        <a:cubicBezTo>
                          <a:pt x="34069" y="2028792"/>
                          <a:pt x="22856" y="1874910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-147018" y="1126527"/>
                          <a:pt x="78757" y="909195"/>
                          <a:pt x="0" y="453876"/>
                        </a:cubicBezTo>
                        <a:close/>
                      </a:path>
                      <a:path w="8894699" h="2723198" stroke="0" extrusionOk="0">
                        <a:moveTo>
                          <a:pt x="0" y="453876"/>
                        </a:moveTo>
                        <a:cubicBezTo>
                          <a:pt x="34961" y="192081"/>
                          <a:pt x="287165" y="35008"/>
                          <a:pt x="600286" y="0"/>
                        </a:cubicBezTo>
                        <a:cubicBezTo>
                          <a:pt x="723664" y="-1720"/>
                          <a:pt x="1196761" y="18519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966287" y="-11357"/>
                          <a:pt x="3433045" y="127316"/>
                          <a:pt x="3706124" y="0"/>
                        </a:cubicBezTo>
                        <a:cubicBezTo>
                          <a:pt x="5573138" y="-50038"/>
                          <a:pt x="6927602" y="-72719"/>
                          <a:pt x="8294412" y="0"/>
                        </a:cubicBezTo>
                        <a:cubicBezTo>
                          <a:pt x="8664360" y="-43946"/>
                          <a:pt x="8882551" y="220082"/>
                          <a:pt x="8894699" y="453876"/>
                        </a:cubicBezTo>
                        <a:cubicBezTo>
                          <a:pt x="9014719" y="797199"/>
                          <a:pt x="8890112" y="1390865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876843" y="1876658"/>
                          <a:pt x="8820165" y="2132727"/>
                          <a:pt x="8894699" y="2269331"/>
                        </a:cubicBezTo>
                        <a:cubicBezTo>
                          <a:pt x="8894700" y="2269327"/>
                          <a:pt x="8894698" y="2269324"/>
                          <a:pt x="8894699" y="2269321"/>
                        </a:cubicBezTo>
                        <a:cubicBezTo>
                          <a:pt x="8912834" y="2534420"/>
                          <a:pt x="8681229" y="2775487"/>
                          <a:pt x="8294412" y="2723198"/>
                        </a:cubicBezTo>
                        <a:cubicBezTo>
                          <a:pt x="6405829" y="2772638"/>
                          <a:pt x="4835593" y="2868903"/>
                          <a:pt x="3706124" y="2723198"/>
                        </a:cubicBezTo>
                        <a:cubicBezTo>
                          <a:pt x="3229371" y="2622058"/>
                          <a:pt x="1434456" y="3457408"/>
                          <a:pt x="315406" y="3479811"/>
                        </a:cubicBezTo>
                        <a:cubicBezTo>
                          <a:pt x="815760" y="3201149"/>
                          <a:pt x="1157491" y="2928300"/>
                          <a:pt x="1482449" y="2723198"/>
                        </a:cubicBezTo>
                        <a:cubicBezTo>
                          <a:pt x="1114956" y="2720492"/>
                          <a:pt x="767220" y="2756262"/>
                          <a:pt x="600286" y="2723198"/>
                        </a:cubicBezTo>
                        <a:cubicBezTo>
                          <a:pt x="281707" y="2715267"/>
                          <a:pt x="-8602" y="2526112"/>
                          <a:pt x="0" y="2269321"/>
                        </a:cubicBezTo>
                        <a:cubicBezTo>
                          <a:pt x="0" y="2269326"/>
                          <a:pt x="0" y="2269329"/>
                          <a:pt x="0" y="2269331"/>
                        </a:cubicBezTo>
                        <a:cubicBezTo>
                          <a:pt x="46585" y="2077751"/>
                          <a:pt x="113652" y="1787771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88987" y="1050725"/>
                          <a:pt x="120416" y="710326"/>
                          <a:pt x="0" y="453876"/>
                        </a:cubicBezTo>
                        <a:close/>
                      </a:path>
                      <a:path w="8894699" h="2723198" fill="none" stroke="0" extrusionOk="0">
                        <a:moveTo>
                          <a:pt x="0" y="453876"/>
                        </a:moveTo>
                        <a:cubicBezTo>
                          <a:pt x="4271" y="200339"/>
                          <a:pt x="373125" y="28843"/>
                          <a:pt x="600286" y="0"/>
                        </a:cubicBezTo>
                        <a:cubicBezTo>
                          <a:pt x="1005869" y="34832"/>
                          <a:pt x="1379720" y="-39229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778325" y="96241"/>
                          <a:pt x="2963836" y="38412"/>
                          <a:pt x="3706124" y="0"/>
                        </a:cubicBezTo>
                        <a:cubicBezTo>
                          <a:pt x="4574457" y="-412296"/>
                          <a:pt x="7037531" y="-237077"/>
                          <a:pt x="8294412" y="0"/>
                        </a:cubicBezTo>
                        <a:cubicBezTo>
                          <a:pt x="8621128" y="-22189"/>
                          <a:pt x="8882903" y="258182"/>
                          <a:pt x="8894699" y="453876"/>
                        </a:cubicBezTo>
                        <a:cubicBezTo>
                          <a:pt x="8736102" y="923566"/>
                          <a:pt x="8860577" y="1376271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945251" y="1788695"/>
                          <a:pt x="8934077" y="2101485"/>
                          <a:pt x="8894699" y="2269331"/>
                        </a:cubicBezTo>
                        <a:cubicBezTo>
                          <a:pt x="8894698" y="2269329"/>
                          <a:pt x="8894700" y="2269325"/>
                          <a:pt x="8894699" y="2269321"/>
                        </a:cubicBezTo>
                        <a:cubicBezTo>
                          <a:pt x="8945812" y="2496537"/>
                          <a:pt x="8604188" y="2695322"/>
                          <a:pt x="8294412" y="2723198"/>
                        </a:cubicBezTo>
                        <a:cubicBezTo>
                          <a:pt x="7143721" y="2435660"/>
                          <a:pt x="4614014" y="2639848"/>
                          <a:pt x="3706124" y="2723198"/>
                        </a:cubicBezTo>
                        <a:cubicBezTo>
                          <a:pt x="3250339" y="2726334"/>
                          <a:pt x="1031770" y="3368668"/>
                          <a:pt x="315406" y="3479811"/>
                        </a:cubicBezTo>
                        <a:cubicBezTo>
                          <a:pt x="564431" y="3304499"/>
                          <a:pt x="1097421" y="2828325"/>
                          <a:pt x="1482449" y="2723198"/>
                        </a:cubicBezTo>
                        <a:cubicBezTo>
                          <a:pt x="1335717" y="2742525"/>
                          <a:pt x="753676" y="2764996"/>
                          <a:pt x="600286" y="2723198"/>
                        </a:cubicBezTo>
                        <a:cubicBezTo>
                          <a:pt x="301044" y="2745760"/>
                          <a:pt x="-48267" y="2519954"/>
                          <a:pt x="0" y="2269321"/>
                        </a:cubicBezTo>
                        <a:cubicBezTo>
                          <a:pt x="0" y="2269324"/>
                          <a:pt x="-1" y="2269327"/>
                          <a:pt x="0" y="2269331"/>
                        </a:cubicBezTo>
                        <a:cubicBezTo>
                          <a:pt x="26885" y="2044875"/>
                          <a:pt x="50203" y="1853694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-100189" y="1111405"/>
                          <a:pt x="96594" y="932230"/>
                          <a:pt x="0" y="45387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ba phân số tối giản, ba phân số chưa tối giản. Rút gọn các phân số chưa tối giản vừa tìm.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60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204301" y="127258"/>
                <a:ext cx="10435250" cy="12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Quan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Hiếu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rồi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1" y="127258"/>
                <a:ext cx="10435250" cy="1296252"/>
              </a:xfrm>
              <a:prstGeom prst="rect">
                <a:avLst/>
              </a:prstGeom>
              <a:blipFill>
                <a:blip r:embed="rId2"/>
                <a:stretch>
                  <a:fillRect l="-1520" t="-6103" r="-1520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948E3-F88E-8EB5-DDAE-F2C035E5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1609725"/>
            <a:ext cx="8314885" cy="40038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6BE0C1-4242-9F73-5FF6-51425BEEAD60}"/>
              </a:ext>
            </a:extLst>
          </p:cNvPr>
          <p:cNvSpPr/>
          <p:nvPr/>
        </p:nvSpPr>
        <p:spPr>
          <a:xfrm>
            <a:off x="2828925" y="5324476"/>
            <a:ext cx="4010025" cy="1314450"/>
          </a:xfrm>
          <a:prstGeom prst="roundRect">
            <a:avLst/>
          </a:prstGeom>
          <a:solidFill>
            <a:srgbClr val="F5F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Hiếu lần lượt thực hiện chia cả tử số và mẫu số cho 2 và 3.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25590E-9755-C84A-44E1-09DD7052E597}"/>
              </a:ext>
            </a:extLst>
          </p:cNvPr>
          <p:cNvSpPr/>
          <p:nvPr/>
        </p:nvSpPr>
        <p:spPr>
          <a:xfrm>
            <a:off x="7115176" y="5353051"/>
            <a:ext cx="3848100" cy="1314450"/>
          </a:xfrm>
          <a:prstGeom prst="roundRect">
            <a:avLst/>
          </a:prstGeom>
          <a:solidFill>
            <a:srgbClr val="F5F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thực hiện chia cả tử số và mẫu số cho 6.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204301" y="127258"/>
                <a:ext cx="10435250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dạng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Hiếu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hoặc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1" y="127258"/>
                <a:ext cx="10435250" cy="1327286"/>
              </a:xfrm>
              <a:prstGeom prst="rect">
                <a:avLst/>
              </a:prstGeom>
              <a:blipFill>
                <a:blip r:embed="rId2"/>
                <a:stretch>
                  <a:fillRect l="-1520" r="-1520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E4D6A-DC9A-E778-5B6D-E780BC6B5D46}"/>
                  </a:ext>
                </a:extLst>
              </p:cNvPr>
              <p:cNvSpPr txBox="1"/>
              <p:nvPr/>
            </p:nvSpPr>
            <p:spPr>
              <a:xfrm>
                <a:off x="3952875" y="1944326"/>
                <a:ext cx="5648325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E4D6A-DC9A-E778-5B6D-E780BC6B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944326"/>
                <a:ext cx="5648325" cy="1424621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15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066800" y="127258"/>
            <a:ext cx="11125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Một bài ôn tập có tất cả 16 câu hỏi. Bạn Gia Hân trả lời đúng 12 câu.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Hỏi bạn Gia Hân trả lời đúng được bao nhiêu phần số câu hỏi của bài ôn tập?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Rút gọn phân số ở câu a về dạng phân số tối giản.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73958" y="2791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70AD93-C6D1-AC01-8B2A-7662FA843F9F}"/>
                  </a:ext>
                </a:extLst>
              </p:cNvPr>
              <p:cNvSpPr txBox="1"/>
              <p:nvPr/>
            </p:nvSpPr>
            <p:spPr>
              <a:xfrm>
                <a:off x="952500" y="2562225"/>
                <a:ext cx="10287000" cy="329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 latinLnBrk="0">
                  <a:buAutoNum type="alphaLcParenR"/>
                </a:pPr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 Hân trả lời đúng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số câu hỏi của bài ôn tập.</a:t>
                </a:r>
                <a:endParaRPr lang="en-US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endParaRPr lang="vi-VN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 </a:t>
                </a:r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70AD93-C6D1-AC01-8B2A-7662FA84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562225"/>
                <a:ext cx="10287000" cy="3297185"/>
              </a:xfrm>
              <a:prstGeom prst="rect">
                <a:avLst/>
              </a:prstGeom>
              <a:blipFill>
                <a:blip r:embed="rId2"/>
                <a:stretch>
                  <a:fillRect l="-2073" r="-2073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104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tiếp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1EBBD-A199-FADD-092F-33F5F3888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5648" y="1955249"/>
            <a:ext cx="865097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185251" y="308233"/>
                <a:ext cx="10435250" cy="158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51" y="308233"/>
                <a:ext cx="10435250" cy="1582228"/>
              </a:xfrm>
              <a:prstGeom prst="rect">
                <a:avLst/>
              </a:prstGeom>
              <a:blipFill>
                <a:blip r:embed="rId2"/>
                <a:stretch>
                  <a:fillRect l="-2044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D81B1-9853-75CC-E824-2FAC096BDB9F}"/>
                  </a:ext>
                </a:extLst>
              </p:cNvPr>
              <p:cNvSpPr txBox="1"/>
              <p:nvPr/>
            </p:nvSpPr>
            <p:spPr>
              <a:xfrm>
                <a:off x="1375751" y="2232283"/>
                <a:ext cx="1043525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 algn="just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D81B1-9853-75CC-E824-2FAC096B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51" y="2232283"/>
                <a:ext cx="10435250" cy="981487"/>
              </a:xfrm>
              <a:prstGeom prst="rect">
                <a:avLst/>
              </a:prstGeom>
              <a:blipFill>
                <a:blip r:embed="rId3"/>
                <a:stretch>
                  <a:fillRect l="-1869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</TotalTime>
  <Words>356</Words>
  <PresentationFormat>Widescreen</PresentationFormat>
  <Paragraphs>77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Times New Roman</vt:lpstr>
      <vt:lpstr>UTM Netmuc KT</vt:lpstr>
      <vt:lpstr>UTM Rockwell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2023-12-28T03:48:22Z</dcterms:created>
  <dcterms:modified xsi:type="dcterms:W3CDTF">2024-01-11T14:43:28Z</dcterms:modified>
</cp:coreProperties>
</file>