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fKfknaO5GE23DJ/Nm2YxsPJei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5447E9-D5D2-408F-91EC-ABBEF54F0D78}">
  <a:tblStyle styleId="{CB5447E9-D5D2-408F-91EC-ABBEF54F0D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3807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417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889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502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454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63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187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23a63b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3523a63b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77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45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523a63b6b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13523a63b6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571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776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70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236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23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56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65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89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7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533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94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/>
          <p:nvPr/>
        </p:nvSpPr>
        <p:spPr>
          <a:xfrm>
            <a:off x="576198" y="2071316"/>
            <a:ext cx="7003832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does your school year start?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do you have English lessons?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do you usually celebrate Teachers’ Day?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are you going to finish the school year?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1081800" y="1312872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school.</a:t>
            </a:r>
            <a:endParaRPr/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4755" y="2254451"/>
            <a:ext cx="3547378" cy="3147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731185" y="382205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5593650" y="2029927"/>
            <a:ext cx="5465100" cy="115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5593619" y="332378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231" name="Google Shape;231;p11"/>
          <p:cNvCxnSpPr>
            <a:stCxn id="225" idx="3"/>
            <a:endCxn id="226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11"/>
          <p:cNvCxnSpPr>
            <a:stCxn id="226" idx="1"/>
            <a:endCxn id="227" idx="0"/>
          </p:cNvCxnSpPr>
          <p:nvPr/>
        </p:nvCxnSpPr>
        <p:spPr>
          <a:xfrm flipH="1">
            <a:off x="1673058" y="2787323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3" name="Google Shape;233;p11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12"/>
          <p:cNvGraphicFramePr/>
          <p:nvPr/>
        </p:nvGraphicFramePr>
        <p:xfrm>
          <a:off x="425850" y="12917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{CB5447E9-D5D2-408F-91EC-ABBEF54F0D78}</a:tableStyleId>
              </a:tblPr>
              <a:tblGrid>
                <a:gridCol w="313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at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in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home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school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work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classroom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school garden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playground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board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wall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the second floor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3" name="Google Shape;243;p12"/>
          <p:cNvCxnSpPr/>
          <p:nvPr/>
        </p:nvCxnSpPr>
        <p:spPr>
          <a:xfrm>
            <a:off x="1376978" y="3555770"/>
            <a:ext cx="0" cy="768804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4" name="Google Shape;244;p12"/>
          <p:cNvSpPr txBox="1"/>
          <p:nvPr/>
        </p:nvSpPr>
        <p:spPr>
          <a:xfrm>
            <a:off x="208869" y="4324574"/>
            <a:ext cx="23362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certain point</a:t>
            </a:r>
            <a:endParaRPr/>
          </a:p>
        </p:txBody>
      </p:sp>
      <p:cxnSp>
        <p:nvCxnSpPr>
          <p:cNvPr id="245" name="Google Shape;245;p12"/>
          <p:cNvCxnSpPr/>
          <p:nvPr/>
        </p:nvCxnSpPr>
        <p:spPr>
          <a:xfrm>
            <a:off x="5585011" y="3555770"/>
            <a:ext cx="0" cy="124110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6" name="Google Shape;246;p12"/>
          <p:cNvSpPr txBox="1"/>
          <p:nvPr/>
        </p:nvSpPr>
        <p:spPr>
          <a:xfrm>
            <a:off x="4179525" y="4847794"/>
            <a:ext cx="29105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sth / a place</a:t>
            </a:r>
            <a:endParaRPr/>
          </a:p>
        </p:txBody>
      </p:sp>
      <p:cxnSp>
        <p:nvCxnSpPr>
          <p:cNvPr id="247" name="Google Shape;247;p12"/>
          <p:cNvCxnSpPr/>
          <p:nvPr/>
        </p:nvCxnSpPr>
        <p:spPr>
          <a:xfrm>
            <a:off x="10060192" y="3555770"/>
            <a:ext cx="0" cy="210454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8" name="Google Shape;248;p12"/>
          <p:cNvSpPr txBox="1"/>
          <p:nvPr/>
        </p:nvSpPr>
        <p:spPr>
          <a:xfrm>
            <a:off x="8445711" y="5662108"/>
            <a:ext cx="32289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surface of sth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/>
          <p:nvPr/>
        </p:nvSpPr>
        <p:spPr>
          <a:xfrm>
            <a:off x="604792" y="2057794"/>
            <a:ext cx="1112797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 classroom is ___ the third floor of that building.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I’m at school, my parents are ___ work.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Look! The students are playing football ___ the classroom.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little sister usually has lunch ___ school.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beautiful posters are ___ the wall ___ the staffroom.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3347435" y="2057790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5939419" y="2750213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6398119" y="3504479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5436130" y="4246367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5201582" y="494998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996737" y="1387239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6979448" y="4949972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996451" y="1207851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Look at the pictures and answer the questions.</a:t>
            </a: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487067" y="11784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539852" y="10758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/>
          <p:nvPr/>
        </p:nvSpPr>
        <p:spPr>
          <a:xfrm>
            <a:off x="2553423" y="1603675"/>
            <a:ext cx="8757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Mrs Hien teach maths?</a:t>
            </a: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2588457" y="2968604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the students water the flowers?</a:t>
            </a:r>
            <a:endParaRPr/>
          </a:p>
        </p:txBody>
      </p:sp>
      <p:sp>
        <p:nvSpPr>
          <p:cNvPr id="278" name="Google Shape;278;p14"/>
          <p:cNvSpPr/>
          <p:nvPr/>
        </p:nvSpPr>
        <p:spPr>
          <a:xfrm>
            <a:off x="2588457" y="4073811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the boy writing?</a:t>
            </a:r>
            <a:endParaRPr/>
          </a:p>
        </p:txBody>
      </p:sp>
      <p:sp>
        <p:nvSpPr>
          <p:cNvPr id="279" name="Google Shape;279;p14"/>
          <p:cNvSpPr/>
          <p:nvPr/>
        </p:nvSpPr>
        <p:spPr>
          <a:xfrm>
            <a:off x="2632788" y="542529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 they sing English songs on Teachers’ Day?</a:t>
            </a:r>
            <a:endParaRPr/>
          </a:p>
        </p:txBody>
      </p:sp>
      <p:sp>
        <p:nvSpPr>
          <p:cNvPr id="280" name="Google Shape;280;p14"/>
          <p:cNvSpPr/>
          <p:nvPr/>
        </p:nvSpPr>
        <p:spPr>
          <a:xfrm>
            <a:off x="2937446" y="2100863"/>
            <a:ext cx="602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At school.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2852551" y="3429000"/>
            <a:ext cx="6797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 the school garden.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2915109" y="4538825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 the board.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2915109" y="588884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On the stage.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855" y="1795463"/>
            <a:ext cx="1916645" cy="12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128" y="3052460"/>
            <a:ext cx="1904371" cy="125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128" y="4290896"/>
            <a:ext cx="1916646" cy="125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128" y="5541366"/>
            <a:ext cx="1936648" cy="126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523a63b6b_0_0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3523a63b6b_0_0"/>
          <p:cNvSpPr/>
          <p:nvPr/>
        </p:nvSpPr>
        <p:spPr>
          <a:xfrm>
            <a:off x="731186" y="125654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13523a63b6b_0_0"/>
          <p:cNvSpPr/>
          <p:nvPr/>
        </p:nvSpPr>
        <p:spPr>
          <a:xfrm>
            <a:off x="3116658" y="245962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3523a63b6b_0_0"/>
          <p:cNvSpPr/>
          <p:nvPr/>
        </p:nvSpPr>
        <p:spPr>
          <a:xfrm>
            <a:off x="731185" y="3822059"/>
            <a:ext cx="18837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3523a63b6b_0_0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3523a63b6b_0_0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3523a63b6b_0_0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300" name="Google Shape;300;g13523a63b6b_0_0"/>
          <p:cNvCxnSpPr>
            <a:stCxn id="294" idx="3"/>
            <a:endCxn id="295" idx="0"/>
          </p:cNvCxnSpPr>
          <p:nvPr/>
        </p:nvCxnSpPr>
        <p:spPr>
          <a:xfrm>
            <a:off x="2614886" y="1584148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1" name="Google Shape;301;g13523a63b6b_0_0"/>
          <p:cNvCxnSpPr>
            <a:stCxn id="295" idx="1"/>
            <a:endCxn id="296" idx="0"/>
          </p:cNvCxnSpPr>
          <p:nvPr/>
        </p:nvCxnSpPr>
        <p:spPr>
          <a:xfrm flipH="1">
            <a:off x="1673058" y="2787371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2" name="Google Shape;302;g13523a63b6b_0_0"/>
          <p:cNvSpPr/>
          <p:nvPr/>
        </p:nvSpPr>
        <p:spPr>
          <a:xfrm>
            <a:off x="4398862" y="137501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g13523a63b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3523a63b6b_0_0"/>
          <p:cNvSpPr txBox="1"/>
          <p:nvPr/>
        </p:nvSpPr>
        <p:spPr>
          <a:xfrm>
            <a:off x="4750949" y="250170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305" name="Google Shape;305;g13523a63b6b_0_0"/>
          <p:cNvCxnSpPr>
            <a:stCxn id="296" idx="3"/>
            <a:endCxn id="306" idx="0"/>
          </p:cNvCxnSpPr>
          <p:nvPr/>
        </p:nvCxnSpPr>
        <p:spPr>
          <a:xfrm>
            <a:off x="2614885" y="4149809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7" name="Google Shape;307;g13523a63b6b_0_0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523a63b6b_0_0"/>
          <p:cNvSpPr/>
          <p:nvPr/>
        </p:nvSpPr>
        <p:spPr>
          <a:xfrm>
            <a:off x="3116657" y="4878214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1078804" y="1188331"/>
            <a:ext cx="108153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 with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</a:t>
            </a: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which ones express </a:t>
            </a:r>
            <a:r>
              <a:rPr lang="en-US" sz="24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place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6" name="Google Shape;3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6"/>
          <p:cNvSpPr/>
          <p:nvPr/>
        </p:nvSpPr>
        <p:spPr>
          <a:xfrm>
            <a:off x="666824" y="1903494"/>
            <a:ext cx="1120602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Tom’s mother is at home, but she is not (1) ___ the kitchen. She usually waters the vegetables in the garden (2) ___ the morning.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Tom’s father is (3) ___ work, but he isn’t in his office at the moment. It is lunch break and he is (4) ___ a travel agent’s, looking at holiday brochures.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 is usually at school this time, but he has a bad cold today. He has nothing to do but lying (5) ___ the sofa and looking at the posters (6) ___ the wall.</a:t>
            </a:r>
            <a:endParaRPr/>
          </a:p>
        </p:txBody>
      </p:sp>
      <p:sp>
        <p:nvSpPr>
          <p:cNvPr id="318" name="Google Shape;318;p16"/>
          <p:cNvSpPr/>
          <p:nvPr/>
        </p:nvSpPr>
        <p:spPr>
          <a:xfrm>
            <a:off x="6626530" y="1896236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4273347" y="2653913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3047106" y="329774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1801838" y="404004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1748319" y="5448372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7083725" y="5504963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6626530" y="1903511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4273322" y="265390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rgbClr val="F794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3047143" y="3297736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1798850" y="4040021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1751292" y="544838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7083724" y="5504987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rgbClr val="0FB7B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523a63b6b_0_21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13523a63b6b_0_21"/>
          <p:cNvSpPr/>
          <p:nvPr/>
        </p:nvSpPr>
        <p:spPr>
          <a:xfrm>
            <a:off x="731186" y="1256548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13523a63b6b_0_21"/>
          <p:cNvSpPr/>
          <p:nvPr/>
        </p:nvSpPr>
        <p:spPr>
          <a:xfrm>
            <a:off x="3116658" y="245962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3523a63b6b_0_21"/>
          <p:cNvSpPr/>
          <p:nvPr/>
        </p:nvSpPr>
        <p:spPr>
          <a:xfrm>
            <a:off x="731185" y="3822059"/>
            <a:ext cx="18837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3523a63b6b_0_21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3523a63b6b_0_21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3523a63b6b_0_21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342" name="Google Shape;342;g13523a63b6b_0_21"/>
          <p:cNvCxnSpPr>
            <a:stCxn id="336" idx="3"/>
            <a:endCxn id="337" idx="0"/>
          </p:cNvCxnSpPr>
          <p:nvPr/>
        </p:nvCxnSpPr>
        <p:spPr>
          <a:xfrm>
            <a:off x="2614886" y="1584148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g13523a63b6b_0_21"/>
          <p:cNvCxnSpPr>
            <a:stCxn id="337" idx="1"/>
            <a:endCxn id="338" idx="0"/>
          </p:cNvCxnSpPr>
          <p:nvPr/>
        </p:nvCxnSpPr>
        <p:spPr>
          <a:xfrm flipH="1">
            <a:off x="1673058" y="2787371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4" name="Google Shape;344;g13523a63b6b_0_21"/>
          <p:cNvSpPr/>
          <p:nvPr/>
        </p:nvSpPr>
        <p:spPr>
          <a:xfrm>
            <a:off x="4398862" y="137501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13523a63b6b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3523a63b6b_0_21"/>
          <p:cNvSpPr txBox="1"/>
          <p:nvPr/>
        </p:nvSpPr>
        <p:spPr>
          <a:xfrm>
            <a:off x="4750949" y="250170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47" name="Google Shape;347;g13523a63b6b_0_21"/>
          <p:cNvSpPr/>
          <p:nvPr/>
        </p:nvSpPr>
        <p:spPr>
          <a:xfrm>
            <a:off x="5592527" y="5712857"/>
            <a:ext cx="54651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g13523a63b6b_0_21"/>
          <p:cNvCxnSpPr>
            <a:stCxn id="338" idx="3"/>
            <a:endCxn id="349" idx="0"/>
          </p:cNvCxnSpPr>
          <p:nvPr/>
        </p:nvCxnSpPr>
        <p:spPr>
          <a:xfrm>
            <a:off x="2614885" y="4149809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0" name="Google Shape;350;g13523a63b6b_0_21"/>
          <p:cNvSpPr/>
          <p:nvPr/>
        </p:nvSpPr>
        <p:spPr>
          <a:xfrm>
            <a:off x="697703" y="5797873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13523a63b6b_0_21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13523a63b6b_0_21"/>
          <p:cNvSpPr/>
          <p:nvPr/>
        </p:nvSpPr>
        <p:spPr>
          <a:xfrm>
            <a:off x="3116657" y="4878214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g13523a63b6b_0_21"/>
          <p:cNvCxnSpPr>
            <a:stCxn id="349" idx="1"/>
            <a:endCxn id="350" idx="0"/>
          </p:cNvCxnSpPr>
          <p:nvPr/>
        </p:nvCxnSpPr>
        <p:spPr>
          <a:xfrm flipH="1">
            <a:off x="1673057" y="5205964"/>
            <a:ext cx="1443600" cy="59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1" name="Google Shape;3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2088433" y="1958007"/>
            <a:ext cx="702388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marL="1828800" marR="0" lvl="3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600"/>
              <a:buFont typeface="Noto Sans Symbols"/>
              <a:buChar char="⮚"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time</a:t>
            </a:r>
            <a:endParaRPr/>
          </a:p>
          <a:p>
            <a:pPr marL="1828800" marR="0" lvl="3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600"/>
              <a:buFont typeface="Noto Sans Symbols"/>
              <a:buChar char="⮚"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/>
          </a:p>
        </p:txBody>
      </p:sp>
      <p:grpSp>
        <p:nvGrpSpPr>
          <p:cNvPr id="364" name="Google Shape;364;p18"/>
          <p:cNvGrpSpPr/>
          <p:nvPr/>
        </p:nvGrpSpPr>
        <p:grpSpPr>
          <a:xfrm>
            <a:off x="2365248" y="4108704"/>
            <a:ext cx="6035039" cy="2270540"/>
            <a:chOff x="0" y="0"/>
            <a:chExt cx="6035039" cy="2270540"/>
          </a:xfrm>
        </p:grpSpPr>
        <p:sp>
          <p:nvSpPr>
            <p:cNvPr id="365" name="Google Shape;365;p18"/>
            <p:cNvSpPr/>
            <p:nvPr/>
          </p:nvSpPr>
          <p:spPr>
            <a:xfrm>
              <a:off x="358689" y="0"/>
              <a:ext cx="5676350" cy="22705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0" y="409716"/>
              <a:ext cx="3717131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 txBox="1"/>
            <p:nvPr/>
          </p:nvSpPr>
          <p:spPr>
            <a:xfrm>
              <a:off x="0" y="409716"/>
              <a:ext cx="3717131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788832" y="760630"/>
              <a:ext cx="2911957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 txBox="1"/>
            <p:nvPr/>
          </p:nvSpPr>
          <p:spPr>
            <a:xfrm>
              <a:off x="2788832" y="760630"/>
              <a:ext cx="2911957" cy="1112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place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76" name="Google Shape;376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78" name="Google Shape;3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9"/>
          <p:cNvSpPr txBox="1"/>
          <p:nvPr/>
        </p:nvSpPr>
        <p:spPr>
          <a:xfrm>
            <a:off x="1078804" y="2147969"/>
            <a:ext cx="103133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sentences using the prepositions of time and place.</a:t>
            </a:r>
            <a:endParaRPr/>
          </a:p>
        </p:txBody>
      </p:sp>
      <p:pic>
        <p:nvPicPr>
          <p:cNvPr id="381" name="Google Shape;38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5797" y="3917244"/>
            <a:ext cx="2390016" cy="2390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8" y="2462423"/>
            <a:ext cx="702388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</a:t>
            </a:r>
            <a:endParaRPr/>
          </a:p>
          <a:p>
            <a:pPr marL="2286000" marR="0" lvl="4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time</a:t>
            </a:r>
            <a:endParaRPr/>
          </a:p>
          <a:p>
            <a:pPr marL="2286000" marR="0" lvl="4" indent="-457200" algn="l" rtl="0">
              <a:spcBef>
                <a:spcPts val="0"/>
              </a:spcBef>
              <a:spcAft>
                <a:spcPts val="0"/>
              </a:spcAft>
              <a:buClr>
                <a:srgbClr val="0FB7BD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67538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2396152" y="3931769"/>
            <a:ext cx="6973665" cy="2675945"/>
            <a:chOff x="-141901" y="37438"/>
            <a:chExt cx="6973665" cy="2675945"/>
          </a:xfrm>
        </p:grpSpPr>
        <p:sp>
          <p:nvSpPr>
            <p:cNvPr id="105" name="Google Shape;105;p2"/>
            <p:cNvSpPr/>
            <p:nvPr/>
          </p:nvSpPr>
          <p:spPr>
            <a:xfrm>
              <a:off x="141901" y="37438"/>
              <a:ext cx="6689863" cy="26759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41901" y="681829"/>
              <a:ext cx="4380826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41901" y="681829"/>
              <a:ext cx="4380826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075411" y="1095400"/>
              <a:ext cx="3431887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075411" y="1095400"/>
              <a:ext cx="3431887" cy="131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place</a:t>
              </a:r>
              <a:endParaRPr/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0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2190456" y="2388786"/>
            <a:ext cx="7705898" cy="16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use the prepositions of </a:t>
            </a:r>
            <a:r>
              <a:rPr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place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731185" y="382205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588850" y="1234450"/>
            <a:ext cx="5459400" cy="5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583088" y="1963901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92581" y="3392039"/>
            <a:ext cx="5465100" cy="1153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in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Look at the pictures and answer the questions. </a:t>
            </a:r>
            <a:endParaRPr/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673058" y="2787323"/>
            <a:ext cx="1443600" cy="1034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592527" y="5712857"/>
            <a:ext cx="54651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4"/>
          <p:cNvCxnSpPr>
            <a:stCxn id="126" idx="3"/>
            <a:endCxn id="137" idx="0"/>
          </p:cNvCxnSpPr>
          <p:nvPr/>
        </p:nvCxnSpPr>
        <p:spPr>
          <a:xfrm>
            <a:off x="2614952" y="4149761"/>
            <a:ext cx="1477200" cy="728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697703" y="5797873"/>
            <a:ext cx="1950732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592542" y="4683391"/>
            <a:ext cx="5465100" cy="891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passage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at, on,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in groups which prepositions express time and which ones express place.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116657" y="487821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>
            <a:stCxn id="137" idx="1"/>
            <a:endCxn id="138" idx="0"/>
          </p:cNvCxnSpPr>
          <p:nvPr/>
        </p:nvCxnSpPr>
        <p:spPr>
          <a:xfrm flipH="1">
            <a:off x="1673057" y="5205916"/>
            <a:ext cx="1443600" cy="591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4974566" y="2692911"/>
            <a:ext cx="685512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related to the targeted grammar: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prepositions of place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 students’ interest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481" y="2150466"/>
            <a:ext cx="4174943" cy="417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5421157" y="1891772"/>
            <a:ext cx="5799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the pen </a:t>
            </a:r>
            <a:r>
              <a:rPr lang="en-US" sz="3200" b="1" i="1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pencil case.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5432956" y="3163152"/>
            <a:ext cx="50758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 </a:t>
            </a:r>
            <a:r>
              <a:rPr lang="en-US" sz="3200" b="1" i="1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chair.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5421156" y="4434532"/>
            <a:ext cx="56079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your ruler </a:t>
            </a:r>
            <a:r>
              <a:rPr lang="en-US" sz="3200" b="1" i="1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r>
              <a:rPr lang="en-US"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table.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985" y="1443812"/>
            <a:ext cx="4528969" cy="4528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731186" y="12565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3116658" y="245962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PREPOSITIONS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Simon says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593650" y="2029926"/>
            <a:ext cx="5465100" cy="1290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sentences, using suitable prepositions of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the questions about your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2614953" y="1584085"/>
            <a:ext cx="1477200" cy="87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7"/>
          <p:cNvSpPr/>
          <p:nvPr/>
        </p:nvSpPr>
        <p:spPr>
          <a:xfrm>
            <a:off x="4398862" y="137501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967" y="-8020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4750949" y="250170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Google Shape;184;p8"/>
          <p:cNvGraphicFramePr/>
          <p:nvPr/>
        </p:nvGraphicFramePr>
        <p:xfrm>
          <a:off x="487075" y="130865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{CB5447E9-D5D2-408F-91EC-ABBEF54F0D78}</a:tableStyleId>
              </a:tblPr>
              <a:tblGrid>
                <a:gridCol w="30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at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in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six o’clock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noon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at break time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the morning / afternoon / evening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December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in 2020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Monday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January 18</a:t>
                      </a:r>
                      <a:r>
                        <a:rPr lang="en-US" sz="2400" u="none" strike="noStrike" cap="none" baseline="30000"/>
                        <a:t>th</a:t>
                      </a:r>
                      <a:endParaRPr sz="2400" u="none" strike="noStrike" cap="none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 Christmas 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85" name="Google Shape;185;p8"/>
          <p:cNvCxnSpPr/>
          <p:nvPr/>
        </p:nvCxnSpPr>
        <p:spPr>
          <a:xfrm>
            <a:off x="1584503" y="3508595"/>
            <a:ext cx="0" cy="7689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6" name="Google Shape;186;p8"/>
          <p:cNvSpPr txBox="1"/>
          <p:nvPr/>
        </p:nvSpPr>
        <p:spPr>
          <a:xfrm>
            <a:off x="446962" y="4346437"/>
            <a:ext cx="236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point of time</a:t>
            </a:r>
            <a:endParaRPr/>
          </a:p>
        </p:txBody>
      </p:sp>
      <p:cxnSp>
        <p:nvCxnSpPr>
          <p:cNvPr id="187" name="Google Shape;187;p8"/>
          <p:cNvCxnSpPr/>
          <p:nvPr/>
        </p:nvCxnSpPr>
        <p:spPr>
          <a:xfrm>
            <a:off x="5585011" y="3555770"/>
            <a:ext cx="0" cy="124110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8" name="Google Shape;188;p8"/>
          <p:cNvSpPr txBox="1"/>
          <p:nvPr/>
        </p:nvSpPr>
        <p:spPr>
          <a:xfrm>
            <a:off x="3434743" y="4806605"/>
            <a:ext cx="43005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period of time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(longer / shorter than a day)</a:t>
            </a:r>
            <a:endParaRPr/>
          </a:p>
        </p:txBody>
      </p:sp>
      <p:cxnSp>
        <p:nvCxnSpPr>
          <p:cNvPr id="189" name="Google Shape;189;p8"/>
          <p:cNvCxnSpPr/>
          <p:nvPr/>
        </p:nvCxnSpPr>
        <p:spPr>
          <a:xfrm>
            <a:off x="10060192" y="3555770"/>
            <a:ext cx="0" cy="210454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0" name="Google Shape;190;p8"/>
          <p:cNvSpPr txBox="1"/>
          <p:nvPr/>
        </p:nvSpPr>
        <p:spPr>
          <a:xfrm>
            <a:off x="8407592" y="5662108"/>
            <a:ext cx="3305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day or a part of day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/>
          <p:nvPr/>
        </p:nvSpPr>
        <p:spPr>
          <a:xfrm>
            <a:off x="548348" y="2278055"/>
            <a:ext cx="11127970" cy="279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England, schools usually starts ___ 9 a.m. and finish ___ 4 p.m.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built our school a long time ago, maybe ___ 1990.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going to visit Thang Long Lower Secondary School ___ January.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school year usually begins ___ September 5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year.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children like playing badminton and football ___ their break time.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996737" y="1387239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sentences, using suitable prepositions of time.</a:t>
            </a: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5637220" y="2278040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8522062" y="2278064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7145876" y="2805545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8980742" y="337846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236390" y="3934504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7539703" y="4443385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487067" y="208434"/>
            <a:ext cx="6658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 OF TIME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Widescreen</PresentationFormat>
  <Paragraphs>208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Open Sans</vt:lpstr>
      <vt:lpstr>Times New Roman</vt:lpstr>
      <vt:lpstr>Arial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2023-04-19T03:57:19Z</dcterms:modified>
</cp:coreProperties>
</file>