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664E"/>
    <a:srgbClr val="680E17"/>
    <a:srgbClr val="37287B"/>
    <a:srgbClr val="5146AF"/>
    <a:srgbClr val="DA5431"/>
    <a:srgbClr val="1A1A1A"/>
    <a:srgbClr val="FFD41D"/>
    <a:srgbClr val="FFE471"/>
    <a:srgbClr val="FDBC00"/>
    <a:srgbClr val="FFD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96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32850" y="2419045"/>
            <a:ext cx="5306332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32263" y="3946095"/>
            <a:ext cx="5292558" cy="880830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3011"/>
            <a:ext cx="8246070" cy="89984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accent3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350111"/>
            <a:ext cx="8246070" cy="3417152"/>
          </a:xfrm>
        </p:spPr>
        <p:txBody>
          <a:bodyPr/>
          <a:lstStyle>
            <a:lvl1pPr algn="l"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3194" y="460824"/>
            <a:ext cx="6410827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3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3194" y="1323749"/>
            <a:ext cx="6393606" cy="3344113"/>
          </a:xfrm>
        </p:spPr>
        <p:txBody>
          <a:bodyPr/>
          <a:lstStyle>
            <a:lvl1pPr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232" y="135155"/>
            <a:ext cx="8076896" cy="90286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accent3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4123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1363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4123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1363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VnTeach.Com</dc:creator>
  <cp:keywords>VnTeach.Com</cp:keywords>
  <cp:lastModifiedBy/>
  <dcterms:created xsi:type="dcterms:W3CDTF">2017-08-01T15:40:51Z</dcterms:created>
  <dcterms:modified xsi:type="dcterms:W3CDTF">2020-08-20T11:35:08Z</dcterms:modified>
</cp:coreProperties>
</file>