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84" r:id="rId2"/>
    <p:sldId id="286" r:id="rId3"/>
    <p:sldId id="257" r:id="rId4"/>
    <p:sldId id="278" r:id="rId5"/>
    <p:sldId id="263" r:id="rId6"/>
    <p:sldId id="258" r:id="rId7"/>
    <p:sldId id="1172" r:id="rId8"/>
    <p:sldId id="262" r:id="rId9"/>
    <p:sldId id="272" r:id="rId10"/>
    <p:sldId id="277" r:id="rId11"/>
    <p:sldId id="1168" r:id="rId12"/>
    <p:sldId id="1186" r:id="rId13"/>
    <p:sldId id="1185" r:id="rId14"/>
    <p:sldId id="279" r:id="rId15"/>
    <p:sldId id="1169" r:id="rId16"/>
    <p:sldId id="281" r:id="rId17"/>
    <p:sldId id="282" r:id="rId18"/>
    <p:sldId id="1179" r:id="rId19"/>
    <p:sldId id="292" r:id="rId20"/>
    <p:sldId id="280" r:id="rId21"/>
    <p:sldId id="1187" r:id="rId22"/>
    <p:sldId id="297" r:id="rId23"/>
    <p:sldId id="307" r:id="rId24"/>
    <p:sldId id="1174" r:id="rId25"/>
    <p:sldId id="1175" r:id="rId26"/>
    <p:sldId id="1176" r:id="rId27"/>
    <p:sldId id="1177" r:id="rId28"/>
    <p:sldId id="315" r:id="rId29"/>
    <p:sldId id="1162" r:id="rId30"/>
    <p:sldId id="1183" r:id="rId31"/>
    <p:sldId id="1181" r:id="rId32"/>
    <p:sldId id="298" r:id="rId33"/>
    <p:sldId id="1182" r:id="rId34"/>
    <p:sldId id="300" r:id="rId35"/>
    <p:sldId id="331" r:id="rId36"/>
    <p:sldId id="283" r:id="rId37"/>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p:restoredTop sz="94523"/>
  </p:normalViewPr>
  <p:slideViewPr>
    <p:cSldViewPr snapToGrid="0" snapToObjects="1">
      <p:cViewPr varScale="1">
        <p:scale>
          <a:sx n="72" d="100"/>
          <a:sy n="72" d="100"/>
        </p:scale>
        <p:origin x="61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e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 Id="rId5" Type="http://schemas.openxmlformats.org/officeDocument/2006/relationships/image" Target="../media/image111.wmf"/><Relationship Id="rId4" Type="http://schemas.openxmlformats.org/officeDocument/2006/relationships/image" Target="../media/image110.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97.wmf"/><Relationship Id="rId7" Type="http://schemas.openxmlformats.org/officeDocument/2006/relationships/image" Target="../media/image112.wmf"/><Relationship Id="rId2" Type="http://schemas.openxmlformats.org/officeDocument/2006/relationships/image" Target="../media/image96.wmf"/><Relationship Id="rId1" Type="http://schemas.openxmlformats.org/officeDocument/2006/relationships/image" Target="../media/image95.wmf"/><Relationship Id="rId6" Type="http://schemas.openxmlformats.org/officeDocument/2006/relationships/image" Target="../media/image100.wmf"/><Relationship Id="rId11" Type="http://schemas.openxmlformats.org/officeDocument/2006/relationships/image" Target="../media/image116.wmf"/><Relationship Id="rId5" Type="http://schemas.openxmlformats.org/officeDocument/2006/relationships/image" Target="../media/image99.wmf"/><Relationship Id="rId10" Type="http://schemas.openxmlformats.org/officeDocument/2006/relationships/image" Target="../media/image115.wmf"/><Relationship Id="rId4" Type="http://schemas.openxmlformats.org/officeDocument/2006/relationships/image" Target="../media/image98.wmf"/><Relationship Id="rId9" Type="http://schemas.openxmlformats.org/officeDocument/2006/relationships/image" Target="../media/image11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19.wmf"/><Relationship Id="rId7" Type="http://schemas.openxmlformats.org/officeDocument/2006/relationships/image" Target="../media/image123.wmf"/><Relationship Id="rId2" Type="http://schemas.openxmlformats.org/officeDocument/2006/relationships/image" Target="../media/image118.wmf"/><Relationship Id="rId1" Type="http://schemas.openxmlformats.org/officeDocument/2006/relationships/image" Target="../media/image117.wmf"/><Relationship Id="rId6" Type="http://schemas.openxmlformats.org/officeDocument/2006/relationships/image" Target="../media/image122.wmf"/><Relationship Id="rId5" Type="http://schemas.openxmlformats.org/officeDocument/2006/relationships/image" Target="../media/image121.wmf"/><Relationship Id="rId4" Type="http://schemas.openxmlformats.org/officeDocument/2006/relationships/image" Target="../media/image120.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3.wmf"/><Relationship Id="rId13" Type="http://schemas.openxmlformats.org/officeDocument/2006/relationships/image" Target="../media/image138.wmf"/><Relationship Id="rId3" Type="http://schemas.openxmlformats.org/officeDocument/2006/relationships/image" Target="../media/image128.wmf"/><Relationship Id="rId7" Type="http://schemas.openxmlformats.org/officeDocument/2006/relationships/image" Target="../media/image132.wmf"/><Relationship Id="rId12" Type="http://schemas.openxmlformats.org/officeDocument/2006/relationships/image" Target="../media/image137.wmf"/><Relationship Id="rId2" Type="http://schemas.openxmlformats.org/officeDocument/2006/relationships/image" Target="../media/image127.wmf"/><Relationship Id="rId1" Type="http://schemas.openxmlformats.org/officeDocument/2006/relationships/image" Target="../media/image126.wmf"/><Relationship Id="rId6" Type="http://schemas.openxmlformats.org/officeDocument/2006/relationships/image" Target="../media/image131.wmf"/><Relationship Id="rId11" Type="http://schemas.openxmlformats.org/officeDocument/2006/relationships/image" Target="../media/image136.wmf"/><Relationship Id="rId5" Type="http://schemas.openxmlformats.org/officeDocument/2006/relationships/image" Target="../media/image130.wmf"/><Relationship Id="rId15" Type="http://schemas.openxmlformats.org/officeDocument/2006/relationships/image" Target="../media/image14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 Id="rId14" Type="http://schemas.openxmlformats.org/officeDocument/2006/relationships/image" Target="../media/image13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image" Target="../media/image97.wmf"/><Relationship Id="rId7" Type="http://schemas.openxmlformats.org/officeDocument/2006/relationships/image" Target="../media/image101.wmf"/><Relationship Id="rId2" Type="http://schemas.openxmlformats.org/officeDocument/2006/relationships/image" Target="../media/image96.wmf"/><Relationship Id="rId1" Type="http://schemas.openxmlformats.org/officeDocument/2006/relationships/image" Target="../media/image95.wmf"/><Relationship Id="rId6" Type="http://schemas.openxmlformats.org/officeDocument/2006/relationships/image" Target="../media/image100.wmf"/><Relationship Id="rId11" Type="http://schemas.openxmlformats.org/officeDocument/2006/relationships/image" Target="../media/image105.wmf"/><Relationship Id="rId5" Type="http://schemas.openxmlformats.org/officeDocument/2006/relationships/image" Target="../media/image99.wmf"/><Relationship Id="rId10" Type="http://schemas.openxmlformats.org/officeDocument/2006/relationships/image" Target="../media/image104.wmf"/><Relationship Id="rId4" Type="http://schemas.openxmlformats.org/officeDocument/2006/relationships/image" Target="../media/image98.wmf"/><Relationship Id="rId9"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5CCF0-D82E-8444-A04C-DEDC8F6FF6B0}" type="datetimeFigureOut">
              <a:rPr lang="x-none" smtClean="0"/>
              <a:t>04/07/2023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F642F-5973-3245-ADBC-4C40BF3F17C9}" type="slidenum">
              <a:rPr lang="x-none" smtClean="0"/>
              <a:t>‹#›</a:t>
            </a:fld>
            <a:endParaRPr lang="x-none"/>
          </a:p>
        </p:txBody>
      </p:sp>
    </p:spTree>
    <p:extLst>
      <p:ext uri="{BB962C8B-B14F-4D97-AF65-F5344CB8AC3E}">
        <p14:creationId xmlns:p14="http://schemas.microsoft.com/office/powerpoint/2010/main" val="821814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2306293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19</a:t>
            </a:fld>
            <a:endParaRPr lang="zh-CN" altLang="en-US"/>
          </a:p>
        </p:txBody>
      </p:sp>
    </p:spTree>
    <p:extLst>
      <p:ext uri="{BB962C8B-B14F-4D97-AF65-F5344CB8AC3E}">
        <p14:creationId xmlns:p14="http://schemas.microsoft.com/office/powerpoint/2010/main" val="49495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Giáo viên </a:t>
            </a:r>
            <a:r>
              <a:rPr lang="en-US" sz="1200" b="0" i="0" kern="1200" dirty="0" err="1">
                <a:solidFill>
                  <a:schemeClr val="tx1"/>
                </a:solidFill>
                <a:effectLst/>
                <a:latin typeface="+mn-lt"/>
                <a:ea typeface="+mn-ea"/>
                <a:cs typeface="+mn-cs"/>
              </a:rPr>
              <a:t>yêu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câu</a:t>
            </a:r>
            <a:r>
              <a:rPr lang="en-US" sz="1200" b="0" i="0" kern="1200" dirty="0">
                <a:solidFill>
                  <a:schemeClr val="tx1"/>
                </a:solidFill>
                <a:effectLst/>
                <a:latin typeface="+mn-lt"/>
                <a:ea typeface="+mn-ea"/>
                <a:cs typeface="+mn-cs"/>
              </a:rPr>
              <a:t> HS </a:t>
            </a:r>
            <a:r>
              <a:rPr lang="vi-VN" sz="1200" b="0" i="0" kern="1200" dirty="0">
                <a:solidFill>
                  <a:schemeClr val="tx1"/>
                </a:solidFill>
                <a:effectLst/>
                <a:latin typeface="+mn-lt"/>
                <a:ea typeface="+mn-ea"/>
                <a:cs typeface="+mn-cs"/>
              </a:rPr>
              <a:t>các nhóm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ôn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tập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thức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học</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thành viên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các nhóm phác hoạ những ý tưởng về cách giải quyết vấn đề trên một tờ bìa và dán lên tường xung quanh lớp học như một triển lãm tranh</a:t>
            </a:r>
            <a:r>
              <a:rPr lang="en-US" sz="1200" b="0" i="0" kern="1200" dirty="0">
                <a:solidFill>
                  <a:schemeClr val="tx1"/>
                </a:solidFill>
                <a:effectLst/>
                <a:latin typeface="+mn-lt"/>
                <a:ea typeface="+mn-ea"/>
                <a:cs typeface="+mn-cs"/>
              </a:rPr>
              <a:t> (GV </a:t>
            </a:r>
            <a:r>
              <a:rPr lang="en-US" sz="1200" b="0" i="0" kern="1200" dirty="0" err="1">
                <a:solidFill>
                  <a:schemeClr val="tx1"/>
                </a:solidFill>
                <a:effectLst/>
                <a:latin typeface="+mn-lt"/>
                <a:ea typeface="+mn-ea"/>
                <a:cs typeface="+mn-cs"/>
              </a:rPr>
              <a:t>yêu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cầu</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chuẩn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bị</a:t>
            </a:r>
            <a:r>
              <a:rPr lang="en-US" sz="1200" b="0" i="0" kern="1200" dirty="0">
                <a:solidFill>
                  <a:schemeClr val="tx1"/>
                </a:solidFill>
                <a:effectLst/>
                <a:latin typeface="+mn-lt"/>
                <a:ea typeface="+mn-ea"/>
                <a:cs typeface="+mn-cs"/>
              </a:rPr>
              <a:t> ở </a:t>
            </a:r>
            <a:r>
              <a:rPr lang="en-US" sz="1200" b="0" i="0" kern="1200" dirty="0" err="1">
                <a:solidFill>
                  <a:schemeClr val="tx1"/>
                </a:solidFill>
                <a:effectLst/>
                <a:latin typeface="+mn-lt"/>
                <a:ea typeface="+mn-ea"/>
                <a:cs typeface="+mn-cs"/>
              </a:rPr>
              <a:t>nhà</a:t>
            </a:r>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Học sinh cả lớp </a:t>
            </a:r>
            <a:r>
              <a:rPr lang="en-US" sz="1200" b="0" i="0" kern="1200" dirty="0" err="1">
                <a:solidFill>
                  <a:schemeClr val="tx1"/>
                </a:solidFill>
                <a:effectLst/>
                <a:latin typeface="+mn-lt"/>
                <a:ea typeface="+mn-ea"/>
                <a:cs typeface="+mn-cs"/>
              </a:rPr>
              <a:t>quan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nhóm</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và có thể có ý kiến bình luận hoặc bổ sung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chấm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nhóm</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tổng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qua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đồ</a:t>
            </a:r>
            <a:r>
              <a:rPr lang="en-US" sz="1200" b="0" i="0" kern="1200" dirty="0">
                <a:solidFill>
                  <a:schemeClr val="tx1"/>
                </a:solidFill>
                <a:effectLst/>
                <a:latin typeface="+mn-lt"/>
                <a:ea typeface="+mn-ea"/>
                <a:cs typeface="+mn-cs"/>
              </a:rPr>
              <a:t> t</a:t>
            </a:r>
            <a:r>
              <a:rPr lang="vi-VN" sz="1200" b="0" i="0" kern="1200" dirty="0">
                <a:solidFill>
                  <a:schemeClr val="tx1"/>
                </a:solidFill>
                <a:effectLst/>
                <a:latin typeface="+mn-lt"/>
                <a:ea typeface="+mn-ea"/>
                <a:cs typeface="+mn-cs"/>
              </a:rPr>
              <a:t>ư</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duy</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20</a:t>
            </a:fld>
            <a:endParaRPr lang="zh-CN" altLang="en-US"/>
          </a:p>
        </p:txBody>
      </p:sp>
    </p:spTree>
    <p:extLst>
      <p:ext uri="{BB962C8B-B14F-4D97-AF65-F5344CB8AC3E}">
        <p14:creationId xmlns:p14="http://schemas.microsoft.com/office/powerpoint/2010/main" val="313504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22</a:t>
            </a:fld>
            <a:endParaRPr lang="zh-CN" altLang="en-US"/>
          </a:p>
        </p:txBody>
      </p:sp>
    </p:spTree>
    <p:extLst>
      <p:ext uri="{BB962C8B-B14F-4D97-AF65-F5344CB8AC3E}">
        <p14:creationId xmlns:p14="http://schemas.microsoft.com/office/powerpoint/2010/main" val="730562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yêu</a:t>
            </a:r>
            <a:r>
              <a:rPr lang="en-US" altLang="zh-CN" dirty="0"/>
              <a:t> </a:t>
            </a:r>
            <a:r>
              <a:rPr lang="en-US" altLang="zh-CN" dirty="0" err="1"/>
              <a:t>cầu</a:t>
            </a:r>
            <a:r>
              <a:rPr lang="en-US" altLang="zh-CN" dirty="0"/>
              <a:t> HS </a:t>
            </a:r>
            <a:r>
              <a:rPr lang="en-US" altLang="zh-CN" dirty="0" err="1"/>
              <a:t>hoạt</a:t>
            </a:r>
            <a:r>
              <a:rPr lang="en-US" altLang="zh-CN" dirty="0"/>
              <a:t> </a:t>
            </a:r>
            <a:r>
              <a:rPr lang="en-US" altLang="zh-CN" dirty="0" err="1"/>
              <a:t>động</a:t>
            </a:r>
            <a:r>
              <a:rPr lang="en-US" altLang="zh-CN" dirty="0"/>
              <a:t> </a:t>
            </a:r>
            <a:r>
              <a:rPr lang="en-US" altLang="zh-CN" dirty="0" err="1"/>
              <a:t>cặp</a:t>
            </a:r>
            <a:r>
              <a:rPr lang="en-US" altLang="zh-CN" dirty="0"/>
              <a:t> </a:t>
            </a:r>
            <a:r>
              <a:rPr lang="en-US" altLang="zh-CN" dirty="0" err="1"/>
              <a:t>đôi</a:t>
            </a:r>
            <a:r>
              <a:rPr lang="en-US" altLang="zh-CN" dirty="0"/>
              <a:t> </a:t>
            </a:r>
            <a:r>
              <a:rPr lang="en-US" altLang="zh-CN" dirty="0" err="1"/>
              <a:t>để</a:t>
            </a:r>
            <a:r>
              <a:rPr lang="en-US" altLang="zh-CN" dirty="0"/>
              <a:t> </a:t>
            </a:r>
            <a:r>
              <a:rPr lang="en-US" altLang="zh-CN" dirty="0" err="1"/>
              <a:t>làm</a:t>
            </a:r>
            <a:r>
              <a:rPr lang="en-US" altLang="zh-CN" dirty="0"/>
              <a:t> </a:t>
            </a:r>
            <a:r>
              <a:rPr lang="en-US" altLang="zh-CN" dirty="0" err="1"/>
              <a:t>bài</a:t>
            </a:r>
            <a:r>
              <a:rPr lang="en-US" altLang="zh-CN" dirty="0"/>
              <a:t> </a:t>
            </a:r>
            <a:r>
              <a:rPr lang="en-US" altLang="zh-CN" dirty="0" err="1"/>
              <a:t>tập</a:t>
            </a:r>
            <a:r>
              <a:rPr lang="en-US" altLang="zh-CN" dirty="0"/>
              <a:t> 1, HS </a:t>
            </a:r>
            <a:r>
              <a:rPr lang="en-US" altLang="zh-CN" dirty="0" err="1"/>
              <a:t>trình</a:t>
            </a:r>
            <a:r>
              <a:rPr lang="en-US" altLang="zh-CN" dirty="0"/>
              <a:t> </a:t>
            </a:r>
            <a:r>
              <a:rPr lang="en-US" altLang="zh-CN" dirty="0" err="1"/>
              <a:t>bày</a:t>
            </a:r>
            <a:r>
              <a:rPr lang="en-US" altLang="zh-CN" dirty="0"/>
              <a:t> </a:t>
            </a:r>
            <a:r>
              <a:rPr lang="en-US" altLang="zh-CN" dirty="0" err="1"/>
              <a:t>kết</a:t>
            </a:r>
            <a:r>
              <a:rPr lang="en-US" altLang="zh-CN" dirty="0"/>
              <a:t> </a:t>
            </a:r>
            <a:r>
              <a:rPr lang="en-US" altLang="zh-CN" dirty="0" err="1"/>
              <a:t>quả</a:t>
            </a:r>
            <a:r>
              <a:rPr lang="en-US" altLang="zh-CN" dirty="0"/>
              <a:t> ra </a:t>
            </a:r>
            <a:r>
              <a:rPr lang="en-US" altLang="zh-CN" dirty="0" err="1"/>
              <a:t>nháp</a:t>
            </a:r>
            <a:endParaRPr lang="en-US" altLang="zh-CN" dirty="0"/>
          </a:p>
          <a:p>
            <a:r>
              <a:rPr lang="en-US" altLang="zh-CN" dirty="0"/>
              <a:t>GV </a:t>
            </a:r>
            <a:r>
              <a:rPr lang="en-US" altLang="zh-CN" dirty="0" err="1"/>
              <a:t>gọi</a:t>
            </a:r>
            <a:r>
              <a:rPr lang="en-US" altLang="zh-CN" dirty="0"/>
              <a:t> 3 HS </a:t>
            </a:r>
            <a:r>
              <a:rPr lang="en-US" altLang="zh-CN" dirty="0" err="1"/>
              <a:t>lên</a:t>
            </a:r>
            <a:r>
              <a:rPr lang="en-US" altLang="zh-CN" dirty="0"/>
              <a:t> </a:t>
            </a:r>
            <a:r>
              <a:rPr lang="en-US" altLang="zh-CN" dirty="0" err="1"/>
              <a:t>bảng</a:t>
            </a:r>
            <a:r>
              <a:rPr lang="en-US" altLang="zh-CN" dirty="0"/>
              <a:t>, </a:t>
            </a:r>
            <a:r>
              <a:rPr lang="en-US" altLang="zh-CN" dirty="0" err="1"/>
              <a:t>mỗi</a:t>
            </a:r>
            <a:r>
              <a:rPr lang="en-US" altLang="zh-CN" dirty="0"/>
              <a:t> HS </a:t>
            </a:r>
            <a:r>
              <a:rPr lang="en-US" altLang="zh-CN" dirty="0" err="1"/>
              <a:t>làm</a:t>
            </a:r>
            <a:r>
              <a:rPr lang="en-US" altLang="zh-CN" dirty="0"/>
              <a:t> 1 ý.</a:t>
            </a:r>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23</a:t>
            </a:fld>
            <a:endParaRPr lang="zh-CN" altLang="en-US"/>
          </a:p>
        </p:txBody>
      </p:sp>
    </p:spTree>
    <p:extLst>
      <p:ext uri="{BB962C8B-B14F-4D97-AF65-F5344CB8AC3E}">
        <p14:creationId xmlns:p14="http://schemas.microsoft.com/office/powerpoint/2010/main" val="2058547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24</a:t>
            </a:fld>
            <a:endParaRPr lang="zh-CN" altLang="en-US"/>
          </a:p>
        </p:txBody>
      </p:sp>
    </p:spTree>
    <p:extLst>
      <p:ext uri="{BB962C8B-B14F-4D97-AF65-F5344CB8AC3E}">
        <p14:creationId xmlns:p14="http://schemas.microsoft.com/office/powerpoint/2010/main" val="305157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25</a:t>
            </a:fld>
            <a:endParaRPr lang="zh-CN" altLang="en-US"/>
          </a:p>
        </p:txBody>
      </p:sp>
    </p:spTree>
    <p:extLst>
      <p:ext uri="{BB962C8B-B14F-4D97-AF65-F5344CB8AC3E}">
        <p14:creationId xmlns:p14="http://schemas.microsoft.com/office/powerpoint/2010/main" val="1333199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26</a:t>
            </a:fld>
            <a:endParaRPr lang="zh-CN" altLang="en-US"/>
          </a:p>
        </p:txBody>
      </p:sp>
    </p:spTree>
    <p:extLst>
      <p:ext uri="{BB962C8B-B14F-4D97-AF65-F5344CB8AC3E}">
        <p14:creationId xmlns:p14="http://schemas.microsoft.com/office/powerpoint/2010/main" val="2342591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27</a:t>
            </a:fld>
            <a:endParaRPr lang="zh-CN" altLang="en-US"/>
          </a:p>
        </p:txBody>
      </p:sp>
    </p:spTree>
    <p:extLst>
      <p:ext uri="{BB962C8B-B14F-4D97-AF65-F5344CB8AC3E}">
        <p14:creationId xmlns:p14="http://schemas.microsoft.com/office/powerpoint/2010/main" val="2909197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28</a:t>
            </a:fld>
            <a:endParaRPr lang="zh-CN" altLang="en-US"/>
          </a:p>
        </p:txBody>
      </p:sp>
    </p:spTree>
    <p:extLst>
      <p:ext uri="{BB962C8B-B14F-4D97-AF65-F5344CB8AC3E}">
        <p14:creationId xmlns:p14="http://schemas.microsoft.com/office/powerpoint/2010/main" val="353769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29</a:t>
            </a:fld>
            <a:endParaRPr lang="zh-CN" altLang="en-US"/>
          </a:p>
        </p:txBody>
      </p:sp>
    </p:spTree>
    <p:extLst>
      <p:ext uri="{BB962C8B-B14F-4D97-AF65-F5344CB8AC3E}">
        <p14:creationId xmlns:p14="http://schemas.microsoft.com/office/powerpoint/2010/main" val="1523001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a:t>
            </a:fld>
            <a:endParaRPr lang="zh-CN" altLang="en-US"/>
          </a:p>
        </p:txBody>
      </p:sp>
    </p:spTree>
    <p:extLst>
      <p:ext uri="{BB962C8B-B14F-4D97-AF65-F5344CB8AC3E}">
        <p14:creationId xmlns:p14="http://schemas.microsoft.com/office/powerpoint/2010/main" val="3405636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30</a:t>
            </a:fld>
            <a:endParaRPr lang="zh-CN" altLang="en-US"/>
          </a:p>
        </p:txBody>
      </p:sp>
    </p:spTree>
    <p:extLst>
      <p:ext uri="{BB962C8B-B14F-4D97-AF65-F5344CB8AC3E}">
        <p14:creationId xmlns:p14="http://schemas.microsoft.com/office/powerpoint/2010/main" val="111295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31</a:t>
            </a:fld>
            <a:endParaRPr lang="zh-CN" altLang="en-US"/>
          </a:p>
        </p:txBody>
      </p:sp>
    </p:spTree>
    <p:extLst>
      <p:ext uri="{BB962C8B-B14F-4D97-AF65-F5344CB8AC3E}">
        <p14:creationId xmlns:p14="http://schemas.microsoft.com/office/powerpoint/2010/main" val="53532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32</a:t>
            </a:fld>
            <a:endParaRPr lang="zh-CN" altLang="en-US"/>
          </a:p>
        </p:txBody>
      </p:sp>
    </p:spTree>
    <p:extLst>
      <p:ext uri="{BB962C8B-B14F-4D97-AF65-F5344CB8AC3E}">
        <p14:creationId xmlns:p14="http://schemas.microsoft.com/office/powerpoint/2010/main" val="2902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33</a:t>
            </a:fld>
            <a:endParaRPr lang="zh-CN" altLang="en-US"/>
          </a:p>
        </p:txBody>
      </p:sp>
    </p:spTree>
    <p:extLst>
      <p:ext uri="{BB962C8B-B14F-4D97-AF65-F5344CB8AC3E}">
        <p14:creationId xmlns:p14="http://schemas.microsoft.com/office/powerpoint/2010/main" val="1392685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35</a:t>
            </a:fld>
            <a:endParaRPr lang="zh-CN" altLang="en-US"/>
          </a:p>
        </p:txBody>
      </p:sp>
    </p:spTree>
    <p:extLst>
      <p:ext uri="{BB962C8B-B14F-4D97-AF65-F5344CB8AC3E}">
        <p14:creationId xmlns:p14="http://schemas.microsoft.com/office/powerpoint/2010/main" val="1807837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36</a:t>
            </a:fld>
            <a:endParaRPr lang="zh-CN" altLang="en-US"/>
          </a:p>
        </p:txBody>
      </p:sp>
    </p:spTree>
    <p:extLst>
      <p:ext uri="{BB962C8B-B14F-4D97-AF65-F5344CB8AC3E}">
        <p14:creationId xmlns:p14="http://schemas.microsoft.com/office/powerpoint/2010/main" val="128103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4</a:t>
            </a:fld>
            <a:endParaRPr lang="zh-CN" altLang="en-US"/>
          </a:p>
        </p:txBody>
      </p:sp>
    </p:spTree>
    <p:extLst>
      <p:ext uri="{BB962C8B-B14F-4D97-AF65-F5344CB8AC3E}">
        <p14:creationId xmlns:p14="http://schemas.microsoft.com/office/powerpoint/2010/main" val="253022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5</a:t>
            </a:fld>
            <a:endParaRPr lang="zh-CN" altLang="en-US"/>
          </a:p>
        </p:txBody>
      </p:sp>
    </p:spTree>
    <p:extLst>
      <p:ext uri="{BB962C8B-B14F-4D97-AF65-F5344CB8AC3E}">
        <p14:creationId xmlns:p14="http://schemas.microsoft.com/office/powerpoint/2010/main" val="29885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6</a:t>
            </a:fld>
            <a:endParaRPr lang="zh-CN" altLang="en-US"/>
          </a:p>
        </p:txBody>
      </p:sp>
    </p:spTree>
    <p:extLst>
      <p:ext uri="{BB962C8B-B14F-4D97-AF65-F5344CB8AC3E}">
        <p14:creationId xmlns:p14="http://schemas.microsoft.com/office/powerpoint/2010/main" val="132395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10</a:t>
            </a:fld>
            <a:endParaRPr lang="zh-CN" altLang="en-US"/>
          </a:p>
        </p:txBody>
      </p:sp>
    </p:spTree>
    <p:extLst>
      <p:ext uri="{BB962C8B-B14F-4D97-AF65-F5344CB8AC3E}">
        <p14:creationId xmlns:p14="http://schemas.microsoft.com/office/powerpoint/2010/main" val="272280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11</a:t>
            </a:fld>
            <a:endParaRPr lang="zh-CN" altLang="en-US"/>
          </a:p>
        </p:txBody>
      </p:sp>
    </p:spTree>
    <p:extLst>
      <p:ext uri="{BB962C8B-B14F-4D97-AF65-F5344CB8AC3E}">
        <p14:creationId xmlns:p14="http://schemas.microsoft.com/office/powerpoint/2010/main" val="4228392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12</a:t>
            </a:fld>
            <a:endParaRPr lang="zh-CN" altLang="en-US"/>
          </a:p>
        </p:txBody>
      </p:sp>
    </p:spTree>
    <p:extLst>
      <p:ext uri="{BB962C8B-B14F-4D97-AF65-F5344CB8AC3E}">
        <p14:creationId xmlns:p14="http://schemas.microsoft.com/office/powerpoint/2010/main" val="422839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13</a:t>
            </a:fld>
            <a:endParaRPr lang="zh-CN" altLang="en-US"/>
          </a:p>
        </p:txBody>
      </p:sp>
    </p:spTree>
    <p:extLst>
      <p:ext uri="{BB962C8B-B14F-4D97-AF65-F5344CB8AC3E}">
        <p14:creationId xmlns:p14="http://schemas.microsoft.com/office/powerpoint/2010/main" val="422839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8995-5DC9-FE47-A8A1-D250D27C2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18F7699C-7F79-F24F-AB75-36720F1F9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A096FB35-4238-9345-9215-B2B8F3269F72}"/>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5" name="Footer Placeholder 4">
            <a:extLst>
              <a:ext uri="{FF2B5EF4-FFF2-40B4-BE49-F238E27FC236}">
                <a16:creationId xmlns:a16="http://schemas.microsoft.com/office/drawing/2014/main" id="{25AD7316-1884-BE4F-90EB-1CBD6E817B0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A5CE8D9-A167-C848-A5E3-AE5430A8C910}"/>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992250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1B91-61D1-694A-9911-478EE15CC032}"/>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481ACD00-31FC-8947-B525-8009EE3AF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5A48731-0786-344F-9726-7AB54895923E}"/>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5" name="Footer Placeholder 4">
            <a:extLst>
              <a:ext uri="{FF2B5EF4-FFF2-40B4-BE49-F238E27FC236}">
                <a16:creationId xmlns:a16="http://schemas.microsoft.com/office/drawing/2014/main" id="{E54EC222-17BA-094C-940F-DA3932E51E7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E130DF8-49F1-2D4E-AF07-03FEFA4AD491}"/>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213143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DC38B-27AB-E746-8FB3-170E9A4B53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9E52862F-4676-1541-99EF-D7A0459D2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BB2ADC2-7985-0A49-A462-7A733FE87C57}"/>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5" name="Footer Placeholder 4">
            <a:extLst>
              <a:ext uri="{FF2B5EF4-FFF2-40B4-BE49-F238E27FC236}">
                <a16:creationId xmlns:a16="http://schemas.microsoft.com/office/drawing/2014/main" id="{E65BF6A8-0B52-2848-B5B7-7B5FBAADDF8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97FDB45-09FB-D647-9487-60699B9F5EB3}"/>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4209554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794515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AAA0-B272-5945-95A5-580E77A114E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D807D407-F1F0-D84F-9555-796EAE67EB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7C59266-94D8-974A-AE04-66291B83A710}"/>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5" name="Footer Placeholder 4">
            <a:extLst>
              <a:ext uri="{FF2B5EF4-FFF2-40B4-BE49-F238E27FC236}">
                <a16:creationId xmlns:a16="http://schemas.microsoft.com/office/drawing/2014/main" id="{C08C8153-C8FE-8F4D-AA29-E9A65C61A06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65C5890-ABEC-1746-B13F-85751347B7F8}"/>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887847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60FF-23EE-5F41-9F21-0C90402118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F8D8846D-1835-4847-850B-5A84DF40E0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C3A70E-729A-664C-9310-FF17B7CC5923}"/>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5" name="Footer Placeholder 4">
            <a:extLst>
              <a:ext uri="{FF2B5EF4-FFF2-40B4-BE49-F238E27FC236}">
                <a16:creationId xmlns:a16="http://schemas.microsoft.com/office/drawing/2014/main" id="{7207247E-6A52-3744-978D-36B3DDA3454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EB61E63-D097-174C-8D12-94F07EF7DC4F}"/>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48345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5795-5CB2-7A40-827C-4C9C7C6C9D96}"/>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AD6D3DAA-22C8-FC4C-A7AE-165FC3A00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EB9C8C1C-953E-604B-89A9-BFCD7FD49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4634EA5F-3EC7-DD42-BCEC-2B871DCE66FB}"/>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6" name="Footer Placeholder 5">
            <a:extLst>
              <a:ext uri="{FF2B5EF4-FFF2-40B4-BE49-F238E27FC236}">
                <a16:creationId xmlns:a16="http://schemas.microsoft.com/office/drawing/2014/main" id="{28F7ADD0-7D8A-6F46-A134-B8A75849BC7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FC53417C-42B0-8543-8F52-217514F5D9DD}"/>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12674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82F0-E045-EE48-901C-BFDC2D5BEC6C}"/>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E97115EF-5A53-F340-B178-AFE79EF9B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1F7A-AFEE-0F44-AE47-89A632471C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4B1E57B9-8AE1-A844-8B6A-3DB5AAC8BC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0B0960-3D50-A64C-B313-6F35769F28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09901D7D-037C-5B46-9418-F7C6F71CD010}"/>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8" name="Footer Placeholder 7">
            <a:extLst>
              <a:ext uri="{FF2B5EF4-FFF2-40B4-BE49-F238E27FC236}">
                <a16:creationId xmlns:a16="http://schemas.microsoft.com/office/drawing/2014/main" id="{7DDF304C-13BC-9E47-A1A1-9E953760213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FE419C6A-11B3-C448-A825-2C5545B31BDE}"/>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16332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E93E-C382-7144-A8FE-1E7FD03BF9D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7B914FD3-0018-6B47-A829-AFE8390030B5}"/>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4" name="Footer Placeholder 3">
            <a:extLst>
              <a:ext uri="{FF2B5EF4-FFF2-40B4-BE49-F238E27FC236}">
                <a16:creationId xmlns:a16="http://schemas.microsoft.com/office/drawing/2014/main" id="{0B2D45C5-9186-D74D-8680-6996F9A46BD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0F9F405B-B040-AD4C-BFD4-FFD3580ABCE5}"/>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317010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752BB9-0D9D-2E4E-8247-E31E135E44D5}"/>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3" name="Footer Placeholder 2">
            <a:extLst>
              <a:ext uri="{FF2B5EF4-FFF2-40B4-BE49-F238E27FC236}">
                <a16:creationId xmlns:a16="http://schemas.microsoft.com/office/drawing/2014/main" id="{E0A26D2A-0DB1-3C41-860C-65469FF93BC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A81588BF-29B9-BC4D-A560-C5A03320629D}"/>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739320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5FBB-54ED-EB44-BD00-42F09E0D4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A887E26E-22DC-8643-A347-B1A9C8015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01CDDDA1-F3C9-9348-86A0-C5456BF9D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77932-3EA8-2543-B979-C57B184977AB}"/>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6" name="Footer Placeholder 5">
            <a:extLst>
              <a:ext uri="{FF2B5EF4-FFF2-40B4-BE49-F238E27FC236}">
                <a16:creationId xmlns:a16="http://schemas.microsoft.com/office/drawing/2014/main" id="{3D696C45-B7F5-B34E-AD75-99C2B00E2D9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93FBBB4E-0460-0A46-A7CE-83BF4B89C530}"/>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49153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A1C4-33FD-2142-8BF1-792D4D2D2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A8D4B807-7499-9948-9609-12B7E3393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D135642-C75F-3846-939A-6F7D17293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21726-7CAC-5141-B443-4F91E401AD01}"/>
              </a:ext>
            </a:extLst>
          </p:cNvPr>
          <p:cNvSpPr>
            <a:spLocks noGrp="1"/>
          </p:cNvSpPr>
          <p:nvPr>
            <p:ph type="dt" sz="half" idx="10"/>
          </p:nvPr>
        </p:nvSpPr>
        <p:spPr/>
        <p:txBody>
          <a:bodyPr/>
          <a:lstStyle/>
          <a:p>
            <a:fld id="{C7BE85CE-7EBB-934D-9EA7-4CBA94059296}" type="datetimeFigureOut">
              <a:rPr lang="x-none" smtClean="0"/>
              <a:t>04/07/2023</a:t>
            </a:fld>
            <a:endParaRPr lang="x-none"/>
          </a:p>
        </p:txBody>
      </p:sp>
      <p:sp>
        <p:nvSpPr>
          <p:cNvPr id="6" name="Footer Placeholder 5">
            <a:extLst>
              <a:ext uri="{FF2B5EF4-FFF2-40B4-BE49-F238E27FC236}">
                <a16:creationId xmlns:a16="http://schemas.microsoft.com/office/drawing/2014/main" id="{F1DFBA1E-0D1D-BA45-BA45-2D2CA4AD2E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7E52A8F-1FD1-9B4E-A9B4-76113A527706}"/>
              </a:ext>
            </a:extLst>
          </p:cNvPr>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2163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992A7D-A4E8-2243-BA49-2650EB785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36DBA5EA-D866-3A4F-A535-F3719A94E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908F0A8-4955-074A-B46A-31C712798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E85CE-7EBB-934D-9EA7-4CBA94059296}" type="datetimeFigureOut">
              <a:rPr lang="x-none" smtClean="0"/>
              <a:t>04/07/2023</a:t>
            </a:fld>
            <a:endParaRPr lang="x-none"/>
          </a:p>
        </p:txBody>
      </p:sp>
      <p:sp>
        <p:nvSpPr>
          <p:cNvPr id="5" name="Footer Placeholder 4">
            <a:extLst>
              <a:ext uri="{FF2B5EF4-FFF2-40B4-BE49-F238E27FC236}">
                <a16:creationId xmlns:a16="http://schemas.microsoft.com/office/drawing/2014/main" id="{998D17AA-3E6B-694E-BD9A-A9915799EF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6428B790-93B6-9F4C-9FCF-D223FD5D8B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5FF55-A34F-B044-80F0-E183914C9EA4}" type="slidenum">
              <a:rPr lang="x-none" smtClean="0"/>
              <a:t>‹#›</a:t>
            </a:fld>
            <a:endParaRPr lang="x-none"/>
          </a:p>
        </p:txBody>
      </p:sp>
    </p:spTree>
    <p:extLst>
      <p:ext uri="{BB962C8B-B14F-4D97-AF65-F5344CB8AC3E}">
        <p14:creationId xmlns:p14="http://schemas.microsoft.com/office/powerpoint/2010/main" val="1392610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9.xml"/><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18" Type="http://schemas.openxmlformats.org/officeDocument/2006/relationships/image" Target="../media/image36.wmf"/><Relationship Id="rId3" Type="http://schemas.openxmlformats.org/officeDocument/2006/relationships/notesSlide" Target="../notesSlides/notesSlide8.xml"/><Relationship Id="rId7" Type="http://schemas.openxmlformats.org/officeDocument/2006/relationships/image" Target="../media/image31.wmf"/><Relationship Id="rId12" Type="http://schemas.openxmlformats.org/officeDocument/2006/relationships/image" Target="../media/image33.wmf"/><Relationship Id="rId17" Type="http://schemas.openxmlformats.org/officeDocument/2006/relationships/oleObject" Target="../embeddings/oleObject6.bin"/><Relationship Id="rId2" Type="http://schemas.openxmlformats.org/officeDocument/2006/relationships/slideLayout" Target="../slideLayouts/slideLayout2.xml"/><Relationship Id="rId16" Type="http://schemas.openxmlformats.org/officeDocument/2006/relationships/image" Target="../media/image35.wm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audio" Target="../media/audio2.wav"/><Relationship Id="rId15" Type="http://schemas.openxmlformats.org/officeDocument/2006/relationships/oleObject" Target="../embeddings/oleObject5.bin"/><Relationship Id="rId10" Type="http://schemas.openxmlformats.org/officeDocument/2006/relationships/image" Target="../media/image37.emf"/><Relationship Id="rId4" Type="http://schemas.openxmlformats.org/officeDocument/2006/relationships/audio" Target="../media/audio1.wav"/><Relationship Id="rId9" Type="http://schemas.openxmlformats.org/officeDocument/2006/relationships/image" Target="../media/image32.emf"/><Relationship Id="rId14" Type="http://schemas.openxmlformats.org/officeDocument/2006/relationships/image" Target="../media/image34.wm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slide" Target="slide9.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0.png"/><Relationship Id="rId4" Type="http://schemas.openxmlformats.org/officeDocument/2006/relationships/slide" Target="slide9.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audio1.wav"/><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png"/><Relationship Id="rId11" Type="http://schemas.openxmlformats.org/officeDocument/2006/relationships/image" Target="../media/image42.wmf"/><Relationship Id="rId5" Type="http://schemas.openxmlformats.org/officeDocument/2006/relationships/slide" Target="slide9.xml"/><Relationship Id="rId10" Type="http://schemas.openxmlformats.org/officeDocument/2006/relationships/oleObject" Target="../embeddings/oleObject8.bin"/><Relationship Id="rId4" Type="http://schemas.openxmlformats.org/officeDocument/2006/relationships/audio" Target="../media/audio2.wav"/><Relationship Id="rId9" Type="http://schemas.openxmlformats.org/officeDocument/2006/relationships/image" Target="../media/image41.wmf"/></Relationships>
</file>

<file path=ppt/slides/_rels/slide16.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oleObject" Target="../embeddings/oleObject12.bin"/><Relationship Id="rId18" Type="http://schemas.openxmlformats.org/officeDocument/2006/relationships/image" Target="../media/image49.wmf"/><Relationship Id="rId3" Type="http://schemas.openxmlformats.org/officeDocument/2006/relationships/audio" Target="../media/audio2.wav"/><Relationship Id="rId7" Type="http://schemas.openxmlformats.org/officeDocument/2006/relationships/oleObject" Target="../embeddings/oleObject9.bin"/><Relationship Id="rId12" Type="http://schemas.openxmlformats.org/officeDocument/2006/relationships/image" Target="../media/image46.wmf"/><Relationship Id="rId17" Type="http://schemas.openxmlformats.org/officeDocument/2006/relationships/oleObject" Target="../embeddings/oleObject14.bin"/><Relationship Id="rId2" Type="http://schemas.openxmlformats.org/officeDocument/2006/relationships/slideLayout" Target="../slideLayouts/slideLayout2.xml"/><Relationship Id="rId16" Type="http://schemas.openxmlformats.org/officeDocument/2006/relationships/image" Target="../media/image48.wmf"/><Relationship Id="rId20" Type="http://schemas.openxmlformats.org/officeDocument/2006/relationships/image" Target="../media/image50.wmf"/><Relationship Id="rId1" Type="http://schemas.openxmlformats.org/officeDocument/2006/relationships/vmlDrawing" Target="../drawings/vmlDrawing3.vml"/><Relationship Id="rId6" Type="http://schemas.openxmlformats.org/officeDocument/2006/relationships/image" Target="../media/image51.png"/><Relationship Id="rId11" Type="http://schemas.openxmlformats.org/officeDocument/2006/relationships/oleObject" Target="../embeddings/oleObject11.bin"/><Relationship Id="rId5" Type="http://schemas.openxmlformats.org/officeDocument/2006/relationships/image" Target="../media/image30.png"/><Relationship Id="rId15" Type="http://schemas.openxmlformats.org/officeDocument/2006/relationships/oleObject" Target="../embeddings/oleObject13.bin"/><Relationship Id="rId10" Type="http://schemas.openxmlformats.org/officeDocument/2006/relationships/image" Target="../media/image45.wmf"/><Relationship Id="rId19" Type="http://schemas.openxmlformats.org/officeDocument/2006/relationships/oleObject" Target="../embeddings/oleObject15.bin"/><Relationship Id="rId4" Type="http://schemas.openxmlformats.org/officeDocument/2006/relationships/slide" Target="slide9.xml"/><Relationship Id="rId9" Type="http://schemas.openxmlformats.org/officeDocument/2006/relationships/oleObject" Target="../embeddings/oleObject10.bin"/><Relationship Id="rId14" Type="http://schemas.openxmlformats.org/officeDocument/2006/relationships/image" Target="../media/image47.wmf"/></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30.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1.emf"/><Relationship Id="rId3" Type="http://schemas.openxmlformats.org/officeDocument/2006/relationships/image" Target="../media/image1.png"/><Relationship Id="rId7" Type="http://schemas.openxmlformats.org/officeDocument/2006/relationships/image" Target="../media/image76.png"/><Relationship Id="rId12" Type="http://schemas.openxmlformats.org/officeDocument/2006/relationships/image" Target="../media/image80.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emf"/><Relationship Id="rId4" Type="http://schemas.openxmlformats.org/officeDocument/2006/relationships/image" Target="../media/image73.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2.wmf"/><Relationship Id="rId3" Type="http://schemas.openxmlformats.org/officeDocument/2006/relationships/notesSlide" Target="../notesSlides/notesSlide14.xml"/><Relationship Id="rId7" Type="http://schemas.openxmlformats.org/officeDocument/2006/relationships/image" Target="../media/image75.png"/><Relationship Id="rId12"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74.png"/><Relationship Id="rId11" Type="http://schemas.openxmlformats.org/officeDocument/2006/relationships/image" Target="../media/image78.emf"/><Relationship Id="rId5" Type="http://schemas.openxmlformats.org/officeDocument/2006/relationships/image" Target="../media/image73.png"/><Relationship Id="rId15" Type="http://schemas.openxmlformats.org/officeDocument/2006/relationships/image" Target="../media/image83.wmf"/><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oleObject" Target="../embeddings/oleObject17.bin"/></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4.wmf"/><Relationship Id="rId3" Type="http://schemas.openxmlformats.org/officeDocument/2006/relationships/notesSlide" Target="../notesSlides/notesSlide15.xml"/><Relationship Id="rId7" Type="http://schemas.openxmlformats.org/officeDocument/2006/relationships/image" Target="../media/image75.png"/><Relationship Id="rId12"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4.png"/><Relationship Id="rId11" Type="http://schemas.openxmlformats.org/officeDocument/2006/relationships/image" Target="../media/image80.emf"/><Relationship Id="rId5" Type="http://schemas.openxmlformats.org/officeDocument/2006/relationships/image" Target="../media/image73.png"/><Relationship Id="rId15" Type="http://schemas.openxmlformats.org/officeDocument/2006/relationships/image" Target="../media/image85.wmf"/><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6.wmf"/><Relationship Id="rId3" Type="http://schemas.openxmlformats.org/officeDocument/2006/relationships/notesSlide" Target="../notesSlides/notesSlide16.xml"/><Relationship Id="rId7" Type="http://schemas.openxmlformats.org/officeDocument/2006/relationships/image" Target="../media/image75.png"/><Relationship Id="rId12"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74.png"/><Relationship Id="rId11" Type="http://schemas.openxmlformats.org/officeDocument/2006/relationships/image" Target="../media/image81.emf"/><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91.emf"/><Relationship Id="rId13" Type="http://schemas.openxmlformats.org/officeDocument/2006/relationships/image" Target="../media/image88.wmf"/><Relationship Id="rId3" Type="http://schemas.openxmlformats.org/officeDocument/2006/relationships/notesSlide" Target="../notesSlides/notesSlide17.xml"/><Relationship Id="rId7" Type="http://schemas.openxmlformats.org/officeDocument/2006/relationships/image" Target="../media/image5.png"/><Relationship Id="rId12" Type="http://schemas.openxmlformats.org/officeDocument/2006/relationships/oleObject" Target="../embeddings/oleObject22.bin"/><Relationship Id="rId17" Type="http://schemas.openxmlformats.org/officeDocument/2006/relationships/image" Target="../media/image90.wmf"/><Relationship Id="rId2" Type="http://schemas.openxmlformats.org/officeDocument/2006/relationships/slideLayout" Target="../slideLayouts/slideLayout1.xml"/><Relationship Id="rId16" Type="http://schemas.openxmlformats.org/officeDocument/2006/relationships/oleObject" Target="../embeddings/oleObject24.bin"/><Relationship Id="rId1" Type="http://schemas.openxmlformats.org/officeDocument/2006/relationships/vmlDrawing" Target="../drawings/vmlDrawing7.vml"/><Relationship Id="rId6" Type="http://schemas.openxmlformats.org/officeDocument/2006/relationships/image" Target="../media/image76.png"/><Relationship Id="rId11" Type="http://schemas.openxmlformats.org/officeDocument/2006/relationships/image" Target="../media/image87.wmf"/><Relationship Id="rId5" Type="http://schemas.openxmlformats.org/officeDocument/2006/relationships/image" Target="../media/image74.png"/><Relationship Id="rId15" Type="http://schemas.openxmlformats.org/officeDocument/2006/relationships/image" Target="../media/image89.wmf"/><Relationship Id="rId10" Type="http://schemas.openxmlformats.org/officeDocument/2006/relationships/oleObject" Target="../embeddings/oleObject21.bin"/><Relationship Id="rId4" Type="http://schemas.openxmlformats.org/officeDocument/2006/relationships/image" Target="../media/image1.png"/><Relationship Id="rId9" Type="http://schemas.openxmlformats.org/officeDocument/2006/relationships/image" Target="../media/image92.png"/><Relationship Id="rId14" Type="http://schemas.openxmlformats.org/officeDocument/2006/relationships/oleObject" Target="../embeddings/oleObject23.bin"/></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92.png"/><Relationship Id="rId3" Type="http://schemas.openxmlformats.org/officeDocument/2006/relationships/notesSlide" Target="../notesSlides/notesSlide18.xml"/><Relationship Id="rId7" Type="http://schemas.openxmlformats.org/officeDocument/2006/relationships/image" Target="../media/image75.png"/><Relationship Id="rId12" Type="http://schemas.openxmlformats.org/officeDocument/2006/relationships/image" Target="../media/image93.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74.png"/><Relationship Id="rId11" Type="http://schemas.openxmlformats.org/officeDocument/2006/relationships/oleObject" Target="../embeddings/oleObject25.bin"/><Relationship Id="rId5" Type="http://schemas.openxmlformats.org/officeDocument/2006/relationships/image" Target="../media/image73.png"/><Relationship Id="rId10" Type="http://schemas.openxmlformats.org/officeDocument/2006/relationships/image" Target="../media/image94.png"/><Relationship Id="rId4" Type="http://schemas.openxmlformats.org/officeDocument/2006/relationships/image" Target="../media/image1.pn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96.wmf"/><Relationship Id="rId13" Type="http://schemas.openxmlformats.org/officeDocument/2006/relationships/oleObject" Target="../embeddings/oleObject30.bin"/><Relationship Id="rId18" Type="http://schemas.openxmlformats.org/officeDocument/2006/relationships/oleObject" Target="../embeddings/oleObject32.bin"/><Relationship Id="rId26" Type="http://schemas.openxmlformats.org/officeDocument/2006/relationships/oleObject" Target="../embeddings/oleObject36.bin"/><Relationship Id="rId3" Type="http://schemas.openxmlformats.org/officeDocument/2006/relationships/notesSlide" Target="../notesSlides/notesSlide19.xml"/><Relationship Id="rId21" Type="http://schemas.openxmlformats.org/officeDocument/2006/relationships/image" Target="../media/image102.wmf"/><Relationship Id="rId7" Type="http://schemas.openxmlformats.org/officeDocument/2006/relationships/oleObject" Target="../embeddings/oleObject27.bin"/><Relationship Id="rId12" Type="http://schemas.openxmlformats.org/officeDocument/2006/relationships/image" Target="../media/image98.wmf"/><Relationship Id="rId17" Type="http://schemas.openxmlformats.org/officeDocument/2006/relationships/image" Target="../media/image100.wmf"/><Relationship Id="rId25" Type="http://schemas.openxmlformats.org/officeDocument/2006/relationships/image" Target="../media/image104.wmf"/><Relationship Id="rId2" Type="http://schemas.openxmlformats.org/officeDocument/2006/relationships/slideLayout" Target="../slideLayouts/slideLayout1.xml"/><Relationship Id="rId16" Type="http://schemas.openxmlformats.org/officeDocument/2006/relationships/oleObject" Target="../embeddings/oleObject31.bin"/><Relationship Id="rId20" Type="http://schemas.openxmlformats.org/officeDocument/2006/relationships/oleObject" Target="../embeddings/oleObject33.bin"/><Relationship Id="rId1" Type="http://schemas.openxmlformats.org/officeDocument/2006/relationships/vmlDrawing" Target="../drawings/vmlDrawing9.vml"/><Relationship Id="rId6" Type="http://schemas.openxmlformats.org/officeDocument/2006/relationships/image" Target="../media/image95.wmf"/><Relationship Id="rId11" Type="http://schemas.openxmlformats.org/officeDocument/2006/relationships/oleObject" Target="../embeddings/oleObject29.bin"/><Relationship Id="rId24" Type="http://schemas.openxmlformats.org/officeDocument/2006/relationships/oleObject" Target="../embeddings/oleObject35.bin"/><Relationship Id="rId5" Type="http://schemas.openxmlformats.org/officeDocument/2006/relationships/oleObject" Target="../embeddings/oleObject26.bin"/><Relationship Id="rId15" Type="http://schemas.openxmlformats.org/officeDocument/2006/relationships/image" Target="../media/image106.emf"/><Relationship Id="rId23" Type="http://schemas.openxmlformats.org/officeDocument/2006/relationships/image" Target="../media/image103.wmf"/><Relationship Id="rId10" Type="http://schemas.openxmlformats.org/officeDocument/2006/relationships/image" Target="../media/image97.wmf"/><Relationship Id="rId19" Type="http://schemas.openxmlformats.org/officeDocument/2006/relationships/image" Target="../media/image101.wmf"/><Relationship Id="rId4" Type="http://schemas.openxmlformats.org/officeDocument/2006/relationships/image" Target="../media/image94.png"/><Relationship Id="rId9" Type="http://schemas.openxmlformats.org/officeDocument/2006/relationships/oleObject" Target="../embeddings/oleObject28.bin"/><Relationship Id="rId14" Type="http://schemas.openxmlformats.org/officeDocument/2006/relationships/image" Target="../media/image99.wmf"/><Relationship Id="rId22" Type="http://schemas.openxmlformats.org/officeDocument/2006/relationships/oleObject" Target="../embeddings/oleObject34.bin"/><Relationship Id="rId27" Type="http://schemas.openxmlformats.org/officeDocument/2006/relationships/image" Target="../media/image105.wmf"/></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110.wmf"/><Relationship Id="rId3" Type="http://schemas.openxmlformats.org/officeDocument/2006/relationships/notesSlide" Target="../notesSlides/notesSlide20.xml"/><Relationship Id="rId7" Type="http://schemas.openxmlformats.org/officeDocument/2006/relationships/image" Target="../media/image107.wmf"/><Relationship Id="rId12"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37.bin"/><Relationship Id="rId11" Type="http://schemas.openxmlformats.org/officeDocument/2006/relationships/image" Target="../media/image109.wmf"/><Relationship Id="rId5" Type="http://schemas.openxmlformats.org/officeDocument/2006/relationships/image" Target="../media/image106.emf"/><Relationship Id="rId15" Type="http://schemas.openxmlformats.org/officeDocument/2006/relationships/image" Target="../media/image111.wmf"/><Relationship Id="rId10" Type="http://schemas.openxmlformats.org/officeDocument/2006/relationships/oleObject" Target="../embeddings/oleObject39.bin"/><Relationship Id="rId4" Type="http://schemas.openxmlformats.org/officeDocument/2006/relationships/image" Target="../media/image94.png"/><Relationship Id="rId9" Type="http://schemas.openxmlformats.org/officeDocument/2006/relationships/image" Target="../media/image108.wmf"/><Relationship Id="rId14" Type="http://schemas.openxmlformats.org/officeDocument/2006/relationships/oleObject" Target="../embeddings/oleObject41.bin"/></Relationships>
</file>

<file path=ppt/slides/_rels/slide31.xml.rels><?xml version="1.0" encoding="UTF-8" standalone="yes"?>
<Relationships xmlns="http://schemas.openxmlformats.org/package/2006/relationships"><Relationship Id="rId8" Type="http://schemas.openxmlformats.org/officeDocument/2006/relationships/image" Target="../media/image96.wmf"/><Relationship Id="rId13" Type="http://schemas.openxmlformats.org/officeDocument/2006/relationships/oleObject" Target="../embeddings/oleObject46.bin"/><Relationship Id="rId18" Type="http://schemas.openxmlformats.org/officeDocument/2006/relationships/oleObject" Target="../embeddings/oleObject48.bin"/><Relationship Id="rId26" Type="http://schemas.openxmlformats.org/officeDocument/2006/relationships/oleObject" Target="../embeddings/oleObject52.bin"/><Relationship Id="rId3" Type="http://schemas.openxmlformats.org/officeDocument/2006/relationships/notesSlide" Target="../notesSlides/notesSlide21.xml"/><Relationship Id="rId21" Type="http://schemas.openxmlformats.org/officeDocument/2006/relationships/image" Target="../media/image113.wmf"/><Relationship Id="rId7" Type="http://schemas.openxmlformats.org/officeDocument/2006/relationships/oleObject" Target="../embeddings/oleObject43.bin"/><Relationship Id="rId12" Type="http://schemas.openxmlformats.org/officeDocument/2006/relationships/image" Target="../media/image98.wmf"/><Relationship Id="rId17" Type="http://schemas.openxmlformats.org/officeDocument/2006/relationships/image" Target="../media/image100.wmf"/><Relationship Id="rId25" Type="http://schemas.openxmlformats.org/officeDocument/2006/relationships/image" Target="../media/image115.wmf"/><Relationship Id="rId2" Type="http://schemas.openxmlformats.org/officeDocument/2006/relationships/slideLayout" Target="../slideLayouts/slideLayout1.xml"/><Relationship Id="rId16" Type="http://schemas.openxmlformats.org/officeDocument/2006/relationships/oleObject" Target="../embeddings/oleObject47.bin"/><Relationship Id="rId20" Type="http://schemas.openxmlformats.org/officeDocument/2006/relationships/oleObject" Target="../embeddings/oleObject49.bin"/><Relationship Id="rId1" Type="http://schemas.openxmlformats.org/officeDocument/2006/relationships/vmlDrawing" Target="../drawings/vmlDrawing11.vml"/><Relationship Id="rId6" Type="http://schemas.openxmlformats.org/officeDocument/2006/relationships/image" Target="../media/image95.wmf"/><Relationship Id="rId11" Type="http://schemas.openxmlformats.org/officeDocument/2006/relationships/oleObject" Target="../embeddings/oleObject45.bin"/><Relationship Id="rId24" Type="http://schemas.openxmlformats.org/officeDocument/2006/relationships/oleObject" Target="../embeddings/oleObject51.bin"/><Relationship Id="rId5" Type="http://schemas.openxmlformats.org/officeDocument/2006/relationships/oleObject" Target="../embeddings/oleObject42.bin"/><Relationship Id="rId15" Type="http://schemas.openxmlformats.org/officeDocument/2006/relationships/image" Target="../media/image106.emf"/><Relationship Id="rId23" Type="http://schemas.openxmlformats.org/officeDocument/2006/relationships/image" Target="../media/image114.wmf"/><Relationship Id="rId10" Type="http://schemas.openxmlformats.org/officeDocument/2006/relationships/image" Target="../media/image97.wmf"/><Relationship Id="rId19" Type="http://schemas.openxmlformats.org/officeDocument/2006/relationships/image" Target="../media/image112.wmf"/><Relationship Id="rId4" Type="http://schemas.openxmlformats.org/officeDocument/2006/relationships/image" Target="../media/image94.png"/><Relationship Id="rId9" Type="http://schemas.openxmlformats.org/officeDocument/2006/relationships/oleObject" Target="../embeddings/oleObject44.bin"/><Relationship Id="rId14" Type="http://schemas.openxmlformats.org/officeDocument/2006/relationships/image" Target="../media/image99.wmf"/><Relationship Id="rId22" Type="http://schemas.openxmlformats.org/officeDocument/2006/relationships/oleObject" Target="../embeddings/oleObject50.bin"/><Relationship Id="rId27" Type="http://schemas.openxmlformats.org/officeDocument/2006/relationships/image" Target="../media/image116.w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117.wmf"/><Relationship Id="rId13" Type="http://schemas.openxmlformats.org/officeDocument/2006/relationships/oleObject" Target="../embeddings/oleObject54.bin"/><Relationship Id="rId18" Type="http://schemas.openxmlformats.org/officeDocument/2006/relationships/image" Target="../media/image120.wmf"/><Relationship Id="rId3" Type="http://schemas.openxmlformats.org/officeDocument/2006/relationships/notesSlide" Target="../notesSlides/notesSlide23.xml"/><Relationship Id="rId21" Type="http://schemas.openxmlformats.org/officeDocument/2006/relationships/oleObject" Target="../embeddings/oleObject58.bin"/><Relationship Id="rId7" Type="http://schemas.openxmlformats.org/officeDocument/2006/relationships/oleObject" Target="../embeddings/oleObject53.bin"/><Relationship Id="rId12" Type="http://schemas.openxmlformats.org/officeDocument/2006/relationships/image" Target="../media/image92.png"/><Relationship Id="rId17" Type="http://schemas.openxmlformats.org/officeDocument/2006/relationships/oleObject" Target="../embeddings/oleObject56.bin"/><Relationship Id="rId2" Type="http://schemas.openxmlformats.org/officeDocument/2006/relationships/slideLayout" Target="../slideLayouts/slideLayout1.xml"/><Relationship Id="rId16" Type="http://schemas.openxmlformats.org/officeDocument/2006/relationships/image" Target="../media/image119.wmf"/><Relationship Id="rId20" Type="http://schemas.openxmlformats.org/officeDocument/2006/relationships/image" Target="../media/image121.wmf"/><Relationship Id="rId1" Type="http://schemas.openxmlformats.org/officeDocument/2006/relationships/vmlDrawing" Target="../drawings/vmlDrawing12.vml"/><Relationship Id="rId6" Type="http://schemas.openxmlformats.org/officeDocument/2006/relationships/image" Target="../media/image5.png"/><Relationship Id="rId11" Type="http://schemas.openxmlformats.org/officeDocument/2006/relationships/image" Target="../media/image124.emf"/><Relationship Id="rId24" Type="http://schemas.openxmlformats.org/officeDocument/2006/relationships/image" Target="../media/image123.wmf"/><Relationship Id="rId5" Type="http://schemas.openxmlformats.org/officeDocument/2006/relationships/image" Target="../media/image74.png"/><Relationship Id="rId15" Type="http://schemas.openxmlformats.org/officeDocument/2006/relationships/oleObject" Target="../embeddings/oleObject55.bin"/><Relationship Id="rId23" Type="http://schemas.openxmlformats.org/officeDocument/2006/relationships/oleObject" Target="../embeddings/oleObject59.bin"/><Relationship Id="rId10" Type="http://schemas.openxmlformats.org/officeDocument/2006/relationships/image" Target="../media/image73.png"/><Relationship Id="rId19" Type="http://schemas.openxmlformats.org/officeDocument/2006/relationships/oleObject" Target="../embeddings/oleObject57.bin"/><Relationship Id="rId4" Type="http://schemas.openxmlformats.org/officeDocument/2006/relationships/image" Target="../media/image1.png"/><Relationship Id="rId9" Type="http://schemas.openxmlformats.org/officeDocument/2006/relationships/image" Target="../media/image76.png"/><Relationship Id="rId14" Type="http://schemas.openxmlformats.org/officeDocument/2006/relationships/image" Target="../media/image118.wmf"/><Relationship Id="rId22" Type="http://schemas.openxmlformats.org/officeDocument/2006/relationships/image" Target="../media/image122.wmf"/></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128.wmf"/><Relationship Id="rId18" Type="http://schemas.openxmlformats.org/officeDocument/2006/relationships/image" Target="../media/image129.wmf"/><Relationship Id="rId26" Type="http://schemas.openxmlformats.org/officeDocument/2006/relationships/image" Target="../media/image133.wmf"/><Relationship Id="rId39" Type="http://schemas.openxmlformats.org/officeDocument/2006/relationships/oleObject" Target="../embeddings/oleObject74.bin"/><Relationship Id="rId3" Type="http://schemas.openxmlformats.org/officeDocument/2006/relationships/notesSlide" Target="../notesSlides/notesSlide24.xml"/><Relationship Id="rId21" Type="http://schemas.openxmlformats.org/officeDocument/2006/relationships/oleObject" Target="../embeddings/oleObject65.bin"/><Relationship Id="rId34" Type="http://schemas.openxmlformats.org/officeDocument/2006/relationships/image" Target="../media/image137.wmf"/><Relationship Id="rId7" Type="http://schemas.openxmlformats.org/officeDocument/2006/relationships/image" Target="../media/image5.png"/><Relationship Id="rId12" Type="http://schemas.openxmlformats.org/officeDocument/2006/relationships/oleObject" Target="../embeddings/oleObject62.bin"/><Relationship Id="rId17" Type="http://schemas.openxmlformats.org/officeDocument/2006/relationships/oleObject" Target="../embeddings/oleObject63.bin"/><Relationship Id="rId25" Type="http://schemas.openxmlformats.org/officeDocument/2006/relationships/oleObject" Target="../embeddings/oleObject67.bin"/><Relationship Id="rId33" Type="http://schemas.openxmlformats.org/officeDocument/2006/relationships/oleObject" Target="../embeddings/oleObject71.bin"/><Relationship Id="rId38" Type="http://schemas.openxmlformats.org/officeDocument/2006/relationships/image" Target="../media/image139.wmf"/><Relationship Id="rId2" Type="http://schemas.openxmlformats.org/officeDocument/2006/relationships/slideLayout" Target="../slideLayouts/slideLayout1.xml"/><Relationship Id="rId16" Type="http://schemas.openxmlformats.org/officeDocument/2006/relationships/image" Target="../media/image141.png"/><Relationship Id="rId20" Type="http://schemas.openxmlformats.org/officeDocument/2006/relationships/image" Target="../media/image130.wmf"/><Relationship Id="rId29" Type="http://schemas.openxmlformats.org/officeDocument/2006/relationships/oleObject" Target="../embeddings/oleObject69.bin"/><Relationship Id="rId1" Type="http://schemas.openxmlformats.org/officeDocument/2006/relationships/vmlDrawing" Target="../drawings/vmlDrawing13.vml"/><Relationship Id="rId6" Type="http://schemas.openxmlformats.org/officeDocument/2006/relationships/image" Target="../media/image76.png"/><Relationship Id="rId11" Type="http://schemas.openxmlformats.org/officeDocument/2006/relationships/image" Target="../media/image127.wmf"/><Relationship Id="rId24" Type="http://schemas.openxmlformats.org/officeDocument/2006/relationships/image" Target="../media/image132.wmf"/><Relationship Id="rId32" Type="http://schemas.openxmlformats.org/officeDocument/2006/relationships/image" Target="../media/image136.wmf"/><Relationship Id="rId37" Type="http://schemas.openxmlformats.org/officeDocument/2006/relationships/oleObject" Target="../embeddings/oleObject73.bin"/><Relationship Id="rId40" Type="http://schemas.openxmlformats.org/officeDocument/2006/relationships/image" Target="../media/image140.wmf"/><Relationship Id="rId5" Type="http://schemas.openxmlformats.org/officeDocument/2006/relationships/image" Target="../media/image74.png"/><Relationship Id="rId15" Type="http://schemas.openxmlformats.org/officeDocument/2006/relationships/image" Target="../media/image73.png"/><Relationship Id="rId23" Type="http://schemas.openxmlformats.org/officeDocument/2006/relationships/oleObject" Target="../embeddings/oleObject66.bin"/><Relationship Id="rId28" Type="http://schemas.openxmlformats.org/officeDocument/2006/relationships/image" Target="../media/image134.wmf"/><Relationship Id="rId36" Type="http://schemas.openxmlformats.org/officeDocument/2006/relationships/image" Target="../media/image138.wmf"/><Relationship Id="rId10" Type="http://schemas.openxmlformats.org/officeDocument/2006/relationships/oleObject" Target="../embeddings/oleObject61.bin"/><Relationship Id="rId19" Type="http://schemas.openxmlformats.org/officeDocument/2006/relationships/oleObject" Target="../embeddings/oleObject64.bin"/><Relationship Id="rId31" Type="http://schemas.openxmlformats.org/officeDocument/2006/relationships/oleObject" Target="../embeddings/oleObject70.bin"/><Relationship Id="rId4" Type="http://schemas.openxmlformats.org/officeDocument/2006/relationships/image" Target="../media/image1.png"/><Relationship Id="rId9" Type="http://schemas.openxmlformats.org/officeDocument/2006/relationships/image" Target="../media/image126.wmf"/><Relationship Id="rId14" Type="http://schemas.openxmlformats.org/officeDocument/2006/relationships/image" Target="../media/image75.png"/><Relationship Id="rId22" Type="http://schemas.openxmlformats.org/officeDocument/2006/relationships/image" Target="../media/image131.wmf"/><Relationship Id="rId27" Type="http://schemas.openxmlformats.org/officeDocument/2006/relationships/oleObject" Target="../embeddings/oleObject68.bin"/><Relationship Id="rId30" Type="http://schemas.openxmlformats.org/officeDocument/2006/relationships/image" Target="../media/image135.wmf"/><Relationship Id="rId35" Type="http://schemas.openxmlformats.org/officeDocument/2006/relationships/oleObject" Target="../embeddings/oleObject72.bin"/></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9.png"/><Relationship Id="rId12"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142.png"/><Relationship Id="rId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notesSlide" Target="../notesSlides/notesSlide25.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gif"/><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8.gif"/><Relationship Id="rId5" Type="http://schemas.openxmlformats.org/officeDocument/2006/relationships/image" Target="../media/image17.gif"/><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2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jpeg"/><Relationship Id="rId18" Type="http://schemas.openxmlformats.org/officeDocument/2006/relationships/slide" Target="slide11.xml"/><Relationship Id="rId3" Type="http://schemas.openxmlformats.org/officeDocument/2006/relationships/slideLayout" Target="../slideLayouts/slideLayout2.xml"/><Relationship Id="rId21" Type="http://schemas.openxmlformats.org/officeDocument/2006/relationships/image" Target="../media/image27.png"/><Relationship Id="rId7" Type="http://schemas.openxmlformats.org/officeDocument/2006/relationships/image" Target="../media/image19.gif"/><Relationship Id="rId12" Type="http://schemas.openxmlformats.org/officeDocument/2006/relationships/image" Target="../media/image8.png"/><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audio" Target="../media/media2.wma"/><Relationship Id="rId16" Type="http://schemas.openxmlformats.org/officeDocument/2006/relationships/slide" Target="slide10.xml"/><Relationship Id="rId20" Type="http://schemas.openxmlformats.org/officeDocument/2006/relationships/slide" Target="slide15.xml"/><Relationship Id="rId1" Type="http://schemas.microsoft.com/office/2007/relationships/media" Target="../media/media2.wma"/><Relationship Id="rId6" Type="http://schemas.openxmlformats.org/officeDocument/2006/relationships/image" Target="../media/image18.gif"/><Relationship Id="rId11" Type="http://schemas.openxmlformats.org/officeDocument/2006/relationships/image" Target="../media/image22.png"/><Relationship Id="rId24" Type="http://schemas.openxmlformats.org/officeDocument/2006/relationships/slide" Target="slide16.xml"/><Relationship Id="rId5" Type="http://schemas.openxmlformats.org/officeDocument/2006/relationships/image" Target="../media/image17.gif"/><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slide" Target="slide18.xml"/><Relationship Id="rId19"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1.gif"/><Relationship Id="rId14" Type="http://schemas.openxmlformats.org/officeDocument/2006/relationships/slide" Target="slide14.xml"/><Relationship Id="rId22"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1C032B0-C524-428D-869E-81E01635FC83}"/>
              </a:ext>
            </a:extLst>
          </p:cNvPr>
          <p:cNvPicPr>
            <a:picLocks noChangeAspect="1"/>
          </p:cNvPicPr>
          <p:nvPr/>
        </p:nvPicPr>
        <p:blipFill rotWithShape="1">
          <a:blip r:embed="rId5">
            <a:extLst>
              <a:ext uri="{28A0092B-C50C-407E-A947-70E740481C1C}">
                <a14:useLocalDpi xmlns:a14="http://schemas.microsoft.com/office/drawing/2010/main" val="0"/>
              </a:ext>
            </a:extLst>
          </a:blip>
          <a:srcRect l="1225" t="4242" r="2300" b="2568"/>
          <a:stretch/>
        </p:blipFill>
        <p:spPr>
          <a:xfrm>
            <a:off x="1039952" y="641834"/>
            <a:ext cx="10227316" cy="478473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8904" y="5443745"/>
            <a:ext cx="1048141" cy="1650548"/>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0" y="5006228"/>
            <a:ext cx="1973873" cy="1710511"/>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0042" y="5661849"/>
            <a:ext cx="886349" cy="1394497"/>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4334" y="5404664"/>
            <a:ext cx="3898381" cy="1453336"/>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957" y="5700424"/>
            <a:ext cx="1491672" cy="1317349"/>
          </a:xfrm>
          <a:prstGeom prst="rect">
            <a:avLst/>
          </a:prstGeom>
        </p:spPr>
      </p:pic>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0352" y="-780628"/>
            <a:ext cx="609600" cy="609600"/>
          </a:xfrm>
          <a:prstGeom prst="rect">
            <a:avLst/>
          </a:prstGeom>
        </p:spPr>
      </p:pic>
      <p:sp>
        <p:nvSpPr>
          <p:cNvPr id="11" name="文本框 10"/>
          <p:cNvSpPr txBox="1"/>
          <p:nvPr/>
        </p:nvSpPr>
        <p:spPr>
          <a:xfrm>
            <a:off x="2713055" y="1100845"/>
            <a:ext cx="7560210" cy="913007"/>
          </a:xfrm>
          <a:prstGeom prst="rect">
            <a:avLst/>
          </a:prstGeom>
          <a:noFill/>
        </p:spPr>
        <p:txBody>
          <a:bodyPr wrap="square" rtlCol="0">
            <a:spAutoFit/>
          </a:bodyPr>
          <a:lstStyle/>
          <a:p>
            <a:pPr algn="ctr"/>
            <a:r>
              <a:rPr lang="en-US" altLang="zh-CN" sz="5333"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Trường</a:t>
            </a:r>
            <a:r>
              <a:rPr lang="en-US" altLang="zh-CN"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THCS …………</a:t>
            </a:r>
            <a:endParaRPr lang="zh-CN" altLang="en-US"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1846890" y="1987324"/>
            <a:ext cx="8613439" cy="646331"/>
          </a:xfrm>
          <a:prstGeom prst="rect">
            <a:avLst/>
          </a:prstGeom>
          <a:noFill/>
        </p:spPr>
        <p:txBody>
          <a:bodyPr wrap="square" rtlCol="0">
            <a:spAutoFit/>
          </a:bodyPr>
          <a:lstStyle/>
          <a:p>
            <a:pPr algn="ctr"/>
            <a:r>
              <a:rPr lang="en-US" altLang="zh-CN" sz="3600" i="1" dirty="0" err="1">
                <a:solidFill>
                  <a:schemeClr val="bg1"/>
                </a:solidFill>
                <a:latin typeface="Times New Roman" panose="02020603050405020304" pitchFamily="18" charset="0"/>
                <a:cs typeface="Times New Roman" panose="02020603050405020304" pitchFamily="18" charset="0"/>
              </a:rPr>
              <a:t>Chào</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mừng</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quý</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thầy</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cô</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đến</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dự</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giờ</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thăm</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lớp</a:t>
            </a:r>
            <a:r>
              <a:rPr lang="en-US" altLang="zh-CN" sz="3600" i="1" dirty="0">
                <a:solidFill>
                  <a:schemeClr val="bg1"/>
                </a:solidFill>
                <a:latin typeface="Times New Roman" panose="02020603050405020304" pitchFamily="18" charset="0"/>
                <a:cs typeface="Times New Roman" panose="02020603050405020304" pitchFamily="18" charset="0"/>
              </a:rPr>
              <a:t>!</a:t>
            </a:r>
            <a:endParaRPr lang="zh-CN" altLang="en-US" sz="3600" i="1" dirty="0">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3179211" y="3170212"/>
            <a:ext cx="6688626" cy="1015663"/>
          </a:xfrm>
          <a:prstGeom prst="rect">
            <a:avLst/>
          </a:prstGeom>
          <a:noFill/>
          <a:effectLst/>
        </p:spPr>
        <p:txBody>
          <a:bodyPr wrap="none" rtlCol="0">
            <a:spAutoFit/>
          </a:bodyPr>
          <a:lstStyle/>
          <a:p>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LỚP: 8  		 GV: …………………….</a:t>
            </a:r>
            <a:endParaRPr lang="zh-CN" altLang="en-US"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a:p>
            <a:endParaRPr lang="zh-CN" altLang="en-US" sz="32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3" name="图片 4">
            <a:extLst>
              <a:ext uri="{FF2B5EF4-FFF2-40B4-BE49-F238E27FC236}">
                <a16:creationId xmlns:a16="http://schemas.microsoft.com/office/drawing/2014/main" id="{313671CF-E884-4048-B1E9-2C66026126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45827" y="3321775"/>
            <a:ext cx="7253776" cy="3642847"/>
          </a:xfrm>
          <a:prstGeom prst="rect">
            <a:avLst/>
          </a:prstGeom>
        </p:spPr>
      </p:pic>
    </p:spTree>
    <p:extLst>
      <p:ext uri="{BB962C8B-B14F-4D97-AF65-F5344CB8AC3E}">
        <p14:creationId xmlns:p14="http://schemas.microsoft.com/office/powerpoint/2010/main" val="4122878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Effect transition="in" filter="fade">
                                      <p:cBhvr>
                                        <p:cTn id="12" dur="1000"/>
                                        <p:tgtEl>
                                          <p:spTgt spid="11"/>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750"/>
                                        <p:tgtEl>
                                          <p:spTgt spid="3"/>
                                        </p:tgtEl>
                                      </p:cBhvr>
                                    </p:animEffect>
                                  </p:childTnLst>
                                </p:cTn>
                              </p:par>
                              <p:par>
                                <p:cTn id="27" presetID="10"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750"/>
                                        <p:tgtEl>
                                          <p:spTgt spid="8"/>
                                        </p:tgtEl>
                                      </p:cBhvr>
                                    </p:animEffect>
                                  </p:childTnLst>
                                </p:cTn>
                              </p:par>
                              <p:par>
                                <p:cTn id="39" presetID="10" presetClass="entr" presetSubtype="0" fill="hold" nodeType="withEffect">
                                  <p:stCondLst>
                                    <p:cond delay="5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750"/>
                                        <p:tgtEl>
                                          <p:spTgt spid="4"/>
                                        </p:tgtEl>
                                      </p:cBhvr>
                                    </p:animEffect>
                                  </p:childTnLst>
                                </p:cTn>
                              </p:par>
                            </p:childTnLst>
                          </p:cTn>
                        </p:par>
                        <p:par>
                          <p:cTn id="42" fill="hold">
                            <p:stCondLst>
                              <p:cond delay="4750"/>
                            </p:stCondLst>
                            <p:childTnLst>
                              <p:par>
                                <p:cTn id="43" presetID="2" presetClass="entr" presetSubtype="2"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0" y="0"/>
            <a:ext cx="12153900" cy="5185187"/>
          </a:xfrm>
          <a:prstGeom prst="snip2DiagRect">
            <a:avLst/>
          </a:prstGeom>
          <a:solidFill>
            <a:schemeClr val="accent6">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(Đ), </a:t>
            </a:r>
            <a:r>
              <a:rPr lang="en-US" sz="3200" b="1" dirty="0" err="1">
                <a:latin typeface="Times New Roman" panose="02020603050405020304" pitchFamily="18" charset="0"/>
                <a:cs typeface="Times New Roman" panose="02020603050405020304" pitchFamily="18" charset="0"/>
              </a:rPr>
              <a:t>sai</a:t>
            </a:r>
            <a:r>
              <a:rPr lang="en-US" sz="3200" b="1" dirty="0">
                <a:latin typeface="Times New Roman" panose="02020603050405020304" pitchFamily="18" charset="0"/>
                <a:cs typeface="Times New Roman" panose="02020603050405020304" pitchFamily="18" charset="0"/>
              </a:rPr>
              <a:t> (S)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p>
          <a:p>
            <a:pPr marL="514350" indent="-514350" algn="just">
              <a:buAutoNum type="arabicPeriod"/>
            </a:pP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song </a:t>
            </a:r>
            <a:r>
              <a:rPr lang="en-US" sz="2800" b="1" dirty="0" err="1">
                <a:latin typeface="Times New Roman" panose="02020603050405020304" pitchFamily="18" charset="0"/>
                <a:cs typeface="Times New Roman" panose="02020603050405020304" pitchFamily="18" charset="0"/>
              </a:rPr>
              <a:t>song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tam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endParaRPr lang="en-US" sz="2800" b="1"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endParaRPr lang="en-US" sz="2800" b="1"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tam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góc</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đáy</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tam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tam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góc</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ctr"/>
            <a:endParaRPr lang="en-US" sz="3200" b="1" dirty="0">
              <a:solidFill>
                <a:schemeClr val="bg1"/>
              </a:solidFill>
              <a:latin typeface="Times New Roman" panose="02020603050405020304" pitchFamily="18" charset="0"/>
              <a:cs typeface="Times New Roman" panose="02020603050405020304" pitchFamily="18" charset="0"/>
            </a:endParaRPr>
          </a:p>
          <a:p>
            <a:pPr algn="ctr"/>
            <a:endParaRPr lang="en-US" sz="3200" b="1" dirty="0">
              <a:solidFill>
                <a:schemeClr val="bg1"/>
              </a:solidFill>
            </a:endParaRPr>
          </a:p>
        </p:txBody>
      </p:sp>
      <p:sp>
        <p:nvSpPr>
          <p:cNvPr id="50" name="Snip Diagonal Corner Rectangle 49"/>
          <p:cNvSpPr/>
          <p:nvPr/>
        </p:nvSpPr>
        <p:spPr>
          <a:xfrm>
            <a:off x="0" y="5185188"/>
            <a:ext cx="12153900" cy="1672812"/>
          </a:xfrm>
          <a:prstGeom prst="snip2Diag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1. S		2. Đ		3. Đ			4. S</a:t>
            </a:r>
          </a:p>
          <a:p>
            <a:pPr algn="just"/>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5445" y="5389797"/>
            <a:ext cx="2546555" cy="1468203"/>
          </a:xfrm>
          <a:prstGeom prst="rect">
            <a:avLst/>
          </a:prstGeom>
        </p:spPr>
      </p:pic>
      <p:grpSp>
        <p:nvGrpSpPr>
          <p:cNvPr id="5" name="Group 941">
            <a:extLst>
              <a:ext uri="{FF2B5EF4-FFF2-40B4-BE49-F238E27FC236}">
                <a16:creationId xmlns:a16="http://schemas.microsoft.com/office/drawing/2014/main" id="{FFA16B70-4266-41B4-BB30-9EDB5CF417E1}"/>
              </a:ext>
            </a:extLst>
          </p:cNvPr>
          <p:cNvGrpSpPr>
            <a:grpSpLocks/>
          </p:cNvGrpSpPr>
          <p:nvPr/>
        </p:nvGrpSpPr>
        <p:grpSpPr bwMode="auto">
          <a:xfrm>
            <a:off x="10840244" y="72887"/>
            <a:ext cx="1211263" cy="1077913"/>
            <a:chOff x="0" y="144"/>
            <a:chExt cx="1728" cy="1584"/>
          </a:xfrm>
        </p:grpSpPr>
        <p:sp>
          <p:nvSpPr>
            <p:cNvPr id="6" name="AutoShape 942">
              <a:extLst>
                <a:ext uri="{FF2B5EF4-FFF2-40B4-BE49-F238E27FC236}">
                  <a16:creationId xmlns:a16="http://schemas.microsoft.com/office/drawing/2014/main" id="{A4430AF8-5AB7-4181-9FB0-30FC00050B4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 name="Text Box 943">
              <a:extLst>
                <a:ext uri="{FF2B5EF4-FFF2-40B4-BE49-F238E27FC236}">
                  <a16:creationId xmlns:a16="http://schemas.microsoft.com/office/drawing/2014/main" id="{BC1C5A53-22F9-48D3-A8CF-439783217260}"/>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8" name="Group 944">
            <a:extLst>
              <a:ext uri="{FF2B5EF4-FFF2-40B4-BE49-F238E27FC236}">
                <a16:creationId xmlns:a16="http://schemas.microsoft.com/office/drawing/2014/main" id="{6BB054EC-941C-4D9C-B861-A78382FD12B6}"/>
              </a:ext>
            </a:extLst>
          </p:cNvPr>
          <p:cNvGrpSpPr>
            <a:grpSpLocks/>
          </p:cNvGrpSpPr>
          <p:nvPr/>
        </p:nvGrpSpPr>
        <p:grpSpPr bwMode="auto">
          <a:xfrm>
            <a:off x="10840244" y="72887"/>
            <a:ext cx="1211263" cy="1077913"/>
            <a:chOff x="0" y="144"/>
            <a:chExt cx="1728" cy="1584"/>
          </a:xfrm>
        </p:grpSpPr>
        <p:sp>
          <p:nvSpPr>
            <p:cNvPr id="9" name="AutoShape 945">
              <a:extLst>
                <a:ext uri="{FF2B5EF4-FFF2-40B4-BE49-F238E27FC236}">
                  <a16:creationId xmlns:a16="http://schemas.microsoft.com/office/drawing/2014/main" id="{5D5028E0-17ED-4E63-AF33-5F54E06FC7A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 name="Text Box 946">
              <a:extLst>
                <a:ext uri="{FF2B5EF4-FFF2-40B4-BE49-F238E27FC236}">
                  <a16:creationId xmlns:a16="http://schemas.microsoft.com/office/drawing/2014/main" id="{8CD1A818-805D-4D07-90B8-C19A3D41F7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11" name="Group 947">
            <a:extLst>
              <a:ext uri="{FF2B5EF4-FFF2-40B4-BE49-F238E27FC236}">
                <a16:creationId xmlns:a16="http://schemas.microsoft.com/office/drawing/2014/main" id="{E7B24ED3-D579-44E3-965A-AC418EC751A4}"/>
              </a:ext>
            </a:extLst>
          </p:cNvPr>
          <p:cNvGrpSpPr>
            <a:grpSpLocks/>
          </p:cNvGrpSpPr>
          <p:nvPr/>
        </p:nvGrpSpPr>
        <p:grpSpPr bwMode="auto">
          <a:xfrm>
            <a:off x="10840244" y="72887"/>
            <a:ext cx="1211263" cy="1077913"/>
            <a:chOff x="0" y="144"/>
            <a:chExt cx="1728" cy="1584"/>
          </a:xfrm>
        </p:grpSpPr>
        <p:sp>
          <p:nvSpPr>
            <p:cNvPr id="12" name="AutoShape 948">
              <a:extLst>
                <a:ext uri="{FF2B5EF4-FFF2-40B4-BE49-F238E27FC236}">
                  <a16:creationId xmlns:a16="http://schemas.microsoft.com/office/drawing/2014/main" id="{0B4D007B-CC8D-4F1B-9C76-1C42485B9B4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 name="Text Box 949">
              <a:extLst>
                <a:ext uri="{FF2B5EF4-FFF2-40B4-BE49-F238E27FC236}">
                  <a16:creationId xmlns:a16="http://schemas.microsoft.com/office/drawing/2014/main" id="{D809D06B-1BA8-4CFC-88F5-8D3029BCD6C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14" name="Group 950">
            <a:extLst>
              <a:ext uri="{FF2B5EF4-FFF2-40B4-BE49-F238E27FC236}">
                <a16:creationId xmlns:a16="http://schemas.microsoft.com/office/drawing/2014/main" id="{9E21CF00-C838-420E-A4ED-364F2E0C7995}"/>
              </a:ext>
            </a:extLst>
          </p:cNvPr>
          <p:cNvGrpSpPr>
            <a:grpSpLocks/>
          </p:cNvGrpSpPr>
          <p:nvPr/>
        </p:nvGrpSpPr>
        <p:grpSpPr bwMode="auto">
          <a:xfrm>
            <a:off x="10840244" y="72887"/>
            <a:ext cx="1211263" cy="1077913"/>
            <a:chOff x="0" y="144"/>
            <a:chExt cx="1728" cy="1584"/>
          </a:xfrm>
        </p:grpSpPr>
        <p:sp>
          <p:nvSpPr>
            <p:cNvPr id="15" name="AutoShape 951">
              <a:extLst>
                <a:ext uri="{FF2B5EF4-FFF2-40B4-BE49-F238E27FC236}">
                  <a16:creationId xmlns:a16="http://schemas.microsoft.com/office/drawing/2014/main" id="{1D02249E-C498-456F-AC3C-006C080F2A2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 name="Text Box 952">
              <a:extLst>
                <a:ext uri="{FF2B5EF4-FFF2-40B4-BE49-F238E27FC236}">
                  <a16:creationId xmlns:a16="http://schemas.microsoft.com/office/drawing/2014/main" id="{644E09D3-A139-4FFD-A22C-53F0079692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17" name="Group 953">
            <a:extLst>
              <a:ext uri="{FF2B5EF4-FFF2-40B4-BE49-F238E27FC236}">
                <a16:creationId xmlns:a16="http://schemas.microsoft.com/office/drawing/2014/main" id="{F45F0566-1961-46C3-9856-4B49C2760B19}"/>
              </a:ext>
            </a:extLst>
          </p:cNvPr>
          <p:cNvGrpSpPr>
            <a:grpSpLocks/>
          </p:cNvGrpSpPr>
          <p:nvPr/>
        </p:nvGrpSpPr>
        <p:grpSpPr bwMode="auto">
          <a:xfrm>
            <a:off x="10840244" y="72887"/>
            <a:ext cx="1211263" cy="1077913"/>
            <a:chOff x="0" y="144"/>
            <a:chExt cx="1728" cy="1584"/>
          </a:xfrm>
        </p:grpSpPr>
        <p:sp>
          <p:nvSpPr>
            <p:cNvPr id="18" name="AutoShape 954">
              <a:extLst>
                <a:ext uri="{FF2B5EF4-FFF2-40B4-BE49-F238E27FC236}">
                  <a16:creationId xmlns:a16="http://schemas.microsoft.com/office/drawing/2014/main" id="{E703E657-6609-437D-A42B-DC9750A7CE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 name="Text Box 955">
              <a:extLst>
                <a:ext uri="{FF2B5EF4-FFF2-40B4-BE49-F238E27FC236}">
                  <a16:creationId xmlns:a16="http://schemas.microsoft.com/office/drawing/2014/main" id="{1CB0B95B-86FB-44D6-A708-4552FDD8674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20" name="Group 956">
            <a:extLst>
              <a:ext uri="{FF2B5EF4-FFF2-40B4-BE49-F238E27FC236}">
                <a16:creationId xmlns:a16="http://schemas.microsoft.com/office/drawing/2014/main" id="{0D627C57-7ACB-47B3-8E61-BDCE1F2B595D}"/>
              </a:ext>
            </a:extLst>
          </p:cNvPr>
          <p:cNvGrpSpPr>
            <a:grpSpLocks/>
          </p:cNvGrpSpPr>
          <p:nvPr/>
        </p:nvGrpSpPr>
        <p:grpSpPr bwMode="auto">
          <a:xfrm>
            <a:off x="10840244" y="72887"/>
            <a:ext cx="1211263" cy="1077913"/>
            <a:chOff x="0" y="144"/>
            <a:chExt cx="1728" cy="1584"/>
          </a:xfrm>
        </p:grpSpPr>
        <p:sp>
          <p:nvSpPr>
            <p:cNvPr id="21" name="AutoShape 957">
              <a:extLst>
                <a:ext uri="{FF2B5EF4-FFF2-40B4-BE49-F238E27FC236}">
                  <a16:creationId xmlns:a16="http://schemas.microsoft.com/office/drawing/2014/main" id="{359F924A-3DB2-4E26-BC71-188F8E55F68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2" name="Text Box 958">
              <a:extLst>
                <a:ext uri="{FF2B5EF4-FFF2-40B4-BE49-F238E27FC236}">
                  <a16:creationId xmlns:a16="http://schemas.microsoft.com/office/drawing/2014/main" id="{6548F5DC-B6CB-47D9-91DE-343271BD829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23" name="Group 959">
            <a:extLst>
              <a:ext uri="{FF2B5EF4-FFF2-40B4-BE49-F238E27FC236}">
                <a16:creationId xmlns:a16="http://schemas.microsoft.com/office/drawing/2014/main" id="{CB399288-D5E2-41F2-8F3E-30710A429F8B}"/>
              </a:ext>
            </a:extLst>
          </p:cNvPr>
          <p:cNvGrpSpPr>
            <a:grpSpLocks/>
          </p:cNvGrpSpPr>
          <p:nvPr/>
        </p:nvGrpSpPr>
        <p:grpSpPr bwMode="auto">
          <a:xfrm>
            <a:off x="10840244" y="72887"/>
            <a:ext cx="1211263" cy="1077913"/>
            <a:chOff x="0" y="144"/>
            <a:chExt cx="1728" cy="1584"/>
          </a:xfrm>
        </p:grpSpPr>
        <p:sp>
          <p:nvSpPr>
            <p:cNvPr id="24" name="AutoShape 960">
              <a:extLst>
                <a:ext uri="{FF2B5EF4-FFF2-40B4-BE49-F238E27FC236}">
                  <a16:creationId xmlns:a16="http://schemas.microsoft.com/office/drawing/2014/main" id="{8C90AFFB-80E7-44E1-B9F0-E361F186859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5" name="Text Box 961">
              <a:extLst>
                <a:ext uri="{FF2B5EF4-FFF2-40B4-BE49-F238E27FC236}">
                  <a16:creationId xmlns:a16="http://schemas.microsoft.com/office/drawing/2014/main" id="{C8C88776-0681-4DDE-87BC-0E23F362128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26" name="Group 962">
            <a:extLst>
              <a:ext uri="{FF2B5EF4-FFF2-40B4-BE49-F238E27FC236}">
                <a16:creationId xmlns:a16="http://schemas.microsoft.com/office/drawing/2014/main" id="{EF96F65F-5370-4DBF-90DB-12E51BB8B7DE}"/>
              </a:ext>
            </a:extLst>
          </p:cNvPr>
          <p:cNvGrpSpPr>
            <a:grpSpLocks/>
          </p:cNvGrpSpPr>
          <p:nvPr/>
        </p:nvGrpSpPr>
        <p:grpSpPr bwMode="auto">
          <a:xfrm>
            <a:off x="10840244" y="72887"/>
            <a:ext cx="1211263" cy="1077913"/>
            <a:chOff x="0" y="144"/>
            <a:chExt cx="1728" cy="1584"/>
          </a:xfrm>
        </p:grpSpPr>
        <p:sp>
          <p:nvSpPr>
            <p:cNvPr id="27" name="AutoShape 963">
              <a:extLst>
                <a:ext uri="{FF2B5EF4-FFF2-40B4-BE49-F238E27FC236}">
                  <a16:creationId xmlns:a16="http://schemas.microsoft.com/office/drawing/2014/main" id="{0B4D4F46-F9E2-4B96-93BE-BDE79DF5997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8" name="Text Box 964">
              <a:extLst>
                <a:ext uri="{FF2B5EF4-FFF2-40B4-BE49-F238E27FC236}">
                  <a16:creationId xmlns:a16="http://schemas.microsoft.com/office/drawing/2014/main" id="{7DAC141F-566D-4BBD-8EF0-71C7917471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29" name="Group 965">
            <a:extLst>
              <a:ext uri="{FF2B5EF4-FFF2-40B4-BE49-F238E27FC236}">
                <a16:creationId xmlns:a16="http://schemas.microsoft.com/office/drawing/2014/main" id="{BD6791F8-8D2E-41BE-A9E6-153EE056F4CC}"/>
              </a:ext>
            </a:extLst>
          </p:cNvPr>
          <p:cNvGrpSpPr>
            <a:grpSpLocks/>
          </p:cNvGrpSpPr>
          <p:nvPr/>
        </p:nvGrpSpPr>
        <p:grpSpPr bwMode="auto">
          <a:xfrm>
            <a:off x="10840244" y="72887"/>
            <a:ext cx="1211263" cy="1077913"/>
            <a:chOff x="0" y="144"/>
            <a:chExt cx="1728" cy="1584"/>
          </a:xfrm>
        </p:grpSpPr>
        <p:sp>
          <p:nvSpPr>
            <p:cNvPr id="30" name="AutoShape 966">
              <a:extLst>
                <a:ext uri="{FF2B5EF4-FFF2-40B4-BE49-F238E27FC236}">
                  <a16:creationId xmlns:a16="http://schemas.microsoft.com/office/drawing/2014/main" id="{5ED5A45B-82EC-4068-A78F-6B33F30540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1" name="Text Box 967">
              <a:extLst>
                <a:ext uri="{FF2B5EF4-FFF2-40B4-BE49-F238E27FC236}">
                  <a16:creationId xmlns:a16="http://schemas.microsoft.com/office/drawing/2014/main" id="{B3EA50BA-21A7-4E5B-B49E-17F8B479546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32" name="Group 968">
            <a:extLst>
              <a:ext uri="{FF2B5EF4-FFF2-40B4-BE49-F238E27FC236}">
                <a16:creationId xmlns:a16="http://schemas.microsoft.com/office/drawing/2014/main" id="{84B99E43-EFC8-448D-9024-1D109BA84B19}"/>
              </a:ext>
            </a:extLst>
          </p:cNvPr>
          <p:cNvGrpSpPr>
            <a:grpSpLocks/>
          </p:cNvGrpSpPr>
          <p:nvPr/>
        </p:nvGrpSpPr>
        <p:grpSpPr bwMode="auto">
          <a:xfrm>
            <a:off x="10840244" y="72887"/>
            <a:ext cx="1211263" cy="1077913"/>
            <a:chOff x="0" y="144"/>
            <a:chExt cx="1728" cy="1584"/>
          </a:xfrm>
        </p:grpSpPr>
        <p:sp>
          <p:nvSpPr>
            <p:cNvPr id="33" name="AutoShape 969">
              <a:extLst>
                <a:ext uri="{FF2B5EF4-FFF2-40B4-BE49-F238E27FC236}">
                  <a16:creationId xmlns:a16="http://schemas.microsoft.com/office/drawing/2014/main" id="{D894624E-C577-4B22-9A71-83B31A16848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4" name="Text Box 970">
              <a:extLst>
                <a:ext uri="{FF2B5EF4-FFF2-40B4-BE49-F238E27FC236}">
                  <a16:creationId xmlns:a16="http://schemas.microsoft.com/office/drawing/2014/main" id="{53EE4CA5-D973-46E4-9FEE-B2A5B31AD66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35" name="Group 971">
            <a:extLst>
              <a:ext uri="{FF2B5EF4-FFF2-40B4-BE49-F238E27FC236}">
                <a16:creationId xmlns:a16="http://schemas.microsoft.com/office/drawing/2014/main" id="{CB5BDB89-83BE-4CB7-8693-1B6141D5F165}"/>
              </a:ext>
            </a:extLst>
          </p:cNvPr>
          <p:cNvGrpSpPr>
            <a:grpSpLocks/>
          </p:cNvGrpSpPr>
          <p:nvPr/>
        </p:nvGrpSpPr>
        <p:grpSpPr bwMode="auto">
          <a:xfrm>
            <a:off x="10840244" y="72887"/>
            <a:ext cx="1211263" cy="1077913"/>
            <a:chOff x="0" y="144"/>
            <a:chExt cx="1728" cy="1584"/>
          </a:xfrm>
        </p:grpSpPr>
        <p:sp>
          <p:nvSpPr>
            <p:cNvPr id="36" name="AutoShape 972">
              <a:extLst>
                <a:ext uri="{FF2B5EF4-FFF2-40B4-BE49-F238E27FC236}">
                  <a16:creationId xmlns:a16="http://schemas.microsoft.com/office/drawing/2014/main" id="{34DF79EA-F4F9-4EEC-A631-D3F559DA10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7" name="Text Box 973">
              <a:extLst>
                <a:ext uri="{FF2B5EF4-FFF2-40B4-BE49-F238E27FC236}">
                  <a16:creationId xmlns:a16="http://schemas.microsoft.com/office/drawing/2014/main" id="{4CF7F722-60E7-405F-8C65-8DF02C9C709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38" name="Group 974">
            <a:extLst>
              <a:ext uri="{FF2B5EF4-FFF2-40B4-BE49-F238E27FC236}">
                <a16:creationId xmlns:a16="http://schemas.microsoft.com/office/drawing/2014/main" id="{5A6A7657-C6BA-4614-8C01-99F543614017}"/>
              </a:ext>
            </a:extLst>
          </p:cNvPr>
          <p:cNvGrpSpPr>
            <a:grpSpLocks/>
          </p:cNvGrpSpPr>
          <p:nvPr/>
        </p:nvGrpSpPr>
        <p:grpSpPr bwMode="auto">
          <a:xfrm>
            <a:off x="10840244" y="72887"/>
            <a:ext cx="1211263" cy="1077913"/>
            <a:chOff x="0" y="144"/>
            <a:chExt cx="1728" cy="1584"/>
          </a:xfrm>
        </p:grpSpPr>
        <p:sp>
          <p:nvSpPr>
            <p:cNvPr id="39" name="AutoShape 975">
              <a:extLst>
                <a:ext uri="{FF2B5EF4-FFF2-40B4-BE49-F238E27FC236}">
                  <a16:creationId xmlns:a16="http://schemas.microsoft.com/office/drawing/2014/main" id="{E892BAFA-8010-4C48-BD8C-9A69715EEB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1" name="Text Box 976">
              <a:extLst>
                <a:ext uri="{FF2B5EF4-FFF2-40B4-BE49-F238E27FC236}">
                  <a16:creationId xmlns:a16="http://schemas.microsoft.com/office/drawing/2014/main" id="{F03FB071-0960-4CAC-ADD8-AD9E0019FAA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42" name="Group 977">
            <a:extLst>
              <a:ext uri="{FF2B5EF4-FFF2-40B4-BE49-F238E27FC236}">
                <a16:creationId xmlns:a16="http://schemas.microsoft.com/office/drawing/2014/main" id="{AA90FC0C-32EF-4A65-A10E-C4E8FADE8F58}"/>
              </a:ext>
            </a:extLst>
          </p:cNvPr>
          <p:cNvGrpSpPr>
            <a:grpSpLocks/>
          </p:cNvGrpSpPr>
          <p:nvPr/>
        </p:nvGrpSpPr>
        <p:grpSpPr bwMode="auto">
          <a:xfrm>
            <a:off x="10840244" y="72887"/>
            <a:ext cx="1211263" cy="1077913"/>
            <a:chOff x="0" y="144"/>
            <a:chExt cx="1728" cy="1584"/>
          </a:xfrm>
        </p:grpSpPr>
        <p:sp>
          <p:nvSpPr>
            <p:cNvPr id="43" name="AutoShape 978">
              <a:extLst>
                <a:ext uri="{FF2B5EF4-FFF2-40B4-BE49-F238E27FC236}">
                  <a16:creationId xmlns:a16="http://schemas.microsoft.com/office/drawing/2014/main" id="{0DFEDFFE-B044-4586-996A-78909992463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4" name="Text Box 979">
              <a:extLst>
                <a:ext uri="{FF2B5EF4-FFF2-40B4-BE49-F238E27FC236}">
                  <a16:creationId xmlns:a16="http://schemas.microsoft.com/office/drawing/2014/main" id="{250E02E7-EA23-480B-92D6-A0ACE9BFA54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45" name="Group 980">
            <a:extLst>
              <a:ext uri="{FF2B5EF4-FFF2-40B4-BE49-F238E27FC236}">
                <a16:creationId xmlns:a16="http://schemas.microsoft.com/office/drawing/2014/main" id="{099EF9AD-D341-4808-81FF-1E125F926F5E}"/>
              </a:ext>
            </a:extLst>
          </p:cNvPr>
          <p:cNvGrpSpPr>
            <a:grpSpLocks/>
          </p:cNvGrpSpPr>
          <p:nvPr/>
        </p:nvGrpSpPr>
        <p:grpSpPr bwMode="auto">
          <a:xfrm>
            <a:off x="10840244" y="72887"/>
            <a:ext cx="1211263" cy="1077913"/>
            <a:chOff x="0" y="144"/>
            <a:chExt cx="1728" cy="1584"/>
          </a:xfrm>
        </p:grpSpPr>
        <p:sp>
          <p:nvSpPr>
            <p:cNvPr id="47" name="AutoShape 981">
              <a:extLst>
                <a:ext uri="{FF2B5EF4-FFF2-40B4-BE49-F238E27FC236}">
                  <a16:creationId xmlns:a16="http://schemas.microsoft.com/office/drawing/2014/main" id="{7546AA11-062E-41D8-A365-90756367488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8" name="Text Box 982">
              <a:extLst>
                <a:ext uri="{FF2B5EF4-FFF2-40B4-BE49-F238E27FC236}">
                  <a16:creationId xmlns:a16="http://schemas.microsoft.com/office/drawing/2014/main" id="{47A66C2C-D0AD-4A12-A508-0A9D22CDE51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49" name="Group 983">
            <a:extLst>
              <a:ext uri="{FF2B5EF4-FFF2-40B4-BE49-F238E27FC236}">
                <a16:creationId xmlns:a16="http://schemas.microsoft.com/office/drawing/2014/main" id="{5416ACFD-DCA6-44E4-B490-D55E2B768202}"/>
              </a:ext>
            </a:extLst>
          </p:cNvPr>
          <p:cNvGrpSpPr>
            <a:grpSpLocks/>
          </p:cNvGrpSpPr>
          <p:nvPr/>
        </p:nvGrpSpPr>
        <p:grpSpPr bwMode="auto">
          <a:xfrm>
            <a:off x="10840244" y="72887"/>
            <a:ext cx="1211263" cy="1077913"/>
            <a:chOff x="0" y="144"/>
            <a:chExt cx="1728" cy="1584"/>
          </a:xfrm>
        </p:grpSpPr>
        <p:sp>
          <p:nvSpPr>
            <p:cNvPr id="51" name="AutoShape 984">
              <a:extLst>
                <a:ext uri="{FF2B5EF4-FFF2-40B4-BE49-F238E27FC236}">
                  <a16:creationId xmlns:a16="http://schemas.microsoft.com/office/drawing/2014/main" id="{193F59AB-5A0D-454A-A776-7FA247DDAAF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2" name="Text Box 985">
              <a:extLst>
                <a:ext uri="{FF2B5EF4-FFF2-40B4-BE49-F238E27FC236}">
                  <a16:creationId xmlns:a16="http://schemas.microsoft.com/office/drawing/2014/main" id="{D66BDF08-ED84-434F-B067-264047C347B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53" name="Group 986">
            <a:extLst>
              <a:ext uri="{FF2B5EF4-FFF2-40B4-BE49-F238E27FC236}">
                <a16:creationId xmlns:a16="http://schemas.microsoft.com/office/drawing/2014/main" id="{F1517429-FE61-4689-97E1-FE218811BBBE}"/>
              </a:ext>
            </a:extLst>
          </p:cNvPr>
          <p:cNvGrpSpPr>
            <a:grpSpLocks/>
          </p:cNvGrpSpPr>
          <p:nvPr/>
        </p:nvGrpSpPr>
        <p:grpSpPr bwMode="auto">
          <a:xfrm>
            <a:off x="10840244" y="72887"/>
            <a:ext cx="1211263" cy="1077913"/>
            <a:chOff x="0" y="144"/>
            <a:chExt cx="1728" cy="1584"/>
          </a:xfrm>
        </p:grpSpPr>
        <p:sp>
          <p:nvSpPr>
            <p:cNvPr id="54" name="AutoShape 987">
              <a:extLst>
                <a:ext uri="{FF2B5EF4-FFF2-40B4-BE49-F238E27FC236}">
                  <a16:creationId xmlns:a16="http://schemas.microsoft.com/office/drawing/2014/main" id="{5331724F-2DE8-4B21-9D0E-5957DBF522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5" name="Text Box 988">
              <a:extLst>
                <a:ext uri="{FF2B5EF4-FFF2-40B4-BE49-F238E27FC236}">
                  <a16:creationId xmlns:a16="http://schemas.microsoft.com/office/drawing/2014/main" id="{2C2350A6-2098-486E-8F9D-C3A3808F397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56" name="Group 989">
            <a:extLst>
              <a:ext uri="{FF2B5EF4-FFF2-40B4-BE49-F238E27FC236}">
                <a16:creationId xmlns:a16="http://schemas.microsoft.com/office/drawing/2014/main" id="{7CBD5C6A-4B5B-47A5-810D-534088A19B94}"/>
              </a:ext>
            </a:extLst>
          </p:cNvPr>
          <p:cNvGrpSpPr>
            <a:grpSpLocks/>
          </p:cNvGrpSpPr>
          <p:nvPr/>
        </p:nvGrpSpPr>
        <p:grpSpPr bwMode="auto">
          <a:xfrm>
            <a:off x="10840244" y="72887"/>
            <a:ext cx="1211263" cy="1077913"/>
            <a:chOff x="0" y="144"/>
            <a:chExt cx="1728" cy="1584"/>
          </a:xfrm>
        </p:grpSpPr>
        <p:sp>
          <p:nvSpPr>
            <p:cNvPr id="57" name="AutoShape 990">
              <a:extLst>
                <a:ext uri="{FF2B5EF4-FFF2-40B4-BE49-F238E27FC236}">
                  <a16:creationId xmlns:a16="http://schemas.microsoft.com/office/drawing/2014/main" id="{344174B0-461E-48D4-A1F5-423FC611BD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 name="Text Box 991">
              <a:extLst>
                <a:ext uri="{FF2B5EF4-FFF2-40B4-BE49-F238E27FC236}">
                  <a16:creationId xmlns:a16="http://schemas.microsoft.com/office/drawing/2014/main" id="{7029A4C6-07CC-472E-9E88-EEADFE1FE43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59" name="Group 992">
            <a:extLst>
              <a:ext uri="{FF2B5EF4-FFF2-40B4-BE49-F238E27FC236}">
                <a16:creationId xmlns:a16="http://schemas.microsoft.com/office/drawing/2014/main" id="{1109FB47-1F35-432A-8B59-4869D721E4D3}"/>
              </a:ext>
            </a:extLst>
          </p:cNvPr>
          <p:cNvGrpSpPr>
            <a:grpSpLocks/>
          </p:cNvGrpSpPr>
          <p:nvPr/>
        </p:nvGrpSpPr>
        <p:grpSpPr bwMode="auto">
          <a:xfrm>
            <a:off x="10840244" y="72887"/>
            <a:ext cx="1211263" cy="1077913"/>
            <a:chOff x="0" y="144"/>
            <a:chExt cx="1728" cy="1584"/>
          </a:xfrm>
        </p:grpSpPr>
        <p:sp>
          <p:nvSpPr>
            <p:cNvPr id="60" name="AutoShape 993">
              <a:extLst>
                <a:ext uri="{FF2B5EF4-FFF2-40B4-BE49-F238E27FC236}">
                  <a16:creationId xmlns:a16="http://schemas.microsoft.com/office/drawing/2014/main" id="{AF01CABB-8319-4753-A3AE-E8FE9CBF76C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 name="Text Box 994">
              <a:extLst>
                <a:ext uri="{FF2B5EF4-FFF2-40B4-BE49-F238E27FC236}">
                  <a16:creationId xmlns:a16="http://schemas.microsoft.com/office/drawing/2014/main" id="{18AD20EA-7463-4FB9-AFB3-C0A762D7C1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62" name="Group 995">
            <a:extLst>
              <a:ext uri="{FF2B5EF4-FFF2-40B4-BE49-F238E27FC236}">
                <a16:creationId xmlns:a16="http://schemas.microsoft.com/office/drawing/2014/main" id="{EDC890CE-FB20-47C9-BAB2-7EC4C5EE3642}"/>
              </a:ext>
            </a:extLst>
          </p:cNvPr>
          <p:cNvGrpSpPr>
            <a:grpSpLocks/>
          </p:cNvGrpSpPr>
          <p:nvPr/>
        </p:nvGrpSpPr>
        <p:grpSpPr bwMode="auto">
          <a:xfrm>
            <a:off x="10840244" y="72887"/>
            <a:ext cx="1211263" cy="1077913"/>
            <a:chOff x="0" y="144"/>
            <a:chExt cx="1728" cy="1584"/>
          </a:xfrm>
        </p:grpSpPr>
        <p:sp>
          <p:nvSpPr>
            <p:cNvPr id="63" name="AutoShape 996">
              <a:extLst>
                <a:ext uri="{FF2B5EF4-FFF2-40B4-BE49-F238E27FC236}">
                  <a16:creationId xmlns:a16="http://schemas.microsoft.com/office/drawing/2014/main" id="{4258B2B8-F1F4-467B-9104-129549AD430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 name="Text Box 997">
              <a:extLst>
                <a:ext uri="{FF2B5EF4-FFF2-40B4-BE49-F238E27FC236}">
                  <a16:creationId xmlns:a16="http://schemas.microsoft.com/office/drawing/2014/main" id="{43F1BD00-0461-4B0E-928F-D1B26D200BA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65" name="Group 998">
            <a:extLst>
              <a:ext uri="{FF2B5EF4-FFF2-40B4-BE49-F238E27FC236}">
                <a16:creationId xmlns:a16="http://schemas.microsoft.com/office/drawing/2014/main" id="{767671C2-43C8-48C1-994A-9D4CDE8D535C}"/>
              </a:ext>
            </a:extLst>
          </p:cNvPr>
          <p:cNvGrpSpPr>
            <a:grpSpLocks/>
          </p:cNvGrpSpPr>
          <p:nvPr/>
        </p:nvGrpSpPr>
        <p:grpSpPr bwMode="auto">
          <a:xfrm>
            <a:off x="10840244" y="72887"/>
            <a:ext cx="1211263" cy="1077913"/>
            <a:chOff x="0" y="144"/>
            <a:chExt cx="1728" cy="1584"/>
          </a:xfrm>
        </p:grpSpPr>
        <p:sp>
          <p:nvSpPr>
            <p:cNvPr id="66" name="AutoShape 999">
              <a:extLst>
                <a:ext uri="{FF2B5EF4-FFF2-40B4-BE49-F238E27FC236}">
                  <a16:creationId xmlns:a16="http://schemas.microsoft.com/office/drawing/2014/main" id="{EBF3B570-272F-48D0-9055-DDF6FEDE15C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 name="Text Box 1000">
              <a:extLst>
                <a:ext uri="{FF2B5EF4-FFF2-40B4-BE49-F238E27FC236}">
                  <a16:creationId xmlns:a16="http://schemas.microsoft.com/office/drawing/2014/main" id="{AE62CE08-1160-4299-A13D-A11FD5E3717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68" name="Group 1001">
            <a:extLst>
              <a:ext uri="{FF2B5EF4-FFF2-40B4-BE49-F238E27FC236}">
                <a16:creationId xmlns:a16="http://schemas.microsoft.com/office/drawing/2014/main" id="{7595E629-71F6-436F-8F86-FA4803E7C345}"/>
              </a:ext>
            </a:extLst>
          </p:cNvPr>
          <p:cNvGrpSpPr>
            <a:grpSpLocks/>
          </p:cNvGrpSpPr>
          <p:nvPr/>
        </p:nvGrpSpPr>
        <p:grpSpPr bwMode="auto">
          <a:xfrm>
            <a:off x="10840244" y="72887"/>
            <a:ext cx="1211263" cy="1077913"/>
            <a:chOff x="0" y="144"/>
            <a:chExt cx="1728" cy="1584"/>
          </a:xfrm>
        </p:grpSpPr>
        <p:sp>
          <p:nvSpPr>
            <p:cNvPr id="69" name="AutoShape 1002">
              <a:extLst>
                <a:ext uri="{FF2B5EF4-FFF2-40B4-BE49-F238E27FC236}">
                  <a16:creationId xmlns:a16="http://schemas.microsoft.com/office/drawing/2014/main" id="{8B5777FD-6214-4B72-B188-F3C795B9786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 name="Text Box 1003">
              <a:extLst>
                <a:ext uri="{FF2B5EF4-FFF2-40B4-BE49-F238E27FC236}">
                  <a16:creationId xmlns:a16="http://schemas.microsoft.com/office/drawing/2014/main" id="{D299254D-E8BB-48AD-A8D2-D4721EF4C86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71" name="Group 1004">
            <a:extLst>
              <a:ext uri="{FF2B5EF4-FFF2-40B4-BE49-F238E27FC236}">
                <a16:creationId xmlns:a16="http://schemas.microsoft.com/office/drawing/2014/main" id="{1D6A81DF-0196-49F7-9498-FF4C4C3D3068}"/>
              </a:ext>
            </a:extLst>
          </p:cNvPr>
          <p:cNvGrpSpPr>
            <a:grpSpLocks/>
          </p:cNvGrpSpPr>
          <p:nvPr/>
        </p:nvGrpSpPr>
        <p:grpSpPr bwMode="auto">
          <a:xfrm>
            <a:off x="10840244" y="72887"/>
            <a:ext cx="1211263" cy="1077913"/>
            <a:chOff x="0" y="144"/>
            <a:chExt cx="1728" cy="1584"/>
          </a:xfrm>
        </p:grpSpPr>
        <p:sp>
          <p:nvSpPr>
            <p:cNvPr id="72" name="AutoShape 1005">
              <a:extLst>
                <a:ext uri="{FF2B5EF4-FFF2-40B4-BE49-F238E27FC236}">
                  <a16:creationId xmlns:a16="http://schemas.microsoft.com/office/drawing/2014/main" id="{986297F8-A752-437A-AE98-A5A25BCAB23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 name="Text Box 1006">
              <a:extLst>
                <a:ext uri="{FF2B5EF4-FFF2-40B4-BE49-F238E27FC236}">
                  <a16:creationId xmlns:a16="http://schemas.microsoft.com/office/drawing/2014/main" id="{9E6FF625-5837-4AB9-A1FD-27846D25975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74" name="Group 1007">
            <a:extLst>
              <a:ext uri="{FF2B5EF4-FFF2-40B4-BE49-F238E27FC236}">
                <a16:creationId xmlns:a16="http://schemas.microsoft.com/office/drawing/2014/main" id="{5657093C-0577-47B7-921D-01E278218DBA}"/>
              </a:ext>
            </a:extLst>
          </p:cNvPr>
          <p:cNvGrpSpPr>
            <a:grpSpLocks/>
          </p:cNvGrpSpPr>
          <p:nvPr/>
        </p:nvGrpSpPr>
        <p:grpSpPr bwMode="auto">
          <a:xfrm>
            <a:off x="10840244" y="72887"/>
            <a:ext cx="1211263" cy="1077913"/>
            <a:chOff x="0" y="144"/>
            <a:chExt cx="1728" cy="1584"/>
          </a:xfrm>
        </p:grpSpPr>
        <p:sp>
          <p:nvSpPr>
            <p:cNvPr id="75" name="AutoShape 1008">
              <a:extLst>
                <a:ext uri="{FF2B5EF4-FFF2-40B4-BE49-F238E27FC236}">
                  <a16:creationId xmlns:a16="http://schemas.microsoft.com/office/drawing/2014/main" id="{116C4D89-7FDC-4132-8E8B-122D98382BC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6" name="Text Box 1009">
              <a:extLst>
                <a:ext uri="{FF2B5EF4-FFF2-40B4-BE49-F238E27FC236}">
                  <a16:creationId xmlns:a16="http://schemas.microsoft.com/office/drawing/2014/main" id="{E1F24199-0320-4E1E-B27A-89E376DE144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77" name="Group 1010">
            <a:extLst>
              <a:ext uri="{FF2B5EF4-FFF2-40B4-BE49-F238E27FC236}">
                <a16:creationId xmlns:a16="http://schemas.microsoft.com/office/drawing/2014/main" id="{E0133A4F-F0A5-462D-85BE-EF86701DA48E}"/>
              </a:ext>
            </a:extLst>
          </p:cNvPr>
          <p:cNvGrpSpPr>
            <a:grpSpLocks/>
          </p:cNvGrpSpPr>
          <p:nvPr/>
        </p:nvGrpSpPr>
        <p:grpSpPr bwMode="auto">
          <a:xfrm>
            <a:off x="10840244" y="72887"/>
            <a:ext cx="1211263" cy="1077913"/>
            <a:chOff x="0" y="144"/>
            <a:chExt cx="1728" cy="1584"/>
          </a:xfrm>
        </p:grpSpPr>
        <p:sp>
          <p:nvSpPr>
            <p:cNvPr id="78" name="AutoShape 1011">
              <a:extLst>
                <a:ext uri="{FF2B5EF4-FFF2-40B4-BE49-F238E27FC236}">
                  <a16:creationId xmlns:a16="http://schemas.microsoft.com/office/drawing/2014/main" id="{001BF6B5-E66C-47F9-9DE2-9DFF4144BE0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9" name="Text Box 1012">
              <a:extLst>
                <a:ext uri="{FF2B5EF4-FFF2-40B4-BE49-F238E27FC236}">
                  <a16:creationId xmlns:a16="http://schemas.microsoft.com/office/drawing/2014/main" id="{8847D160-D7B4-4B85-9AF1-8EC25E6130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80" name="Group 1013">
            <a:extLst>
              <a:ext uri="{FF2B5EF4-FFF2-40B4-BE49-F238E27FC236}">
                <a16:creationId xmlns:a16="http://schemas.microsoft.com/office/drawing/2014/main" id="{A0851107-139D-4556-8A98-83EBA77048D3}"/>
              </a:ext>
            </a:extLst>
          </p:cNvPr>
          <p:cNvGrpSpPr>
            <a:grpSpLocks/>
          </p:cNvGrpSpPr>
          <p:nvPr/>
        </p:nvGrpSpPr>
        <p:grpSpPr bwMode="auto">
          <a:xfrm>
            <a:off x="10840244" y="72887"/>
            <a:ext cx="1211263" cy="1077913"/>
            <a:chOff x="0" y="144"/>
            <a:chExt cx="1728" cy="1584"/>
          </a:xfrm>
        </p:grpSpPr>
        <p:sp>
          <p:nvSpPr>
            <p:cNvPr id="81" name="AutoShape 1014">
              <a:extLst>
                <a:ext uri="{FF2B5EF4-FFF2-40B4-BE49-F238E27FC236}">
                  <a16:creationId xmlns:a16="http://schemas.microsoft.com/office/drawing/2014/main" id="{AB53BD30-5423-4E0E-811E-29E601F5961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2" name="Text Box 1015">
              <a:extLst>
                <a:ext uri="{FF2B5EF4-FFF2-40B4-BE49-F238E27FC236}">
                  <a16:creationId xmlns:a16="http://schemas.microsoft.com/office/drawing/2014/main" id="{D7429ACF-617F-4AD8-8EFD-5DF54C16A4C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83" name="Group 1016">
            <a:extLst>
              <a:ext uri="{FF2B5EF4-FFF2-40B4-BE49-F238E27FC236}">
                <a16:creationId xmlns:a16="http://schemas.microsoft.com/office/drawing/2014/main" id="{C124BDC7-5422-48DD-B797-8F8DA8B564F5}"/>
              </a:ext>
            </a:extLst>
          </p:cNvPr>
          <p:cNvGrpSpPr>
            <a:grpSpLocks/>
          </p:cNvGrpSpPr>
          <p:nvPr/>
        </p:nvGrpSpPr>
        <p:grpSpPr bwMode="auto">
          <a:xfrm>
            <a:off x="10840244" y="72887"/>
            <a:ext cx="1211263" cy="1077913"/>
            <a:chOff x="0" y="144"/>
            <a:chExt cx="1728" cy="1584"/>
          </a:xfrm>
        </p:grpSpPr>
        <p:sp>
          <p:nvSpPr>
            <p:cNvPr id="84" name="AutoShape 1017">
              <a:extLst>
                <a:ext uri="{FF2B5EF4-FFF2-40B4-BE49-F238E27FC236}">
                  <a16:creationId xmlns:a16="http://schemas.microsoft.com/office/drawing/2014/main" id="{A740C12A-BB5C-4085-8A7F-FB27F9A8BB3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5" name="Text Box 1018">
              <a:extLst>
                <a:ext uri="{FF2B5EF4-FFF2-40B4-BE49-F238E27FC236}">
                  <a16:creationId xmlns:a16="http://schemas.microsoft.com/office/drawing/2014/main" id="{A7BB1500-23EC-4EA7-80DE-27927181590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86" name="Group 1019">
            <a:extLst>
              <a:ext uri="{FF2B5EF4-FFF2-40B4-BE49-F238E27FC236}">
                <a16:creationId xmlns:a16="http://schemas.microsoft.com/office/drawing/2014/main" id="{C4AC5AB2-83D8-4988-81EB-D622FE4E2703}"/>
              </a:ext>
            </a:extLst>
          </p:cNvPr>
          <p:cNvGrpSpPr>
            <a:grpSpLocks/>
          </p:cNvGrpSpPr>
          <p:nvPr/>
        </p:nvGrpSpPr>
        <p:grpSpPr bwMode="auto">
          <a:xfrm>
            <a:off x="10840244" y="72887"/>
            <a:ext cx="1211263" cy="1077913"/>
            <a:chOff x="0" y="144"/>
            <a:chExt cx="1728" cy="1584"/>
          </a:xfrm>
        </p:grpSpPr>
        <p:sp>
          <p:nvSpPr>
            <p:cNvPr id="87" name="AutoShape 1020">
              <a:extLst>
                <a:ext uri="{FF2B5EF4-FFF2-40B4-BE49-F238E27FC236}">
                  <a16:creationId xmlns:a16="http://schemas.microsoft.com/office/drawing/2014/main" id="{67AE24CD-B2C5-47EE-8BE5-5EA7818934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8" name="Text Box 1021">
              <a:extLst>
                <a:ext uri="{FF2B5EF4-FFF2-40B4-BE49-F238E27FC236}">
                  <a16:creationId xmlns:a16="http://schemas.microsoft.com/office/drawing/2014/main" id="{C441BEA1-CB56-45A9-A967-D3314E80813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89" name="Group 1022">
            <a:extLst>
              <a:ext uri="{FF2B5EF4-FFF2-40B4-BE49-F238E27FC236}">
                <a16:creationId xmlns:a16="http://schemas.microsoft.com/office/drawing/2014/main" id="{4E0FA68C-17B2-4D84-9D50-0EEEB063ABDA}"/>
              </a:ext>
            </a:extLst>
          </p:cNvPr>
          <p:cNvGrpSpPr>
            <a:grpSpLocks/>
          </p:cNvGrpSpPr>
          <p:nvPr/>
        </p:nvGrpSpPr>
        <p:grpSpPr bwMode="auto">
          <a:xfrm>
            <a:off x="10840244" y="72887"/>
            <a:ext cx="1211263" cy="1077913"/>
            <a:chOff x="0" y="144"/>
            <a:chExt cx="1728" cy="1584"/>
          </a:xfrm>
        </p:grpSpPr>
        <p:sp>
          <p:nvSpPr>
            <p:cNvPr id="90" name="AutoShape 1023">
              <a:extLst>
                <a:ext uri="{FF2B5EF4-FFF2-40B4-BE49-F238E27FC236}">
                  <a16:creationId xmlns:a16="http://schemas.microsoft.com/office/drawing/2014/main" id="{3E4AD5C7-3558-4E74-8733-D2E58B2E505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1" name="Text Box 1024">
              <a:extLst>
                <a:ext uri="{FF2B5EF4-FFF2-40B4-BE49-F238E27FC236}">
                  <a16:creationId xmlns:a16="http://schemas.microsoft.com/office/drawing/2014/main" id="{08F9DB35-2A2E-44A8-85E7-26273E2F02D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92" name="Group 1025">
            <a:extLst>
              <a:ext uri="{FF2B5EF4-FFF2-40B4-BE49-F238E27FC236}">
                <a16:creationId xmlns:a16="http://schemas.microsoft.com/office/drawing/2014/main" id="{6138CADD-C0DC-4C69-A2E0-9F1C9695A1A1}"/>
              </a:ext>
            </a:extLst>
          </p:cNvPr>
          <p:cNvGrpSpPr>
            <a:grpSpLocks/>
          </p:cNvGrpSpPr>
          <p:nvPr/>
        </p:nvGrpSpPr>
        <p:grpSpPr bwMode="auto">
          <a:xfrm>
            <a:off x="10840244" y="72887"/>
            <a:ext cx="1211263" cy="1077913"/>
            <a:chOff x="0" y="144"/>
            <a:chExt cx="1728" cy="1584"/>
          </a:xfrm>
        </p:grpSpPr>
        <p:sp>
          <p:nvSpPr>
            <p:cNvPr id="93" name="AutoShape 1026">
              <a:extLst>
                <a:ext uri="{FF2B5EF4-FFF2-40B4-BE49-F238E27FC236}">
                  <a16:creationId xmlns:a16="http://schemas.microsoft.com/office/drawing/2014/main" id="{96BDC660-274C-4A05-BCB9-5EE879DB946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4" name="Text Box 1027">
              <a:extLst>
                <a:ext uri="{FF2B5EF4-FFF2-40B4-BE49-F238E27FC236}">
                  <a16:creationId xmlns:a16="http://schemas.microsoft.com/office/drawing/2014/main" id="{954A6C55-3A3D-4759-9318-864DBBEABA2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95" name="Group 1028">
            <a:extLst>
              <a:ext uri="{FF2B5EF4-FFF2-40B4-BE49-F238E27FC236}">
                <a16:creationId xmlns:a16="http://schemas.microsoft.com/office/drawing/2014/main" id="{3A807456-2390-4EB3-ABBC-2E8E122C09F5}"/>
              </a:ext>
            </a:extLst>
          </p:cNvPr>
          <p:cNvGrpSpPr>
            <a:grpSpLocks/>
          </p:cNvGrpSpPr>
          <p:nvPr/>
        </p:nvGrpSpPr>
        <p:grpSpPr bwMode="auto">
          <a:xfrm>
            <a:off x="10840244" y="72887"/>
            <a:ext cx="1211263" cy="1077913"/>
            <a:chOff x="0" y="144"/>
            <a:chExt cx="1728" cy="1584"/>
          </a:xfrm>
        </p:grpSpPr>
        <p:sp>
          <p:nvSpPr>
            <p:cNvPr id="96" name="AutoShape 1029">
              <a:extLst>
                <a:ext uri="{FF2B5EF4-FFF2-40B4-BE49-F238E27FC236}">
                  <a16:creationId xmlns:a16="http://schemas.microsoft.com/office/drawing/2014/main" id="{64FFC0E2-5290-49EC-BCB2-B66D0FFB1D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7" name="Text Box 1030">
              <a:extLst>
                <a:ext uri="{FF2B5EF4-FFF2-40B4-BE49-F238E27FC236}">
                  <a16:creationId xmlns:a16="http://schemas.microsoft.com/office/drawing/2014/main" id="{872068C8-2253-4C65-9310-13D0E1DAE2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98" name="Group 1031">
            <a:extLst>
              <a:ext uri="{FF2B5EF4-FFF2-40B4-BE49-F238E27FC236}">
                <a16:creationId xmlns:a16="http://schemas.microsoft.com/office/drawing/2014/main" id="{201454C2-775E-4741-BC22-CB0862D5C63B}"/>
              </a:ext>
            </a:extLst>
          </p:cNvPr>
          <p:cNvGrpSpPr>
            <a:grpSpLocks/>
          </p:cNvGrpSpPr>
          <p:nvPr/>
        </p:nvGrpSpPr>
        <p:grpSpPr bwMode="auto">
          <a:xfrm>
            <a:off x="10840244" y="72887"/>
            <a:ext cx="1211263" cy="1077913"/>
            <a:chOff x="0" y="144"/>
            <a:chExt cx="1728" cy="1584"/>
          </a:xfrm>
        </p:grpSpPr>
        <p:sp>
          <p:nvSpPr>
            <p:cNvPr id="99" name="AutoShape 1032">
              <a:extLst>
                <a:ext uri="{FF2B5EF4-FFF2-40B4-BE49-F238E27FC236}">
                  <a16:creationId xmlns:a16="http://schemas.microsoft.com/office/drawing/2014/main" id="{A3E163F1-2207-441A-951F-3E7F779A991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0" name="Text Box 1033">
              <a:extLst>
                <a:ext uri="{FF2B5EF4-FFF2-40B4-BE49-F238E27FC236}">
                  <a16:creationId xmlns:a16="http://schemas.microsoft.com/office/drawing/2014/main" id="{0A0B2A45-80BF-435A-AC02-BAFF9D28DB1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01" name="Group 1034">
            <a:extLst>
              <a:ext uri="{FF2B5EF4-FFF2-40B4-BE49-F238E27FC236}">
                <a16:creationId xmlns:a16="http://schemas.microsoft.com/office/drawing/2014/main" id="{9B567346-8156-4265-BD61-6DF9BB4ED5C4}"/>
              </a:ext>
            </a:extLst>
          </p:cNvPr>
          <p:cNvGrpSpPr>
            <a:grpSpLocks/>
          </p:cNvGrpSpPr>
          <p:nvPr/>
        </p:nvGrpSpPr>
        <p:grpSpPr bwMode="auto">
          <a:xfrm>
            <a:off x="10840244" y="72887"/>
            <a:ext cx="1211263" cy="1077913"/>
            <a:chOff x="0" y="144"/>
            <a:chExt cx="1728" cy="1584"/>
          </a:xfrm>
        </p:grpSpPr>
        <p:sp>
          <p:nvSpPr>
            <p:cNvPr id="102" name="AutoShape 1035">
              <a:extLst>
                <a:ext uri="{FF2B5EF4-FFF2-40B4-BE49-F238E27FC236}">
                  <a16:creationId xmlns:a16="http://schemas.microsoft.com/office/drawing/2014/main" id="{52BC65C4-750E-44EA-8A15-F3009D73CD9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3" name="Text Box 1036">
              <a:extLst>
                <a:ext uri="{FF2B5EF4-FFF2-40B4-BE49-F238E27FC236}">
                  <a16:creationId xmlns:a16="http://schemas.microsoft.com/office/drawing/2014/main" id="{7259416F-AB92-409F-B9F6-FD1C1D00E10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04" name="Group 1037">
            <a:extLst>
              <a:ext uri="{FF2B5EF4-FFF2-40B4-BE49-F238E27FC236}">
                <a16:creationId xmlns:a16="http://schemas.microsoft.com/office/drawing/2014/main" id="{2D29EA0D-5F84-4606-AF4D-756238C909A0}"/>
              </a:ext>
            </a:extLst>
          </p:cNvPr>
          <p:cNvGrpSpPr>
            <a:grpSpLocks/>
          </p:cNvGrpSpPr>
          <p:nvPr/>
        </p:nvGrpSpPr>
        <p:grpSpPr bwMode="auto">
          <a:xfrm>
            <a:off x="10840244" y="72887"/>
            <a:ext cx="1211263" cy="1077913"/>
            <a:chOff x="0" y="144"/>
            <a:chExt cx="1728" cy="1584"/>
          </a:xfrm>
        </p:grpSpPr>
        <p:sp>
          <p:nvSpPr>
            <p:cNvPr id="105" name="AutoShape 1038">
              <a:extLst>
                <a:ext uri="{FF2B5EF4-FFF2-40B4-BE49-F238E27FC236}">
                  <a16:creationId xmlns:a16="http://schemas.microsoft.com/office/drawing/2014/main" id="{3CF18942-E147-462E-AEE6-4369750BB0A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6" name="Text Box 1039">
              <a:extLst>
                <a:ext uri="{FF2B5EF4-FFF2-40B4-BE49-F238E27FC236}">
                  <a16:creationId xmlns:a16="http://schemas.microsoft.com/office/drawing/2014/main" id="{9896C255-A2E7-49C0-967F-3C6A71D76A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07" name="Group 1040">
            <a:extLst>
              <a:ext uri="{FF2B5EF4-FFF2-40B4-BE49-F238E27FC236}">
                <a16:creationId xmlns:a16="http://schemas.microsoft.com/office/drawing/2014/main" id="{8A0FA593-F6F2-480E-8EFA-316E8BDF900A}"/>
              </a:ext>
            </a:extLst>
          </p:cNvPr>
          <p:cNvGrpSpPr>
            <a:grpSpLocks/>
          </p:cNvGrpSpPr>
          <p:nvPr/>
        </p:nvGrpSpPr>
        <p:grpSpPr bwMode="auto">
          <a:xfrm>
            <a:off x="10840244" y="72887"/>
            <a:ext cx="1211263" cy="1077913"/>
            <a:chOff x="0" y="144"/>
            <a:chExt cx="1728" cy="1584"/>
          </a:xfrm>
        </p:grpSpPr>
        <p:sp>
          <p:nvSpPr>
            <p:cNvPr id="108" name="AutoShape 1041">
              <a:extLst>
                <a:ext uri="{FF2B5EF4-FFF2-40B4-BE49-F238E27FC236}">
                  <a16:creationId xmlns:a16="http://schemas.microsoft.com/office/drawing/2014/main" id="{8E0156C6-48C5-41A4-8545-4A7A715D258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9" name="Text Box 1042">
              <a:extLst>
                <a:ext uri="{FF2B5EF4-FFF2-40B4-BE49-F238E27FC236}">
                  <a16:creationId xmlns:a16="http://schemas.microsoft.com/office/drawing/2014/main" id="{1FE7576A-CE21-4371-81E6-4298B1AF325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10" name="Group 1043">
            <a:extLst>
              <a:ext uri="{FF2B5EF4-FFF2-40B4-BE49-F238E27FC236}">
                <a16:creationId xmlns:a16="http://schemas.microsoft.com/office/drawing/2014/main" id="{67B28248-5268-4A86-B8B4-D551DB02BEDE}"/>
              </a:ext>
            </a:extLst>
          </p:cNvPr>
          <p:cNvGrpSpPr>
            <a:grpSpLocks/>
          </p:cNvGrpSpPr>
          <p:nvPr/>
        </p:nvGrpSpPr>
        <p:grpSpPr bwMode="auto">
          <a:xfrm>
            <a:off x="10840244" y="72887"/>
            <a:ext cx="1211263" cy="1077913"/>
            <a:chOff x="0" y="144"/>
            <a:chExt cx="1728" cy="1584"/>
          </a:xfrm>
        </p:grpSpPr>
        <p:sp>
          <p:nvSpPr>
            <p:cNvPr id="111" name="AutoShape 1044">
              <a:extLst>
                <a:ext uri="{FF2B5EF4-FFF2-40B4-BE49-F238E27FC236}">
                  <a16:creationId xmlns:a16="http://schemas.microsoft.com/office/drawing/2014/main" id="{869C50AE-0A52-4853-A105-3A84769929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2" name="Text Box 1045">
              <a:extLst>
                <a:ext uri="{FF2B5EF4-FFF2-40B4-BE49-F238E27FC236}">
                  <a16:creationId xmlns:a16="http://schemas.microsoft.com/office/drawing/2014/main" id="{8603CB9E-70F6-4A62-BBE6-0A77748FD95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13" name="Group 1046">
            <a:extLst>
              <a:ext uri="{FF2B5EF4-FFF2-40B4-BE49-F238E27FC236}">
                <a16:creationId xmlns:a16="http://schemas.microsoft.com/office/drawing/2014/main" id="{83B19B02-C863-4D06-9955-C76B36FFD8BC}"/>
              </a:ext>
            </a:extLst>
          </p:cNvPr>
          <p:cNvGrpSpPr>
            <a:grpSpLocks/>
          </p:cNvGrpSpPr>
          <p:nvPr/>
        </p:nvGrpSpPr>
        <p:grpSpPr bwMode="auto">
          <a:xfrm>
            <a:off x="10840244" y="72887"/>
            <a:ext cx="1211263" cy="1077913"/>
            <a:chOff x="0" y="144"/>
            <a:chExt cx="1728" cy="1584"/>
          </a:xfrm>
        </p:grpSpPr>
        <p:sp>
          <p:nvSpPr>
            <p:cNvPr id="114" name="AutoShape 1047">
              <a:extLst>
                <a:ext uri="{FF2B5EF4-FFF2-40B4-BE49-F238E27FC236}">
                  <a16:creationId xmlns:a16="http://schemas.microsoft.com/office/drawing/2014/main" id="{B37D5F02-8E6D-4F1F-BFCA-714447E687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5" name="Text Box 1048">
              <a:extLst>
                <a:ext uri="{FF2B5EF4-FFF2-40B4-BE49-F238E27FC236}">
                  <a16:creationId xmlns:a16="http://schemas.microsoft.com/office/drawing/2014/main" id="{B8E658AE-473C-4376-B0C2-8A8DD7D06BD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16" name="Group 1049">
            <a:extLst>
              <a:ext uri="{FF2B5EF4-FFF2-40B4-BE49-F238E27FC236}">
                <a16:creationId xmlns:a16="http://schemas.microsoft.com/office/drawing/2014/main" id="{4FD66436-887B-4C66-9757-7EA416A8D13D}"/>
              </a:ext>
            </a:extLst>
          </p:cNvPr>
          <p:cNvGrpSpPr>
            <a:grpSpLocks/>
          </p:cNvGrpSpPr>
          <p:nvPr/>
        </p:nvGrpSpPr>
        <p:grpSpPr bwMode="auto">
          <a:xfrm>
            <a:off x="10840244" y="72887"/>
            <a:ext cx="1211263" cy="1077913"/>
            <a:chOff x="0" y="144"/>
            <a:chExt cx="1728" cy="1584"/>
          </a:xfrm>
        </p:grpSpPr>
        <p:sp>
          <p:nvSpPr>
            <p:cNvPr id="117" name="AutoShape 1050">
              <a:extLst>
                <a:ext uri="{FF2B5EF4-FFF2-40B4-BE49-F238E27FC236}">
                  <a16:creationId xmlns:a16="http://schemas.microsoft.com/office/drawing/2014/main" id="{59A2FB66-5055-4FFE-8C73-DD2010862DD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8" name="Text Box 1051">
              <a:extLst>
                <a:ext uri="{FF2B5EF4-FFF2-40B4-BE49-F238E27FC236}">
                  <a16:creationId xmlns:a16="http://schemas.microsoft.com/office/drawing/2014/main" id="{A4744F11-82E5-4045-AB54-35D77DC49B2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19" name="Group 1052">
            <a:extLst>
              <a:ext uri="{FF2B5EF4-FFF2-40B4-BE49-F238E27FC236}">
                <a16:creationId xmlns:a16="http://schemas.microsoft.com/office/drawing/2014/main" id="{EDB31129-AF20-47A2-937C-F73EDE8CF953}"/>
              </a:ext>
            </a:extLst>
          </p:cNvPr>
          <p:cNvGrpSpPr>
            <a:grpSpLocks/>
          </p:cNvGrpSpPr>
          <p:nvPr/>
        </p:nvGrpSpPr>
        <p:grpSpPr bwMode="auto">
          <a:xfrm>
            <a:off x="10840244" y="72887"/>
            <a:ext cx="1211263" cy="1077913"/>
            <a:chOff x="0" y="144"/>
            <a:chExt cx="1728" cy="1584"/>
          </a:xfrm>
        </p:grpSpPr>
        <p:sp>
          <p:nvSpPr>
            <p:cNvPr id="120" name="AutoShape 1053">
              <a:extLst>
                <a:ext uri="{FF2B5EF4-FFF2-40B4-BE49-F238E27FC236}">
                  <a16:creationId xmlns:a16="http://schemas.microsoft.com/office/drawing/2014/main" id="{8D41CBF9-ADB3-425C-B9FD-391DD4531B2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1" name="Text Box 1054">
              <a:extLst>
                <a:ext uri="{FF2B5EF4-FFF2-40B4-BE49-F238E27FC236}">
                  <a16:creationId xmlns:a16="http://schemas.microsoft.com/office/drawing/2014/main" id="{585D9C8F-1528-4409-A602-F1D01BEC0DD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22" name="Group 1055">
            <a:extLst>
              <a:ext uri="{FF2B5EF4-FFF2-40B4-BE49-F238E27FC236}">
                <a16:creationId xmlns:a16="http://schemas.microsoft.com/office/drawing/2014/main" id="{EE14F296-C948-4B30-93AB-AD02FC964D61}"/>
              </a:ext>
            </a:extLst>
          </p:cNvPr>
          <p:cNvGrpSpPr>
            <a:grpSpLocks/>
          </p:cNvGrpSpPr>
          <p:nvPr/>
        </p:nvGrpSpPr>
        <p:grpSpPr bwMode="auto">
          <a:xfrm>
            <a:off x="10840244" y="72887"/>
            <a:ext cx="1211263" cy="1077913"/>
            <a:chOff x="0" y="144"/>
            <a:chExt cx="1728" cy="1584"/>
          </a:xfrm>
        </p:grpSpPr>
        <p:sp>
          <p:nvSpPr>
            <p:cNvPr id="123" name="AutoShape 1056">
              <a:extLst>
                <a:ext uri="{FF2B5EF4-FFF2-40B4-BE49-F238E27FC236}">
                  <a16:creationId xmlns:a16="http://schemas.microsoft.com/office/drawing/2014/main" id="{16EAAFC9-B6FF-40DF-B861-F5AE6C47EA4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4" name="Text Box 1057">
              <a:extLst>
                <a:ext uri="{FF2B5EF4-FFF2-40B4-BE49-F238E27FC236}">
                  <a16:creationId xmlns:a16="http://schemas.microsoft.com/office/drawing/2014/main" id="{A37CCDB0-C996-4396-8F09-AEC98ADE8F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25" name="Group 1058">
            <a:extLst>
              <a:ext uri="{FF2B5EF4-FFF2-40B4-BE49-F238E27FC236}">
                <a16:creationId xmlns:a16="http://schemas.microsoft.com/office/drawing/2014/main" id="{224B2919-0BBD-4B5B-850A-E58106EC830F}"/>
              </a:ext>
            </a:extLst>
          </p:cNvPr>
          <p:cNvGrpSpPr>
            <a:grpSpLocks/>
          </p:cNvGrpSpPr>
          <p:nvPr/>
        </p:nvGrpSpPr>
        <p:grpSpPr bwMode="auto">
          <a:xfrm>
            <a:off x="10840244" y="72887"/>
            <a:ext cx="1211263" cy="1077913"/>
            <a:chOff x="0" y="144"/>
            <a:chExt cx="1728" cy="1584"/>
          </a:xfrm>
        </p:grpSpPr>
        <p:sp>
          <p:nvSpPr>
            <p:cNvPr id="126" name="AutoShape 1059">
              <a:extLst>
                <a:ext uri="{FF2B5EF4-FFF2-40B4-BE49-F238E27FC236}">
                  <a16:creationId xmlns:a16="http://schemas.microsoft.com/office/drawing/2014/main" id="{042875F7-D89E-403A-A699-9945AF6EB9D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7" name="Text Box 1060">
              <a:extLst>
                <a:ext uri="{FF2B5EF4-FFF2-40B4-BE49-F238E27FC236}">
                  <a16:creationId xmlns:a16="http://schemas.microsoft.com/office/drawing/2014/main" id="{EA140715-1360-40D9-B534-50339965390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28" name="Group 1061">
            <a:extLst>
              <a:ext uri="{FF2B5EF4-FFF2-40B4-BE49-F238E27FC236}">
                <a16:creationId xmlns:a16="http://schemas.microsoft.com/office/drawing/2014/main" id="{246B9640-7BF0-4FC0-A4D0-280F7F9FFA17}"/>
              </a:ext>
            </a:extLst>
          </p:cNvPr>
          <p:cNvGrpSpPr>
            <a:grpSpLocks/>
          </p:cNvGrpSpPr>
          <p:nvPr/>
        </p:nvGrpSpPr>
        <p:grpSpPr bwMode="auto">
          <a:xfrm>
            <a:off x="10840244" y="72887"/>
            <a:ext cx="1211263" cy="1077913"/>
            <a:chOff x="0" y="144"/>
            <a:chExt cx="1728" cy="1584"/>
          </a:xfrm>
        </p:grpSpPr>
        <p:sp>
          <p:nvSpPr>
            <p:cNvPr id="129" name="AutoShape 1062">
              <a:extLst>
                <a:ext uri="{FF2B5EF4-FFF2-40B4-BE49-F238E27FC236}">
                  <a16:creationId xmlns:a16="http://schemas.microsoft.com/office/drawing/2014/main" id="{8B860B16-E643-478B-9C77-08B4B7280ED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0" name="Text Box 1063">
              <a:extLst>
                <a:ext uri="{FF2B5EF4-FFF2-40B4-BE49-F238E27FC236}">
                  <a16:creationId xmlns:a16="http://schemas.microsoft.com/office/drawing/2014/main" id="{D135657F-A9B2-4EA9-8381-FCDD879374A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31" name="Group 1064">
            <a:extLst>
              <a:ext uri="{FF2B5EF4-FFF2-40B4-BE49-F238E27FC236}">
                <a16:creationId xmlns:a16="http://schemas.microsoft.com/office/drawing/2014/main" id="{B47ABAFA-86CE-453E-B7EA-8F02B1563DA3}"/>
              </a:ext>
            </a:extLst>
          </p:cNvPr>
          <p:cNvGrpSpPr>
            <a:grpSpLocks/>
          </p:cNvGrpSpPr>
          <p:nvPr/>
        </p:nvGrpSpPr>
        <p:grpSpPr bwMode="auto">
          <a:xfrm>
            <a:off x="10840244" y="72887"/>
            <a:ext cx="1211263" cy="1077913"/>
            <a:chOff x="0" y="144"/>
            <a:chExt cx="1728" cy="1584"/>
          </a:xfrm>
        </p:grpSpPr>
        <p:sp>
          <p:nvSpPr>
            <p:cNvPr id="132" name="AutoShape 1065">
              <a:extLst>
                <a:ext uri="{FF2B5EF4-FFF2-40B4-BE49-F238E27FC236}">
                  <a16:creationId xmlns:a16="http://schemas.microsoft.com/office/drawing/2014/main" id="{C6F307E3-468F-48C1-9F4C-32D1868179B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3" name="Text Box 1066">
              <a:extLst>
                <a:ext uri="{FF2B5EF4-FFF2-40B4-BE49-F238E27FC236}">
                  <a16:creationId xmlns:a16="http://schemas.microsoft.com/office/drawing/2014/main" id="{7B8152B0-E4FE-4945-AA50-C983F3A59B7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34" name="Group 1067">
            <a:extLst>
              <a:ext uri="{FF2B5EF4-FFF2-40B4-BE49-F238E27FC236}">
                <a16:creationId xmlns:a16="http://schemas.microsoft.com/office/drawing/2014/main" id="{5711AC44-D9D7-48B8-84CF-5E29BD46A4D4}"/>
              </a:ext>
            </a:extLst>
          </p:cNvPr>
          <p:cNvGrpSpPr>
            <a:grpSpLocks/>
          </p:cNvGrpSpPr>
          <p:nvPr/>
        </p:nvGrpSpPr>
        <p:grpSpPr bwMode="auto">
          <a:xfrm>
            <a:off x="10840244" y="72887"/>
            <a:ext cx="1211263" cy="1077913"/>
            <a:chOff x="0" y="144"/>
            <a:chExt cx="1728" cy="1584"/>
          </a:xfrm>
        </p:grpSpPr>
        <p:sp>
          <p:nvSpPr>
            <p:cNvPr id="135" name="AutoShape 1068">
              <a:extLst>
                <a:ext uri="{FF2B5EF4-FFF2-40B4-BE49-F238E27FC236}">
                  <a16:creationId xmlns:a16="http://schemas.microsoft.com/office/drawing/2014/main" id="{B9D424EA-999C-4E5B-AC53-7E5A1890BF7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6" name="Text Box 1069">
              <a:extLst>
                <a:ext uri="{FF2B5EF4-FFF2-40B4-BE49-F238E27FC236}">
                  <a16:creationId xmlns:a16="http://schemas.microsoft.com/office/drawing/2014/main" id="{E3DD37BE-2097-4E2D-BF17-11B0212769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37" name="Group 1070">
            <a:extLst>
              <a:ext uri="{FF2B5EF4-FFF2-40B4-BE49-F238E27FC236}">
                <a16:creationId xmlns:a16="http://schemas.microsoft.com/office/drawing/2014/main" id="{780CE5DC-E1BD-40B7-8E8B-BB91DBAD27AC}"/>
              </a:ext>
            </a:extLst>
          </p:cNvPr>
          <p:cNvGrpSpPr>
            <a:grpSpLocks/>
          </p:cNvGrpSpPr>
          <p:nvPr/>
        </p:nvGrpSpPr>
        <p:grpSpPr bwMode="auto">
          <a:xfrm>
            <a:off x="10840244" y="72887"/>
            <a:ext cx="1211263" cy="1077913"/>
            <a:chOff x="0" y="144"/>
            <a:chExt cx="1728" cy="1584"/>
          </a:xfrm>
        </p:grpSpPr>
        <p:sp>
          <p:nvSpPr>
            <p:cNvPr id="138" name="AutoShape 1071">
              <a:extLst>
                <a:ext uri="{FF2B5EF4-FFF2-40B4-BE49-F238E27FC236}">
                  <a16:creationId xmlns:a16="http://schemas.microsoft.com/office/drawing/2014/main" id="{D260A864-9F62-49DF-88BF-C04F2DFFDF0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9" name="Text Box 1072">
              <a:extLst>
                <a:ext uri="{FF2B5EF4-FFF2-40B4-BE49-F238E27FC236}">
                  <a16:creationId xmlns:a16="http://schemas.microsoft.com/office/drawing/2014/main" id="{6DDA4322-4EBD-4778-A1B2-95C9B2B1F35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40" name="Group 1073">
            <a:extLst>
              <a:ext uri="{FF2B5EF4-FFF2-40B4-BE49-F238E27FC236}">
                <a16:creationId xmlns:a16="http://schemas.microsoft.com/office/drawing/2014/main" id="{0BCECE4F-145E-4662-979F-D12915E40A9E}"/>
              </a:ext>
            </a:extLst>
          </p:cNvPr>
          <p:cNvGrpSpPr>
            <a:grpSpLocks/>
          </p:cNvGrpSpPr>
          <p:nvPr/>
        </p:nvGrpSpPr>
        <p:grpSpPr bwMode="auto">
          <a:xfrm>
            <a:off x="10840244" y="72887"/>
            <a:ext cx="1211263" cy="1077913"/>
            <a:chOff x="0" y="144"/>
            <a:chExt cx="1728" cy="1584"/>
          </a:xfrm>
        </p:grpSpPr>
        <p:sp>
          <p:nvSpPr>
            <p:cNvPr id="141" name="AutoShape 1074">
              <a:extLst>
                <a:ext uri="{FF2B5EF4-FFF2-40B4-BE49-F238E27FC236}">
                  <a16:creationId xmlns:a16="http://schemas.microsoft.com/office/drawing/2014/main" id="{44979A5B-679E-4E22-8941-D637B41477D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2" name="Text Box 1075">
              <a:extLst>
                <a:ext uri="{FF2B5EF4-FFF2-40B4-BE49-F238E27FC236}">
                  <a16:creationId xmlns:a16="http://schemas.microsoft.com/office/drawing/2014/main" id="{07B11973-960D-4C09-A399-C0928EF6D44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43" name="Group 1076">
            <a:extLst>
              <a:ext uri="{FF2B5EF4-FFF2-40B4-BE49-F238E27FC236}">
                <a16:creationId xmlns:a16="http://schemas.microsoft.com/office/drawing/2014/main" id="{7017BDE0-9752-4E50-B175-A239C013FCE3}"/>
              </a:ext>
            </a:extLst>
          </p:cNvPr>
          <p:cNvGrpSpPr>
            <a:grpSpLocks/>
          </p:cNvGrpSpPr>
          <p:nvPr/>
        </p:nvGrpSpPr>
        <p:grpSpPr bwMode="auto">
          <a:xfrm>
            <a:off x="10840244" y="72887"/>
            <a:ext cx="1211263" cy="1077913"/>
            <a:chOff x="0" y="144"/>
            <a:chExt cx="1728" cy="1584"/>
          </a:xfrm>
        </p:grpSpPr>
        <p:sp>
          <p:nvSpPr>
            <p:cNvPr id="144" name="AutoShape 1077">
              <a:extLst>
                <a:ext uri="{FF2B5EF4-FFF2-40B4-BE49-F238E27FC236}">
                  <a16:creationId xmlns:a16="http://schemas.microsoft.com/office/drawing/2014/main" id="{99AE6FBC-17C8-4AEC-B38D-38C9F23F5EC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5" name="Text Box 1078">
              <a:extLst>
                <a:ext uri="{FF2B5EF4-FFF2-40B4-BE49-F238E27FC236}">
                  <a16:creationId xmlns:a16="http://schemas.microsoft.com/office/drawing/2014/main" id="{8F63C682-672D-4FBE-A0DD-ED1629CF825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46" name="Group 1079">
            <a:extLst>
              <a:ext uri="{FF2B5EF4-FFF2-40B4-BE49-F238E27FC236}">
                <a16:creationId xmlns:a16="http://schemas.microsoft.com/office/drawing/2014/main" id="{B088BD75-E60A-402D-86D5-D77D92280980}"/>
              </a:ext>
            </a:extLst>
          </p:cNvPr>
          <p:cNvGrpSpPr>
            <a:grpSpLocks/>
          </p:cNvGrpSpPr>
          <p:nvPr/>
        </p:nvGrpSpPr>
        <p:grpSpPr bwMode="auto">
          <a:xfrm>
            <a:off x="10840244" y="72887"/>
            <a:ext cx="1211263" cy="1077913"/>
            <a:chOff x="0" y="144"/>
            <a:chExt cx="1728" cy="1584"/>
          </a:xfrm>
        </p:grpSpPr>
        <p:sp>
          <p:nvSpPr>
            <p:cNvPr id="147" name="AutoShape 1080">
              <a:extLst>
                <a:ext uri="{FF2B5EF4-FFF2-40B4-BE49-F238E27FC236}">
                  <a16:creationId xmlns:a16="http://schemas.microsoft.com/office/drawing/2014/main" id="{B904283A-A276-46B5-A887-C167495C990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8" name="Text Box 1081">
              <a:extLst>
                <a:ext uri="{FF2B5EF4-FFF2-40B4-BE49-F238E27FC236}">
                  <a16:creationId xmlns:a16="http://schemas.microsoft.com/office/drawing/2014/main" id="{27C2B91D-A719-4BAF-A83F-B443DE5E84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49" name="Group 1082">
            <a:extLst>
              <a:ext uri="{FF2B5EF4-FFF2-40B4-BE49-F238E27FC236}">
                <a16:creationId xmlns:a16="http://schemas.microsoft.com/office/drawing/2014/main" id="{38E6AFFD-80A5-4CC6-A77F-AEE0298CC268}"/>
              </a:ext>
            </a:extLst>
          </p:cNvPr>
          <p:cNvGrpSpPr>
            <a:grpSpLocks/>
          </p:cNvGrpSpPr>
          <p:nvPr/>
        </p:nvGrpSpPr>
        <p:grpSpPr bwMode="auto">
          <a:xfrm>
            <a:off x="10840244" y="72887"/>
            <a:ext cx="1211263" cy="1077913"/>
            <a:chOff x="0" y="144"/>
            <a:chExt cx="1728" cy="1584"/>
          </a:xfrm>
        </p:grpSpPr>
        <p:sp>
          <p:nvSpPr>
            <p:cNvPr id="150" name="AutoShape 1083">
              <a:extLst>
                <a:ext uri="{FF2B5EF4-FFF2-40B4-BE49-F238E27FC236}">
                  <a16:creationId xmlns:a16="http://schemas.microsoft.com/office/drawing/2014/main" id="{ED87E062-E3CB-4450-81C6-6E2677D8308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1" name="Text Box 1084">
              <a:extLst>
                <a:ext uri="{FF2B5EF4-FFF2-40B4-BE49-F238E27FC236}">
                  <a16:creationId xmlns:a16="http://schemas.microsoft.com/office/drawing/2014/main" id="{B18CC058-ABE7-4BDF-BCE1-3745153629A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52" name="Group 1085">
            <a:extLst>
              <a:ext uri="{FF2B5EF4-FFF2-40B4-BE49-F238E27FC236}">
                <a16:creationId xmlns:a16="http://schemas.microsoft.com/office/drawing/2014/main" id="{D72EE29A-73F0-4E69-AF2B-A3F53F02915F}"/>
              </a:ext>
            </a:extLst>
          </p:cNvPr>
          <p:cNvGrpSpPr>
            <a:grpSpLocks/>
          </p:cNvGrpSpPr>
          <p:nvPr/>
        </p:nvGrpSpPr>
        <p:grpSpPr bwMode="auto">
          <a:xfrm>
            <a:off x="10840244" y="72887"/>
            <a:ext cx="1211263" cy="1077913"/>
            <a:chOff x="0" y="144"/>
            <a:chExt cx="1728" cy="1584"/>
          </a:xfrm>
        </p:grpSpPr>
        <p:sp>
          <p:nvSpPr>
            <p:cNvPr id="153" name="AutoShape 1086">
              <a:extLst>
                <a:ext uri="{FF2B5EF4-FFF2-40B4-BE49-F238E27FC236}">
                  <a16:creationId xmlns:a16="http://schemas.microsoft.com/office/drawing/2014/main" id="{8DB4D350-9EF5-4D52-90DE-43D29B1CE7C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4" name="Text Box 1087">
              <a:extLst>
                <a:ext uri="{FF2B5EF4-FFF2-40B4-BE49-F238E27FC236}">
                  <a16:creationId xmlns:a16="http://schemas.microsoft.com/office/drawing/2014/main" id="{4B57A525-C58A-410D-AB14-1A031BEB50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55" name="Group 1088">
            <a:extLst>
              <a:ext uri="{FF2B5EF4-FFF2-40B4-BE49-F238E27FC236}">
                <a16:creationId xmlns:a16="http://schemas.microsoft.com/office/drawing/2014/main" id="{484D5F7B-0BAD-4406-A284-EA6B466192D4}"/>
              </a:ext>
            </a:extLst>
          </p:cNvPr>
          <p:cNvGrpSpPr>
            <a:grpSpLocks/>
          </p:cNvGrpSpPr>
          <p:nvPr/>
        </p:nvGrpSpPr>
        <p:grpSpPr bwMode="auto">
          <a:xfrm>
            <a:off x="10840244" y="72887"/>
            <a:ext cx="1211263" cy="1077913"/>
            <a:chOff x="0" y="144"/>
            <a:chExt cx="1728" cy="1584"/>
          </a:xfrm>
        </p:grpSpPr>
        <p:sp>
          <p:nvSpPr>
            <p:cNvPr id="156" name="AutoShape 1089">
              <a:extLst>
                <a:ext uri="{FF2B5EF4-FFF2-40B4-BE49-F238E27FC236}">
                  <a16:creationId xmlns:a16="http://schemas.microsoft.com/office/drawing/2014/main" id="{0EADA3AB-BEC2-407E-97A7-A2D5F1D7B98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7" name="Text Box 1090">
              <a:extLst>
                <a:ext uri="{FF2B5EF4-FFF2-40B4-BE49-F238E27FC236}">
                  <a16:creationId xmlns:a16="http://schemas.microsoft.com/office/drawing/2014/main" id="{A15AB3FD-9C1D-4E7B-8ABF-D2E43C4A89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58" name="Group 1091">
            <a:extLst>
              <a:ext uri="{FF2B5EF4-FFF2-40B4-BE49-F238E27FC236}">
                <a16:creationId xmlns:a16="http://schemas.microsoft.com/office/drawing/2014/main" id="{878FEA8A-C83A-41C1-9661-CE036D28A76A}"/>
              </a:ext>
            </a:extLst>
          </p:cNvPr>
          <p:cNvGrpSpPr>
            <a:grpSpLocks/>
          </p:cNvGrpSpPr>
          <p:nvPr/>
        </p:nvGrpSpPr>
        <p:grpSpPr bwMode="auto">
          <a:xfrm>
            <a:off x="10840244" y="72887"/>
            <a:ext cx="1211263" cy="1077913"/>
            <a:chOff x="0" y="144"/>
            <a:chExt cx="1728" cy="1584"/>
          </a:xfrm>
        </p:grpSpPr>
        <p:sp>
          <p:nvSpPr>
            <p:cNvPr id="159" name="AutoShape 1092">
              <a:extLst>
                <a:ext uri="{FF2B5EF4-FFF2-40B4-BE49-F238E27FC236}">
                  <a16:creationId xmlns:a16="http://schemas.microsoft.com/office/drawing/2014/main" id="{0490B374-80E5-4F13-9E57-A11478D1E7D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0" name="Text Box 1093">
              <a:extLst>
                <a:ext uri="{FF2B5EF4-FFF2-40B4-BE49-F238E27FC236}">
                  <a16:creationId xmlns:a16="http://schemas.microsoft.com/office/drawing/2014/main" id="{890474F7-6B2F-4837-986D-24C149FDA6B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61" name="Group 1094">
            <a:extLst>
              <a:ext uri="{FF2B5EF4-FFF2-40B4-BE49-F238E27FC236}">
                <a16:creationId xmlns:a16="http://schemas.microsoft.com/office/drawing/2014/main" id="{9C5DC9F8-08FE-4D8E-AB63-645142078D7F}"/>
              </a:ext>
            </a:extLst>
          </p:cNvPr>
          <p:cNvGrpSpPr>
            <a:grpSpLocks/>
          </p:cNvGrpSpPr>
          <p:nvPr/>
        </p:nvGrpSpPr>
        <p:grpSpPr bwMode="auto">
          <a:xfrm>
            <a:off x="10840244" y="72887"/>
            <a:ext cx="1211263" cy="1077913"/>
            <a:chOff x="0" y="144"/>
            <a:chExt cx="1728" cy="1584"/>
          </a:xfrm>
        </p:grpSpPr>
        <p:sp>
          <p:nvSpPr>
            <p:cNvPr id="162" name="AutoShape 1095">
              <a:extLst>
                <a:ext uri="{FF2B5EF4-FFF2-40B4-BE49-F238E27FC236}">
                  <a16:creationId xmlns:a16="http://schemas.microsoft.com/office/drawing/2014/main" id="{E58524A8-B00D-489A-B51E-01900A85113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3" name="Text Box 1096">
              <a:extLst>
                <a:ext uri="{FF2B5EF4-FFF2-40B4-BE49-F238E27FC236}">
                  <a16:creationId xmlns:a16="http://schemas.microsoft.com/office/drawing/2014/main" id="{39ADD083-4440-42A9-9975-CCB456BD5E6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64" name="Group 1097">
            <a:extLst>
              <a:ext uri="{FF2B5EF4-FFF2-40B4-BE49-F238E27FC236}">
                <a16:creationId xmlns:a16="http://schemas.microsoft.com/office/drawing/2014/main" id="{0D9BEB5E-217F-4546-8E62-140C3D7B3C0D}"/>
              </a:ext>
            </a:extLst>
          </p:cNvPr>
          <p:cNvGrpSpPr>
            <a:grpSpLocks/>
          </p:cNvGrpSpPr>
          <p:nvPr/>
        </p:nvGrpSpPr>
        <p:grpSpPr bwMode="auto">
          <a:xfrm>
            <a:off x="10840244" y="72887"/>
            <a:ext cx="1211263" cy="1077913"/>
            <a:chOff x="0" y="144"/>
            <a:chExt cx="1728" cy="1584"/>
          </a:xfrm>
        </p:grpSpPr>
        <p:sp>
          <p:nvSpPr>
            <p:cNvPr id="165" name="AutoShape 1098">
              <a:extLst>
                <a:ext uri="{FF2B5EF4-FFF2-40B4-BE49-F238E27FC236}">
                  <a16:creationId xmlns:a16="http://schemas.microsoft.com/office/drawing/2014/main" id="{0274D039-1233-43A8-AAE4-E3562BCB7E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6" name="Text Box 1099">
              <a:extLst>
                <a:ext uri="{FF2B5EF4-FFF2-40B4-BE49-F238E27FC236}">
                  <a16:creationId xmlns:a16="http://schemas.microsoft.com/office/drawing/2014/main" id="{E96852DA-DF5A-4EDD-A54E-5772B2AE89B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67" name="Group 1100">
            <a:extLst>
              <a:ext uri="{FF2B5EF4-FFF2-40B4-BE49-F238E27FC236}">
                <a16:creationId xmlns:a16="http://schemas.microsoft.com/office/drawing/2014/main" id="{BE037832-3212-4C35-A28C-41A203E2BF60}"/>
              </a:ext>
            </a:extLst>
          </p:cNvPr>
          <p:cNvGrpSpPr>
            <a:grpSpLocks/>
          </p:cNvGrpSpPr>
          <p:nvPr/>
        </p:nvGrpSpPr>
        <p:grpSpPr bwMode="auto">
          <a:xfrm>
            <a:off x="10840244" y="72887"/>
            <a:ext cx="1211263" cy="1077913"/>
            <a:chOff x="0" y="144"/>
            <a:chExt cx="1728" cy="1584"/>
          </a:xfrm>
        </p:grpSpPr>
        <p:sp>
          <p:nvSpPr>
            <p:cNvPr id="168" name="AutoShape 1101">
              <a:extLst>
                <a:ext uri="{FF2B5EF4-FFF2-40B4-BE49-F238E27FC236}">
                  <a16:creationId xmlns:a16="http://schemas.microsoft.com/office/drawing/2014/main" id="{43E65CE6-5DB1-4229-A177-F5EB9AC7BF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9" name="Text Box 1102">
              <a:extLst>
                <a:ext uri="{FF2B5EF4-FFF2-40B4-BE49-F238E27FC236}">
                  <a16:creationId xmlns:a16="http://schemas.microsoft.com/office/drawing/2014/main" id="{24D2D1F2-4831-4B92-836C-BF9679E882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70" name="Group 1103">
            <a:extLst>
              <a:ext uri="{FF2B5EF4-FFF2-40B4-BE49-F238E27FC236}">
                <a16:creationId xmlns:a16="http://schemas.microsoft.com/office/drawing/2014/main" id="{BD8D3835-DB8C-45C6-9C15-C64250296945}"/>
              </a:ext>
            </a:extLst>
          </p:cNvPr>
          <p:cNvGrpSpPr>
            <a:grpSpLocks/>
          </p:cNvGrpSpPr>
          <p:nvPr/>
        </p:nvGrpSpPr>
        <p:grpSpPr bwMode="auto">
          <a:xfrm>
            <a:off x="10840244" y="72887"/>
            <a:ext cx="1211263" cy="1077913"/>
            <a:chOff x="0" y="144"/>
            <a:chExt cx="1728" cy="1584"/>
          </a:xfrm>
        </p:grpSpPr>
        <p:sp>
          <p:nvSpPr>
            <p:cNvPr id="171" name="AutoShape 1104">
              <a:extLst>
                <a:ext uri="{FF2B5EF4-FFF2-40B4-BE49-F238E27FC236}">
                  <a16:creationId xmlns:a16="http://schemas.microsoft.com/office/drawing/2014/main" id="{D44CD026-9F88-4D17-86E6-B9D14D9C442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2" name="Text Box 1105">
              <a:extLst>
                <a:ext uri="{FF2B5EF4-FFF2-40B4-BE49-F238E27FC236}">
                  <a16:creationId xmlns:a16="http://schemas.microsoft.com/office/drawing/2014/main" id="{44384272-CEB0-49E7-B731-92810E25EFB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73" name="Group 1106">
            <a:extLst>
              <a:ext uri="{FF2B5EF4-FFF2-40B4-BE49-F238E27FC236}">
                <a16:creationId xmlns:a16="http://schemas.microsoft.com/office/drawing/2014/main" id="{9AFB0361-057B-4DB8-93D4-0E90C772C77C}"/>
              </a:ext>
            </a:extLst>
          </p:cNvPr>
          <p:cNvGrpSpPr>
            <a:grpSpLocks/>
          </p:cNvGrpSpPr>
          <p:nvPr/>
        </p:nvGrpSpPr>
        <p:grpSpPr bwMode="auto">
          <a:xfrm>
            <a:off x="10840244" y="72887"/>
            <a:ext cx="1211263" cy="1077913"/>
            <a:chOff x="0" y="144"/>
            <a:chExt cx="1728" cy="1584"/>
          </a:xfrm>
        </p:grpSpPr>
        <p:sp>
          <p:nvSpPr>
            <p:cNvPr id="174" name="AutoShape 1107">
              <a:extLst>
                <a:ext uri="{FF2B5EF4-FFF2-40B4-BE49-F238E27FC236}">
                  <a16:creationId xmlns:a16="http://schemas.microsoft.com/office/drawing/2014/main" id="{22A85E6E-D2D5-4F09-A398-AF47D91EA6A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5" name="Text Box 1108">
              <a:extLst>
                <a:ext uri="{FF2B5EF4-FFF2-40B4-BE49-F238E27FC236}">
                  <a16:creationId xmlns:a16="http://schemas.microsoft.com/office/drawing/2014/main" id="{801D5FC9-2454-4AF2-8328-27534586E04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76" name="Group 1109">
            <a:extLst>
              <a:ext uri="{FF2B5EF4-FFF2-40B4-BE49-F238E27FC236}">
                <a16:creationId xmlns:a16="http://schemas.microsoft.com/office/drawing/2014/main" id="{1B6D8C9B-0D69-47D7-BF11-45132E0BF64B}"/>
              </a:ext>
            </a:extLst>
          </p:cNvPr>
          <p:cNvGrpSpPr>
            <a:grpSpLocks/>
          </p:cNvGrpSpPr>
          <p:nvPr/>
        </p:nvGrpSpPr>
        <p:grpSpPr bwMode="auto">
          <a:xfrm>
            <a:off x="10840244" y="72887"/>
            <a:ext cx="1211263" cy="1077913"/>
            <a:chOff x="0" y="144"/>
            <a:chExt cx="1728" cy="1584"/>
          </a:xfrm>
        </p:grpSpPr>
        <p:sp>
          <p:nvSpPr>
            <p:cNvPr id="177" name="AutoShape 1110">
              <a:extLst>
                <a:ext uri="{FF2B5EF4-FFF2-40B4-BE49-F238E27FC236}">
                  <a16:creationId xmlns:a16="http://schemas.microsoft.com/office/drawing/2014/main" id="{CBFBF1A8-EBEC-4A7A-B3F4-CC35FC5264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8" name="Text Box 1111">
              <a:extLst>
                <a:ext uri="{FF2B5EF4-FFF2-40B4-BE49-F238E27FC236}">
                  <a16:creationId xmlns:a16="http://schemas.microsoft.com/office/drawing/2014/main" id="{1BFCA4F9-60DB-4DEA-A5EE-5F29B08E2C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179" name="Group 1112">
            <a:extLst>
              <a:ext uri="{FF2B5EF4-FFF2-40B4-BE49-F238E27FC236}">
                <a16:creationId xmlns:a16="http://schemas.microsoft.com/office/drawing/2014/main" id="{CE67AAFB-EB90-4B90-8B5E-0E75D130313B}"/>
              </a:ext>
            </a:extLst>
          </p:cNvPr>
          <p:cNvGrpSpPr>
            <a:grpSpLocks/>
          </p:cNvGrpSpPr>
          <p:nvPr/>
        </p:nvGrpSpPr>
        <p:grpSpPr bwMode="auto">
          <a:xfrm>
            <a:off x="10840244" y="72887"/>
            <a:ext cx="1211263" cy="1077913"/>
            <a:chOff x="0" y="144"/>
            <a:chExt cx="1728" cy="1584"/>
          </a:xfrm>
        </p:grpSpPr>
        <p:sp>
          <p:nvSpPr>
            <p:cNvPr id="180" name="AutoShape 1113">
              <a:extLst>
                <a:ext uri="{FF2B5EF4-FFF2-40B4-BE49-F238E27FC236}">
                  <a16:creationId xmlns:a16="http://schemas.microsoft.com/office/drawing/2014/main" id="{CF0A1008-9E9E-4413-9554-20D1A93752A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1" name="Text Box 1114">
              <a:extLst>
                <a:ext uri="{FF2B5EF4-FFF2-40B4-BE49-F238E27FC236}">
                  <a16:creationId xmlns:a16="http://schemas.microsoft.com/office/drawing/2014/main" id="{6E178DD3-CA00-4313-9A5D-03A0EA65556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182" name="Group 1115">
            <a:extLst>
              <a:ext uri="{FF2B5EF4-FFF2-40B4-BE49-F238E27FC236}">
                <a16:creationId xmlns:a16="http://schemas.microsoft.com/office/drawing/2014/main" id="{128B8F17-1161-42E1-BA23-7EBAD7F9E1DD}"/>
              </a:ext>
            </a:extLst>
          </p:cNvPr>
          <p:cNvGrpSpPr>
            <a:grpSpLocks/>
          </p:cNvGrpSpPr>
          <p:nvPr/>
        </p:nvGrpSpPr>
        <p:grpSpPr bwMode="auto">
          <a:xfrm>
            <a:off x="10840244" y="72887"/>
            <a:ext cx="1211263" cy="1077913"/>
            <a:chOff x="0" y="144"/>
            <a:chExt cx="1728" cy="1584"/>
          </a:xfrm>
        </p:grpSpPr>
        <p:sp>
          <p:nvSpPr>
            <p:cNvPr id="183" name="AutoShape 1116">
              <a:extLst>
                <a:ext uri="{FF2B5EF4-FFF2-40B4-BE49-F238E27FC236}">
                  <a16:creationId xmlns:a16="http://schemas.microsoft.com/office/drawing/2014/main" id="{A7612B71-7578-46CA-9C4C-4BCA4D22B78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4" name="Text Box 1117">
              <a:extLst>
                <a:ext uri="{FF2B5EF4-FFF2-40B4-BE49-F238E27FC236}">
                  <a16:creationId xmlns:a16="http://schemas.microsoft.com/office/drawing/2014/main" id="{CBA966D9-5DA7-49D6-B759-B2D0AB07A71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185" name="Group 1118">
            <a:extLst>
              <a:ext uri="{FF2B5EF4-FFF2-40B4-BE49-F238E27FC236}">
                <a16:creationId xmlns:a16="http://schemas.microsoft.com/office/drawing/2014/main" id="{4E7B4C16-F097-4C37-8054-38BFB17A9F7E}"/>
              </a:ext>
            </a:extLst>
          </p:cNvPr>
          <p:cNvGrpSpPr>
            <a:grpSpLocks/>
          </p:cNvGrpSpPr>
          <p:nvPr/>
        </p:nvGrpSpPr>
        <p:grpSpPr bwMode="auto">
          <a:xfrm>
            <a:off x="10840244" y="72887"/>
            <a:ext cx="1211263" cy="1077913"/>
            <a:chOff x="0" y="144"/>
            <a:chExt cx="1728" cy="1584"/>
          </a:xfrm>
        </p:grpSpPr>
        <p:sp>
          <p:nvSpPr>
            <p:cNvPr id="186" name="AutoShape 1119">
              <a:extLst>
                <a:ext uri="{FF2B5EF4-FFF2-40B4-BE49-F238E27FC236}">
                  <a16:creationId xmlns:a16="http://schemas.microsoft.com/office/drawing/2014/main" id="{1DE27009-A82F-4736-9DEA-3DA028F9C62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7" name="Text Box 1120">
              <a:extLst>
                <a:ext uri="{FF2B5EF4-FFF2-40B4-BE49-F238E27FC236}">
                  <a16:creationId xmlns:a16="http://schemas.microsoft.com/office/drawing/2014/main" id="{7D054C4F-6637-4003-8C18-45EC285FB8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188" name="Group 1121">
            <a:extLst>
              <a:ext uri="{FF2B5EF4-FFF2-40B4-BE49-F238E27FC236}">
                <a16:creationId xmlns:a16="http://schemas.microsoft.com/office/drawing/2014/main" id="{C2DFB210-18CD-4C4F-B4AA-39BCCAEBD79E}"/>
              </a:ext>
            </a:extLst>
          </p:cNvPr>
          <p:cNvGrpSpPr>
            <a:grpSpLocks/>
          </p:cNvGrpSpPr>
          <p:nvPr/>
        </p:nvGrpSpPr>
        <p:grpSpPr bwMode="auto">
          <a:xfrm>
            <a:off x="10840244" y="72887"/>
            <a:ext cx="1211263" cy="1077913"/>
            <a:chOff x="0" y="144"/>
            <a:chExt cx="1728" cy="1584"/>
          </a:xfrm>
        </p:grpSpPr>
        <p:sp>
          <p:nvSpPr>
            <p:cNvPr id="189" name="AutoShape 1122">
              <a:extLst>
                <a:ext uri="{FF2B5EF4-FFF2-40B4-BE49-F238E27FC236}">
                  <a16:creationId xmlns:a16="http://schemas.microsoft.com/office/drawing/2014/main" id="{E81ACD2A-0EAF-4091-98E9-8D358F57E09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0" name="Text Box 1123">
              <a:extLst>
                <a:ext uri="{FF2B5EF4-FFF2-40B4-BE49-F238E27FC236}">
                  <a16:creationId xmlns:a16="http://schemas.microsoft.com/office/drawing/2014/main" id="{02984E90-CC7D-48F2-884F-1A893BD0BF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191" name="Group 1124">
            <a:extLst>
              <a:ext uri="{FF2B5EF4-FFF2-40B4-BE49-F238E27FC236}">
                <a16:creationId xmlns:a16="http://schemas.microsoft.com/office/drawing/2014/main" id="{F51A2BA2-44D5-4C09-A786-787748687B57}"/>
              </a:ext>
            </a:extLst>
          </p:cNvPr>
          <p:cNvGrpSpPr>
            <a:grpSpLocks/>
          </p:cNvGrpSpPr>
          <p:nvPr/>
        </p:nvGrpSpPr>
        <p:grpSpPr bwMode="auto">
          <a:xfrm>
            <a:off x="10848182" y="61775"/>
            <a:ext cx="1211262" cy="1077912"/>
            <a:chOff x="-168" y="-12"/>
            <a:chExt cx="1728" cy="1584"/>
          </a:xfrm>
        </p:grpSpPr>
        <p:sp>
          <p:nvSpPr>
            <p:cNvPr id="192" name="AutoShape 1125">
              <a:extLst>
                <a:ext uri="{FF2B5EF4-FFF2-40B4-BE49-F238E27FC236}">
                  <a16:creationId xmlns:a16="http://schemas.microsoft.com/office/drawing/2014/main" id="{87DD8DBA-F771-4283-8231-20E29E308FCD}"/>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3" name="Text Box 1126">
              <a:extLst>
                <a:ext uri="{FF2B5EF4-FFF2-40B4-BE49-F238E27FC236}">
                  <a16:creationId xmlns:a16="http://schemas.microsoft.com/office/drawing/2014/main" id="{27C6F8F3-33C0-42EC-B11B-41C6B139DD2D}"/>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194" name="Rectangle 193">
            <a:extLst>
              <a:ext uri="{FF2B5EF4-FFF2-40B4-BE49-F238E27FC236}">
                <a16:creationId xmlns:a16="http://schemas.microsoft.com/office/drawing/2014/main" id="{C727D58A-DF5F-4A9F-B661-4A1573873D7E}"/>
              </a:ext>
            </a:extLst>
          </p:cNvPr>
          <p:cNvSpPr/>
          <p:nvPr/>
        </p:nvSpPr>
        <p:spPr>
          <a:xfrm>
            <a:off x="10840244" y="1211125"/>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1975446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94"/>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after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91"/>
                                        </p:tgtEl>
                                        <p:attrNameLst>
                                          <p:attrName>style.visibility</p:attrName>
                                        </p:attrNameLst>
                                      </p:cBhvr>
                                      <p:to>
                                        <p:strVal val="hidden"/>
                                      </p:to>
                                    </p:set>
                                  </p:childTnLst>
                                </p:cTn>
                              </p:par>
                            </p:childTnLst>
                          </p:cTn>
                        </p:par>
                        <p:par>
                          <p:cTn id="28" fill="hold">
                            <p:stCondLst>
                              <p:cond delay="0"/>
                            </p:stCondLst>
                            <p:childTnLst>
                              <p:par>
                                <p:cTn id="29" presetID="1" presetClass="exit" presetSubtype="0" fill="hold" nodeType="afterEffect">
                                  <p:stCondLst>
                                    <p:cond delay="1000"/>
                                  </p:stCondLst>
                                  <p:childTnLst>
                                    <p:set>
                                      <p:cBhvr>
                                        <p:cTn id="30" dur="1" fill="hold">
                                          <p:stCondLst>
                                            <p:cond delay="0"/>
                                          </p:stCondLst>
                                        </p:cTn>
                                        <p:tgtEl>
                                          <p:spTgt spid="188"/>
                                        </p:tgtEl>
                                        <p:attrNameLst>
                                          <p:attrName>style.visibility</p:attrName>
                                        </p:attrNameLst>
                                      </p:cBhvr>
                                      <p:to>
                                        <p:strVal val="hidden"/>
                                      </p:to>
                                    </p:set>
                                  </p:childTnLst>
                                </p:cTn>
                              </p:par>
                            </p:childTnLst>
                          </p:cTn>
                        </p:par>
                        <p:par>
                          <p:cTn id="31" fill="hold">
                            <p:stCondLst>
                              <p:cond delay="1000"/>
                            </p:stCondLst>
                            <p:childTnLst>
                              <p:par>
                                <p:cTn id="32" presetID="1" presetClass="exit" presetSubtype="0" fill="hold" nodeType="afterEffect">
                                  <p:stCondLst>
                                    <p:cond delay="1000"/>
                                  </p:stCondLst>
                                  <p:childTnLst>
                                    <p:set>
                                      <p:cBhvr>
                                        <p:cTn id="33" dur="1" fill="hold">
                                          <p:stCondLst>
                                            <p:cond delay="0"/>
                                          </p:stCondLst>
                                        </p:cTn>
                                        <p:tgtEl>
                                          <p:spTgt spid="185"/>
                                        </p:tgtEl>
                                        <p:attrNameLst>
                                          <p:attrName>style.visibility</p:attrName>
                                        </p:attrNameLst>
                                      </p:cBhvr>
                                      <p:to>
                                        <p:strVal val="hidden"/>
                                      </p:to>
                                    </p:set>
                                  </p:childTnLst>
                                </p:cTn>
                              </p:par>
                            </p:childTnLst>
                          </p:cTn>
                        </p:par>
                        <p:par>
                          <p:cTn id="34" fill="hold">
                            <p:stCondLst>
                              <p:cond delay="2000"/>
                            </p:stCondLst>
                            <p:childTnLst>
                              <p:par>
                                <p:cTn id="35" presetID="1" presetClass="exit" presetSubtype="0" fill="hold" nodeType="afterEffect">
                                  <p:stCondLst>
                                    <p:cond delay="1000"/>
                                  </p:stCondLst>
                                  <p:childTnLst>
                                    <p:set>
                                      <p:cBhvr>
                                        <p:cTn id="36" dur="1" fill="hold">
                                          <p:stCondLst>
                                            <p:cond delay="0"/>
                                          </p:stCondLst>
                                        </p:cTn>
                                        <p:tgtEl>
                                          <p:spTgt spid="182"/>
                                        </p:tgtEl>
                                        <p:attrNameLst>
                                          <p:attrName>style.visibility</p:attrName>
                                        </p:attrNameLst>
                                      </p:cBhvr>
                                      <p:to>
                                        <p:strVal val="hidden"/>
                                      </p:to>
                                    </p:set>
                                  </p:childTnLst>
                                </p:cTn>
                              </p:par>
                            </p:childTnLst>
                          </p:cTn>
                        </p:par>
                        <p:par>
                          <p:cTn id="37" fill="hold">
                            <p:stCondLst>
                              <p:cond delay="3000"/>
                            </p:stCondLst>
                            <p:childTnLst>
                              <p:par>
                                <p:cTn id="38" presetID="1" presetClass="exit" presetSubtype="0" fill="hold" nodeType="afterEffect">
                                  <p:stCondLst>
                                    <p:cond delay="1000"/>
                                  </p:stCondLst>
                                  <p:childTnLst>
                                    <p:set>
                                      <p:cBhvr>
                                        <p:cTn id="39" dur="1" fill="hold">
                                          <p:stCondLst>
                                            <p:cond delay="0"/>
                                          </p:stCondLst>
                                        </p:cTn>
                                        <p:tgtEl>
                                          <p:spTgt spid="179"/>
                                        </p:tgtEl>
                                        <p:attrNameLst>
                                          <p:attrName>style.visibility</p:attrName>
                                        </p:attrNameLst>
                                      </p:cBhvr>
                                      <p:to>
                                        <p:strVal val="hidden"/>
                                      </p:to>
                                    </p:set>
                                  </p:childTnLst>
                                </p:cTn>
                              </p:par>
                            </p:childTnLst>
                          </p:cTn>
                        </p:par>
                        <p:par>
                          <p:cTn id="40" fill="hold">
                            <p:stCondLst>
                              <p:cond delay="4000"/>
                            </p:stCondLst>
                            <p:childTnLst>
                              <p:par>
                                <p:cTn id="41" presetID="1" presetClass="exit" presetSubtype="0" fill="hold" nodeType="afterEffect">
                                  <p:stCondLst>
                                    <p:cond delay="1000"/>
                                  </p:stCondLst>
                                  <p:childTnLst>
                                    <p:set>
                                      <p:cBhvr>
                                        <p:cTn id="42" dur="1" fill="hold">
                                          <p:stCondLst>
                                            <p:cond delay="0"/>
                                          </p:stCondLst>
                                        </p:cTn>
                                        <p:tgtEl>
                                          <p:spTgt spid="176"/>
                                        </p:tgtEl>
                                        <p:attrNameLst>
                                          <p:attrName>style.visibility</p:attrName>
                                        </p:attrNameLst>
                                      </p:cBhvr>
                                      <p:to>
                                        <p:strVal val="hidden"/>
                                      </p:to>
                                    </p:set>
                                  </p:childTnLst>
                                </p:cTn>
                              </p:par>
                            </p:childTnLst>
                          </p:cTn>
                        </p:par>
                        <p:par>
                          <p:cTn id="43" fill="hold">
                            <p:stCondLst>
                              <p:cond delay="5000"/>
                            </p:stCondLst>
                            <p:childTnLst>
                              <p:par>
                                <p:cTn id="44" presetID="1" presetClass="exit" presetSubtype="0" fill="hold" nodeType="afterEffect">
                                  <p:stCondLst>
                                    <p:cond delay="1000"/>
                                  </p:stCondLst>
                                  <p:childTnLst>
                                    <p:set>
                                      <p:cBhvr>
                                        <p:cTn id="45" dur="1" fill="hold">
                                          <p:stCondLst>
                                            <p:cond delay="0"/>
                                          </p:stCondLst>
                                        </p:cTn>
                                        <p:tgtEl>
                                          <p:spTgt spid="173"/>
                                        </p:tgtEl>
                                        <p:attrNameLst>
                                          <p:attrName>style.visibility</p:attrName>
                                        </p:attrNameLst>
                                      </p:cBhvr>
                                      <p:to>
                                        <p:strVal val="hidden"/>
                                      </p:to>
                                    </p:set>
                                  </p:childTnLst>
                                </p:cTn>
                              </p:par>
                            </p:childTnLst>
                          </p:cTn>
                        </p:par>
                        <p:par>
                          <p:cTn id="46" fill="hold">
                            <p:stCondLst>
                              <p:cond delay="6000"/>
                            </p:stCondLst>
                            <p:childTnLst>
                              <p:par>
                                <p:cTn id="47" presetID="1" presetClass="exit" presetSubtype="0" fill="hold" nodeType="afterEffect">
                                  <p:stCondLst>
                                    <p:cond delay="1000"/>
                                  </p:stCondLst>
                                  <p:childTnLst>
                                    <p:set>
                                      <p:cBhvr>
                                        <p:cTn id="48" dur="1" fill="hold">
                                          <p:stCondLst>
                                            <p:cond delay="0"/>
                                          </p:stCondLst>
                                        </p:cTn>
                                        <p:tgtEl>
                                          <p:spTgt spid="170"/>
                                        </p:tgtEl>
                                        <p:attrNameLst>
                                          <p:attrName>style.visibility</p:attrName>
                                        </p:attrNameLst>
                                      </p:cBhvr>
                                      <p:to>
                                        <p:strVal val="hidden"/>
                                      </p:to>
                                    </p:set>
                                  </p:childTnLst>
                                </p:cTn>
                              </p:par>
                            </p:childTnLst>
                          </p:cTn>
                        </p:par>
                        <p:par>
                          <p:cTn id="49" fill="hold">
                            <p:stCondLst>
                              <p:cond delay="7000"/>
                            </p:stCondLst>
                            <p:childTnLst>
                              <p:par>
                                <p:cTn id="50" presetID="1" presetClass="exit" presetSubtype="0" fill="hold" nodeType="afterEffect">
                                  <p:stCondLst>
                                    <p:cond delay="1000"/>
                                  </p:stCondLst>
                                  <p:childTnLst>
                                    <p:set>
                                      <p:cBhvr>
                                        <p:cTn id="51" dur="1" fill="hold">
                                          <p:stCondLst>
                                            <p:cond delay="0"/>
                                          </p:stCondLst>
                                        </p:cTn>
                                        <p:tgtEl>
                                          <p:spTgt spid="167"/>
                                        </p:tgtEl>
                                        <p:attrNameLst>
                                          <p:attrName>style.visibility</p:attrName>
                                        </p:attrNameLst>
                                      </p:cBhvr>
                                      <p:to>
                                        <p:strVal val="hidden"/>
                                      </p:to>
                                    </p:set>
                                  </p:childTnLst>
                                </p:cTn>
                              </p:par>
                            </p:childTnLst>
                          </p:cTn>
                        </p:par>
                        <p:par>
                          <p:cTn id="52" fill="hold">
                            <p:stCondLst>
                              <p:cond delay="8000"/>
                            </p:stCondLst>
                            <p:childTnLst>
                              <p:par>
                                <p:cTn id="53" presetID="1" presetClass="exit" presetSubtype="0" fill="hold" nodeType="afterEffect">
                                  <p:stCondLst>
                                    <p:cond delay="1000"/>
                                  </p:stCondLst>
                                  <p:childTnLst>
                                    <p:set>
                                      <p:cBhvr>
                                        <p:cTn id="54" dur="1" fill="hold">
                                          <p:stCondLst>
                                            <p:cond delay="0"/>
                                          </p:stCondLst>
                                        </p:cTn>
                                        <p:tgtEl>
                                          <p:spTgt spid="164"/>
                                        </p:tgtEl>
                                        <p:attrNameLst>
                                          <p:attrName>style.visibility</p:attrName>
                                        </p:attrNameLst>
                                      </p:cBhvr>
                                      <p:to>
                                        <p:strVal val="hidden"/>
                                      </p:to>
                                    </p:set>
                                  </p:childTnLst>
                                </p:cTn>
                              </p:par>
                            </p:childTnLst>
                          </p:cTn>
                        </p:par>
                        <p:par>
                          <p:cTn id="55" fill="hold">
                            <p:stCondLst>
                              <p:cond delay="9000"/>
                            </p:stCondLst>
                            <p:childTnLst>
                              <p:par>
                                <p:cTn id="56" presetID="1" presetClass="exit" presetSubtype="0" fill="hold" nodeType="afterEffect">
                                  <p:stCondLst>
                                    <p:cond delay="1000"/>
                                  </p:stCondLst>
                                  <p:childTnLst>
                                    <p:set>
                                      <p:cBhvr>
                                        <p:cTn id="57" dur="1" fill="hold">
                                          <p:stCondLst>
                                            <p:cond delay="0"/>
                                          </p:stCondLst>
                                        </p:cTn>
                                        <p:tgtEl>
                                          <p:spTgt spid="161"/>
                                        </p:tgtEl>
                                        <p:attrNameLst>
                                          <p:attrName>style.visibility</p:attrName>
                                        </p:attrNameLst>
                                      </p:cBhvr>
                                      <p:to>
                                        <p:strVal val="hidden"/>
                                      </p:to>
                                    </p:set>
                                  </p:childTnLst>
                                </p:cTn>
                              </p:par>
                            </p:childTnLst>
                          </p:cTn>
                        </p:par>
                        <p:par>
                          <p:cTn id="58" fill="hold">
                            <p:stCondLst>
                              <p:cond delay="10000"/>
                            </p:stCondLst>
                            <p:childTnLst>
                              <p:par>
                                <p:cTn id="59" presetID="1" presetClass="exit" presetSubtype="0" fill="hold" nodeType="afterEffect">
                                  <p:stCondLst>
                                    <p:cond delay="1000"/>
                                  </p:stCondLst>
                                  <p:childTnLst>
                                    <p:set>
                                      <p:cBhvr>
                                        <p:cTn id="60" dur="1" fill="hold">
                                          <p:stCondLst>
                                            <p:cond delay="0"/>
                                          </p:stCondLst>
                                        </p:cTn>
                                        <p:tgtEl>
                                          <p:spTgt spid="158"/>
                                        </p:tgtEl>
                                        <p:attrNameLst>
                                          <p:attrName>style.visibility</p:attrName>
                                        </p:attrNameLst>
                                      </p:cBhvr>
                                      <p:to>
                                        <p:strVal val="hidden"/>
                                      </p:to>
                                    </p:set>
                                  </p:childTnLst>
                                </p:cTn>
                              </p:par>
                            </p:childTnLst>
                          </p:cTn>
                        </p:par>
                        <p:par>
                          <p:cTn id="61" fill="hold">
                            <p:stCondLst>
                              <p:cond delay="11000"/>
                            </p:stCondLst>
                            <p:childTnLst>
                              <p:par>
                                <p:cTn id="62" presetID="1" presetClass="exit" presetSubtype="0" fill="hold" nodeType="afterEffect">
                                  <p:stCondLst>
                                    <p:cond delay="1000"/>
                                  </p:stCondLst>
                                  <p:childTnLst>
                                    <p:set>
                                      <p:cBhvr>
                                        <p:cTn id="63" dur="1" fill="hold">
                                          <p:stCondLst>
                                            <p:cond delay="0"/>
                                          </p:stCondLst>
                                        </p:cTn>
                                        <p:tgtEl>
                                          <p:spTgt spid="155"/>
                                        </p:tgtEl>
                                        <p:attrNameLst>
                                          <p:attrName>style.visibility</p:attrName>
                                        </p:attrNameLst>
                                      </p:cBhvr>
                                      <p:to>
                                        <p:strVal val="hidden"/>
                                      </p:to>
                                    </p:set>
                                  </p:childTnLst>
                                </p:cTn>
                              </p:par>
                            </p:childTnLst>
                          </p:cTn>
                        </p:par>
                        <p:par>
                          <p:cTn id="64" fill="hold">
                            <p:stCondLst>
                              <p:cond delay="12000"/>
                            </p:stCondLst>
                            <p:childTnLst>
                              <p:par>
                                <p:cTn id="65" presetID="1" presetClass="exit" presetSubtype="0" fill="hold" nodeType="afterEffect">
                                  <p:stCondLst>
                                    <p:cond delay="1000"/>
                                  </p:stCondLst>
                                  <p:childTnLst>
                                    <p:set>
                                      <p:cBhvr>
                                        <p:cTn id="66" dur="1" fill="hold">
                                          <p:stCondLst>
                                            <p:cond delay="0"/>
                                          </p:stCondLst>
                                        </p:cTn>
                                        <p:tgtEl>
                                          <p:spTgt spid="152"/>
                                        </p:tgtEl>
                                        <p:attrNameLst>
                                          <p:attrName>style.visibility</p:attrName>
                                        </p:attrNameLst>
                                      </p:cBhvr>
                                      <p:to>
                                        <p:strVal val="hidden"/>
                                      </p:to>
                                    </p:set>
                                  </p:childTnLst>
                                </p:cTn>
                              </p:par>
                            </p:childTnLst>
                          </p:cTn>
                        </p:par>
                        <p:par>
                          <p:cTn id="67" fill="hold">
                            <p:stCondLst>
                              <p:cond delay="13000"/>
                            </p:stCondLst>
                            <p:childTnLst>
                              <p:par>
                                <p:cTn id="68" presetID="1" presetClass="exit" presetSubtype="0" fill="hold" nodeType="afterEffect">
                                  <p:stCondLst>
                                    <p:cond delay="1000"/>
                                  </p:stCondLst>
                                  <p:childTnLst>
                                    <p:set>
                                      <p:cBhvr>
                                        <p:cTn id="69" dur="1" fill="hold">
                                          <p:stCondLst>
                                            <p:cond delay="0"/>
                                          </p:stCondLst>
                                        </p:cTn>
                                        <p:tgtEl>
                                          <p:spTgt spid="149"/>
                                        </p:tgtEl>
                                        <p:attrNameLst>
                                          <p:attrName>style.visibility</p:attrName>
                                        </p:attrNameLst>
                                      </p:cBhvr>
                                      <p:to>
                                        <p:strVal val="hidden"/>
                                      </p:to>
                                    </p:set>
                                  </p:childTnLst>
                                </p:cTn>
                              </p:par>
                            </p:childTnLst>
                          </p:cTn>
                        </p:par>
                        <p:par>
                          <p:cTn id="70" fill="hold">
                            <p:stCondLst>
                              <p:cond delay="14000"/>
                            </p:stCondLst>
                            <p:childTnLst>
                              <p:par>
                                <p:cTn id="71" presetID="1" presetClass="exit" presetSubtype="0" fill="hold" nodeType="afterEffect">
                                  <p:stCondLst>
                                    <p:cond delay="1000"/>
                                  </p:stCondLst>
                                  <p:childTnLst>
                                    <p:set>
                                      <p:cBhvr>
                                        <p:cTn id="72" dur="1" fill="hold">
                                          <p:stCondLst>
                                            <p:cond delay="0"/>
                                          </p:stCondLst>
                                        </p:cTn>
                                        <p:tgtEl>
                                          <p:spTgt spid="146"/>
                                        </p:tgtEl>
                                        <p:attrNameLst>
                                          <p:attrName>style.visibility</p:attrName>
                                        </p:attrNameLst>
                                      </p:cBhvr>
                                      <p:to>
                                        <p:strVal val="hidden"/>
                                      </p:to>
                                    </p:set>
                                  </p:childTnLst>
                                </p:cTn>
                              </p:par>
                            </p:childTnLst>
                          </p:cTn>
                        </p:par>
                        <p:par>
                          <p:cTn id="73" fill="hold">
                            <p:stCondLst>
                              <p:cond delay="15000"/>
                            </p:stCondLst>
                            <p:childTnLst>
                              <p:par>
                                <p:cTn id="74" presetID="1" presetClass="exit" presetSubtype="0" fill="hold" nodeType="afterEffect">
                                  <p:stCondLst>
                                    <p:cond delay="1000"/>
                                  </p:stCondLst>
                                  <p:childTnLst>
                                    <p:set>
                                      <p:cBhvr>
                                        <p:cTn id="75" dur="1" fill="hold">
                                          <p:stCondLst>
                                            <p:cond delay="0"/>
                                          </p:stCondLst>
                                        </p:cTn>
                                        <p:tgtEl>
                                          <p:spTgt spid="143"/>
                                        </p:tgtEl>
                                        <p:attrNameLst>
                                          <p:attrName>style.visibility</p:attrName>
                                        </p:attrNameLst>
                                      </p:cBhvr>
                                      <p:to>
                                        <p:strVal val="hidden"/>
                                      </p:to>
                                    </p:set>
                                  </p:childTnLst>
                                </p:cTn>
                              </p:par>
                            </p:childTnLst>
                          </p:cTn>
                        </p:par>
                        <p:par>
                          <p:cTn id="76" fill="hold">
                            <p:stCondLst>
                              <p:cond delay="16000"/>
                            </p:stCondLst>
                            <p:childTnLst>
                              <p:par>
                                <p:cTn id="77" presetID="1" presetClass="exit" presetSubtype="0" fill="hold" nodeType="afterEffect">
                                  <p:stCondLst>
                                    <p:cond delay="1000"/>
                                  </p:stCondLst>
                                  <p:childTnLst>
                                    <p:set>
                                      <p:cBhvr>
                                        <p:cTn id="78" dur="1" fill="hold">
                                          <p:stCondLst>
                                            <p:cond delay="0"/>
                                          </p:stCondLst>
                                        </p:cTn>
                                        <p:tgtEl>
                                          <p:spTgt spid="140"/>
                                        </p:tgtEl>
                                        <p:attrNameLst>
                                          <p:attrName>style.visibility</p:attrName>
                                        </p:attrNameLst>
                                      </p:cBhvr>
                                      <p:to>
                                        <p:strVal val="hidden"/>
                                      </p:to>
                                    </p:set>
                                  </p:childTnLst>
                                </p:cTn>
                              </p:par>
                            </p:childTnLst>
                          </p:cTn>
                        </p:par>
                        <p:par>
                          <p:cTn id="79" fill="hold">
                            <p:stCondLst>
                              <p:cond delay="17000"/>
                            </p:stCondLst>
                            <p:childTnLst>
                              <p:par>
                                <p:cTn id="80" presetID="1" presetClass="exit" presetSubtype="0" fill="hold" nodeType="afterEffect">
                                  <p:stCondLst>
                                    <p:cond delay="1000"/>
                                  </p:stCondLst>
                                  <p:childTnLst>
                                    <p:set>
                                      <p:cBhvr>
                                        <p:cTn id="81" dur="1" fill="hold">
                                          <p:stCondLst>
                                            <p:cond delay="0"/>
                                          </p:stCondLst>
                                        </p:cTn>
                                        <p:tgtEl>
                                          <p:spTgt spid="137"/>
                                        </p:tgtEl>
                                        <p:attrNameLst>
                                          <p:attrName>style.visibility</p:attrName>
                                        </p:attrNameLst>
                                      </p:cBhvr>
                                      <p:to>
                                        <p:strVal val="hidden"/>
                                      </p:to>
                                    </p:set>
                                  </p:childTnLst>
                                </p:cTn>
                              </p:par>
                            </p:childTnLst>
                          </p:cTn>
                        </p:par>
                        <p:par>
                          <p:cTn id="82" fill="hold">
                            <p:stCondLst>
                              <p:cond delay="18000"/>
                            </p:stCondLst>
                            <p:childTnLst>
                              <p:par>
                                <p:cTn id="83" presetID="1" presetClass="exit" presetSubtype="0" fill="hold" nodeType="afterEffect">
                                  <p:stCondLst>
                                    <p:cond delay="1000"/>
                                  </p:stCondLst>
                                  <p:childTnLst>
                                    <p:set>
                                      <p:cBhvr>
                                        <p:cTn id="84" dur="1" fill="hold">
                                          <p:stCondLst>
                                            <p:cond delay="0"/>
                                          </p:stCondLst>
                                        </p:cTn>
                                        <p:tgtEl>
                                          <p:spTgt spid="134"/>
                                        </p:tgtEl>
                                        <p:attrNameLst>
                                          <p:attrName>style.visibility</p:attrName>
                                        </p:attrNameLst>
                                      </p:cBhvr>
                                      <p:to>
                                        <p:strVal val="hidden"/>
                                      </p:to>
                                    </p:set>
                                  </p:childTnLst>
                                </p:cTn>
                              </p:par>
                            </p:childTnLst>
                          </p:cTn>
                        </p:par>
                        <p:par>
                          <p:cTn id="85" fill="hold">
                            <p:stCondLst>
                              <p:cond delay="19000"/>
                            </p:stCondLst>
                            <p:childTnLst>
                              <p:par>
                                <p:cTn id="86" presetID="1" presetClass="exit" presetSubtype="0" fill="hold" nodeType="afterEffect">
                                  <p:stCondLst>
                                    <p:cond delay="1000"/>
                                  </p:stCondLst>
                                  <p:childTnLst>
                                    <p:set>
                                      <p:cBhvr>
                                        <p:cTn id="87" dur="1" fill="hold">
                                          <p:stCondLst>
                                            <p:cond delay="0"/>
                                          </p:stCondLst>
                                        </p:cTn>
                                        <p:tgtEl>
                                          <p:spTgt spid="131"/>
                                        </p:tgtEl>
                                        <p:attrNameLst>
                                          <p:attrName>style.visibility</p:attrName>
                                        </p:attrNameLst>
                                      </p:cBhvr>
                                      <p:to>
                                        <p:strVal val="hidden"/>
                                      </p:to>
                                    </p:set>
                                  </p:childTnLst>
                                </p:cTn>
                              </p:par>
                            </p:childTnLst>
                          </p:cTn>
                        </p:par>
                        <p:par>
                          <p:cTn id="88" fill="hold">
                            <p:stCondLst>
                              <p:cond delay="20000"/>
                            </p:stCondLst>
                            <p:childTnLst>
                              <p:par>
                                <p:cTn id="89" presetID="1" presetClass="exit" presetSubtype="0" fill="hold" nodeType="afterEffect">
                                  <p:stCondLst>
                                    <p:cond delay="1000"/>
                                  </p:stCondLst>
                                  <p:childTnLst>
                                    <p:set>
                                      <p:cBhvr>
                                        <p:cTn id="90" dur="1" fill="hold">
                                          <p:stCondLst>
                                            <p:cond delay="0"/>
                                          </p:stCondLst>
                                        </p:cTn>
                                        <p:tgtEl>
                                          <p:spTgt spid="128"/>
                                        </p:tgtEl>
                                        <p:attrNameLst>
                                          <p:attrName>style.visibility</p:attrName>
                                        </p:attrNameLst>
                                      </p:cBhvr>
                                      <p:to>
                                        <p:strVal val="hidden"/>
                                      </p:to>
                                    </p:set>
                                  </p:childTnLst>
                                </p:cTn>
                              </p:par>
                            </p:childTnLst>
                          </p:cTn>
                        </p:par>
                        <p:par>
                          <p:cTn id="91" fill="hold">
                            <p:stCondLst>
                              <p:cond delay="21000"/>
                            </p:stCondLst>
                            <p:childTnLst>
                              <p:par>
                                <p:cTn id="92" presetID="1" presetClass="exit" presetSubtype="0" fill="hold" nodeType="afterEffect">
                                  <p:stCondLst>
                                    <p:cond delay="1000"/>
                                  </p:stCondLst>
                                  <p:childTnLst>
                                    <p:set>
                                      <p:cBhvr>
                                        <p:cTn id="93" dur="1" fill="hold">
                                          <p:stCondLst>
                                            <p:cond delay="0"/>
                                          </p:stCondLst>
                                        </p:cTn>
                                        <p:tgtEl>
                                          <p:spTgt spid="125"/>
                                        </p:tgtEl>
                                        <p:attrNameLst>
                                          <p:attrName>style.visibility</p:attrName>
                                        </p:attrNameLst>
                                      </p:cBhvr>
                                      <p:to>
                                        <p:strVal val="hidden"/>
                                      </p:to>
                                    </p:set>
                                  </p:childTnLst>
                                </p:cTn>
                              </p:par>
                            </p:childTnLst>
                          </p:cTn>
                        </p:par>
                        <p:par>
                          <p:cTn id="94" fill="hold">
                            <p:stCondLst>
                              <p:cond delay="22000"/>
                            </p:stCondLst>
                            <p:childTnLst>
                              <p:par>
                                <p:cTn id="95" presetID="1" presetClass="exit" presetSubtype="0" fill="hold" nodeType="afterEffect">
                                  <p:stCondLst>
                                    <p:cond delay="1000"/>
                                  </p:stCondLst>
                                  <p:childTnLst>
                                    <p:set>
                                      <p:cBhvr>
                                        <p:cTn id="96" dur="1" fill="hold">
                                          <p:stCondLst>
                                            <p:cond delay="0"/>
                                          </p:stCondLst>
                                        </p:cTn>
                                        <p:tgtEl>
                                          <p:spTgt spid="122"/>
                                        </p:tgtEl>
                                        <p:attrNameLst>
                                          <p:attrName>style.visibility</p:attrName>
                                        </p:attrNameLst>
                                      </p:cBhvr>
                                      <p:to>
                                        <p:strVal val="hidden"/>
                                      </p:to>
                                    </p:set>
                                  </p:childTnLst>
                                </p:cTn>
                              </p:par>
                            </p:childTnLst>
                          </p:cTn>
                        </p:par>
                        <p:par>
                          <p:cTn id="97" fill="hold">
                            <p:stCondLst>
                              <p:cond delay="23000"/>
                            </p:stCondLst>
                            <p:childTnLst>
                              <p:par>
                                <p:cTn id="98" presetID="1" presetClass="exit" presetSubtype="0" fill="hold" nodeType="afterEffect">
                                  <p:stCondLst>
                                    <p:cond delay="1000"/>
                                  </p:stCondLst>
                                  <p:childTnLst>
                                    <p:set>
                                      <p:cBhvr>
                                        <p:cTn id="99" dur="1" fill="hold">
                                          <p:stCondLst>
                                            <p:cond delay="0"/>
                                          </p:stCondLst>
                                        </p:cTn>
                                        <p:tgtEl>
                                          <p:spTgt spid="119"/>
                                        </p:tgtEl>
                                        <p:attrNameLst>
                                          <p:attrName>style.visibility</p:attrName>
                                        </p:attrNameLst>
                                      </p:cBhvr>
                                      <p:to>
                                        <p:strVal val="hidden"/>
                                      </p:to>
                                    </p:set>
                                  </p:childTnLst>
                                </p:cTn>
                              </p:par>
                            </p:childTnLst>
                          </p:cTn>
                        </p:par>
                        <p:par>
                          <p:cTn id="100" fill="hold">
                            <p:stCondLst>
                              <p:cond delay="24000"/>
                            </p:stCondLst>
                            <p:childTnLst>
                              <p:par>
                                <p:cTn id="101" presetID="1" presetClass="exit" presetSubtype="0" fill="hold" nodeType="afterEffect">
                                  <p:stCondLst>
                                    <p:cond delay="1000"/>
                                  </p:stCondLst>
                                  <p:childTnLst>
                                    <p:set>
                                      <p:cBhvr>
                                        <p:cTn id="102" dur="1" fill="hold">
                                          <p:stCondLst>
                                            <p:cond delay="0"/>
                                          </p:stCondLst>
                                        </p:cTn>
                                        <p:tgtEl>
                                          <p:spTgt spid="116"/>
                                        </p:tgtEl>
                                        <p:attrNameLst>
                                          <p:attrName>style.visibility</p:attrName>
                                        </p:attrNameLst>
                                      </p:cBhvr>
                                      <p:to>
                                        <p:strVal val="hidden"/>
                                      </p:to>
                                    </p:set>
                                  </p:childTnLst>
                                </p:cTn>
                              </p:par>
                            </p:childTnLst>
                          </p:cTn>
                        </p:par>
                        <p:par>
                          <p:cTn id="103" fill="hold">
                            <p:stCondLst>
                              <p:cond delay="25000"/>
                            </p:stCondLst>
                            <p:childTnLst>
                              <p:par>
                                <p:cTn id="104" presetID="1" presetClass="exit" presetSubtype="0" fill="hold" nodeType="afterEffect">
                                  <p:stCondLst>
                                    <p:cond delay="1000"/>
                                  </p:stCondLst>
                                  <p:childTnLst>
                                    <p:set>
                                      <p:cBhvr>
                                        <p:cTn id="105" dur="1" fill="hold">
                                          <p:stCondLst>
                                            <p:cond delay="0"/>
                                          </p:stCondLst>
                                        </p:cTn>
                                        <p:tgtEl>
                                          <p:spTgt spid="113"/>
                                        </p:tgtEl>
                                        <p:attrNameLst>
                                          <p:attrName>style.visibility</p:attrName>
                                        </p:attrNameLst>
                                      </p:cBhvr>
                                      <p:to>
                                        <p:strVal val="hidden"/>
                                      </p:to>
                                    </p:set>
                                  </p:childTnLst>
                                </p:cTn>
                              </p:par>
                            </p:childTnLst>
                          </p:cTn>
                        </p:par>
                        <p:par>
                          <p:cTn id="106" fill="hold">
                            <p:stCondLst>
                              <p:cond delay="26000"/>
                            </p:stCondLst>
                            <p:childTnLst>
                              <p:par>
                                <p:cTn id="107" presetID="1" presetClass="exit" presetSubtype="0" fill="hold" nodeType="afterEffect">
                                  <p:stCondLst>
                                    <p:cond delay="1000"/>
                                  </p:stCondLst>
                                  <p:childTnLst>
                                    <p:set>
                                      <p:cBhvr>
                                        <p:cTn id="108" dur="1" fill="hold">
                                          <p:stCondLst>
                                            <p:cond delay="0"/>
                                          </p:stCondLst>
                                        </p:cTn>
                                        <p:tgtEl>
                                          <p:spTgt spid="110"/>
                                        </p:tgtEl>
                                        <p:attrNameLst>
                                          <p:attrName>style.visibility</p:attrName>
                                        </p:attrNameLst>
                                      </p:cBhvr>
                                      <p:to>
                                        <p:strVal val="hidden"/>
                                      </p:to>
                                    </p:set>
                                  </p:childTnLst>
                                </p:cTn>
                              </p:par>
                            </p:childTnLst>
                          </p:cTn>
                        </p:par>
                        <p:par>
                          <p:cTn id="109" fill="hold">
                            <p:stCondLst>
                              <p:cond delay="27000"/>
                            </p:stCondLst>
                            <p:childTnLst>
                              <p:par>
                                <p:cTn id="110" presetID="1" presetClass="exit" presetSubtype="0" fill="hold" nodeType="afterEffect">
                                  <p:stCondLst>
                                    <p:cond delay="1000"/>
                                  </p:stCondLst>
                                  <p:childTnLst>
                                    <p:set>
                                      <p:cBhvr>
                                        <p:cTn id="111" dur="1" fill="hold">
                                          <p:stCondLst>
                                            <p:cond delay="0"/>
                                          </p:stCondLst>
                                        </p:cTn>
                                        <p:tgtEl>
                                          <p:spTgt spid="107"/>
                                        </p:tgtEl>
                                        <p:attrNameLst>
                                          <p:attrName>style.visibility</p:attrName>
                                        </p:attrNameLst>
                                      </p:cBhvr>
                                      <p:to>
                                        <p:strVal val="hidden"/>
                                      </p:to>
                                    </p:set>
                                  </p:childTnLst>
                                </p:cTn>
                              </p:par>
                            </p:childTnLst>
                          </p:cTn>
                        </p:par>
                        <p:par>
                          <p:cTn id="112" fill="hold">
                            <p:stCondLst>
                              <p:cond delay="28000"/>
                            </p:stCondLst>
                            <p:childTnLst>
                              <p:par>
                                <p:cTn id="113" presetID="1" presetClass="exit" presetSubtype="0" fill="hold" nodeType="afterEffect">
                                  <p:stCondLst>
                                    <p:cond delay="1000"/>
                                  </p:stCondLst>
                                  <p:childTnLst>
                                    <p:set>
                                      <p:cBhvr>
                                        <p:cTn id="114" dur="1" fill="hold">
                                          <p:stCondLst>
                                            <p:cond delay="0"/>
                                          </p:stCondLst>
                                        </p:cTn>
                                        <p:tgtEl>
                                          <p:spTgt spid="104"/>
                                        </p:tgtEl>
                                        <p:attrNameLst>
                                          <p:attrName>style.visibility</p:attrName>
                                        </p:attrNameLst>
                                      </p:cBhvr>
                                      <p:to>
                                        <p:strVal val="hidden"/>
                                      </p:to>
                                    </p:set>
                                  </p:childTnLst>
                                </p:cTn>
                              </p:par>
                            </p:childTnLst>
                          </p:cTn>
                        </p:par>
                        <p:par>
                          <p:cTn id="115" fill="hold">
                            <p:stCondLst>
                              <p:cond delay="29000"/>
                            </p:stCondLst>
                            <p:childTnLst>
                              <p:par>
                                <p:cTn id="116" presetID="1" presetClass="exit" presetSubtype="0" fill="hold" nodeType="afterEffect">
                                  <p:stCondLst>
                                    <p:cond delay="1000"/>
                                  </p:stCondLst>
                                  <p:childTnLst>
                                    <p:set>
                                      <p:cBhvr>
                                        <p:cTn id="117" dur="1" fill="hold">
                                          <p:stCondLst>
                                            <p:cond delay="0"/>
                                          </p:stCondLst>
                                        </p:cTn>
                                        <p:tgtEl>
                                          <p:spTgt spid="101"/>
                                        </p:tgtEl>
                                        <p:attrNameLst>
                                          <p:attrName>style.visibility</p:attrName>
                                        </p:attrNameLst>
                                      </p:cBhvr>
                                      <p:to>
                                        <p:strVal val="hidden"/>
                                      </p:to>
                                    </p:set>
                                  </p:childTnLst>
                                </p:cTn>
                              </p:par>
                            </p:childTnLst>
                          </p:cTn>
                        </p:par>
                        <p:par>
                          <p:cTn id="118" fill="hold">
                            <p:stCondLst>
                              <p:cond delay="30000"/>
                            </p:stCondLst>
                            <p:childTnLst>
                              <p:par>
                                <p:cTn id="119" presetID="1" presetClass="exit" presetSubtype="0" fill="hold" nodeType="afterEffect">
                                  <p:stCondLst>
                                    <p:cond delay="1000"/>
                                  </p:stCondLst>
                                  <p:childTnLst>
                                    <p:set>
                                      <p:cBhvr>
                                        <p:cTn id="120" dur="1" fill="hold">
                                          <p:stCondLst>
                                            <p:cond delay="0"/>
                                          </p:stCondLst>
                                        </p:cTn>
                                        <p:tgtEl>
                                          <p:spTgt spid="98"/>
                                        </p:tgtEl>
                                        <p:attrNameLst>
                                          <p:attrName>style.visibility</p:attrName>
                                        </p:attrNameLst>
                                      </p:cBhvr>
                                      <p:to>
                                        <p:strVal val="hidden"/>
                                      </p:to>
                                    </p:set>
                                  </p:childTnLst>
                                </p:cTn>
                              </p:par>
                            </p:childTnLst>
                          </p:cTn>
                        </p:par>
                        <p:par>
                          <p:cTn id="121" fill="hold">
                            <p:stCondLst>
                              <p:cond delay="31000"/>
                            </p:stCondLst>
                            <p:childTnLst>
                              <p:par>
                                <p:cTn id="122" presetID="1" presetClass="exit" presetSubtype="0" fill="hold" nodeType="afterEffect">
                                  <p:stCondLst>
                                    <p:cond delay="1000"/>
                                  </p:stCondLst>
                                  <p:childTnLst>
                                    <p:set>
                                      <p:cBhvr>
                                        <p:cTn id="123" dur="1" fill="hold">
                                          <p:stCondLst>
                                            <p:cond delay="0"/>
                                          </p:stCondLst>
                                        </p:cTn>
                                        <p:tgtEl>
                                          <p:spTgt spid="95"/>
                                        </p:tgtEl>
                                        <p:attrNameLst>
                                          <p:attrName>style.visibility</p:attrName>
                                        </p:attrNameLst>
                                      </p:cBhvr>
                                      <p:to>
                                        <p:strVal val="hidden"/>
                                      </p:to>
                                    </p:set>
                                  </p:childTnLst>
                                </p:cTn>
                              </p:par>
                            </p:childTnLst>
                          </p:cTn>
                        </p:par>
                        <p:par>
                          <p:cTn id="124" fill="hold">
                            <p:stCondLst>
                              <p:cond delay="32000"/>
                            </p:stCondLst>
                            <p:childTnLst>
                              <p:par>
                                <p:cTn id="125" presetID="1" presetClass="exit" presetSubtype="0" fill="hold" nodeType="afterEffect">
                                  <p:stCondLst>
                                    <p:cond delay="1000"/>
                                  </p:stCondLst>
                                  <p:childTnLst>
                                    <p:set>
                                      <p:cBhvr>
                                        <p:cTn id="126" dur="1" fill="hold">
                                          <p:stCondLst>
                                            <p:cond delay="0"/>
                                          </p:stCondLst>
                                        </p:cTn>
                                        <p:tgtEl>
                                          <p:spTgt spid="92"/>
                                        </p:tgtEl>
                                        <p:attrNameLst>
                                          <p:attrName>style.visibility</p:attrName>
                                        </p:attrNameLst>
                                      </p:cBhvr>
                                      <p:to>
                                        <p:strVal val="hidden"/>
                                      </p:to>
                                    </p:set>
                                  </p:childTnLst>
                                </p:cTn>
                              </p:par>
                            </p:childTnLst>
                          </p:cTn>
                        </p:par>
                        <p:par>
                          <p:cTn id="127" fill="hold">
                            <p:stCondLst>
                              <p:cond delay="33000"/>
                            </p:stCondLst>
                            <p:childTnLst>
                              <p:par>
                                <p:cTn id="128" presetID="1" presetClass="exit" presetSubtype="0" fill="hold" nodeType="afterEffect">
                                  <p:stCondLst>
                                    <p:cond delay="1000"/>
                                  </p:stCondLst>
                                  <p:childTnLst>
                                    <p:set>
                                      <p:cBhvr>
                                        <p:cTn id="129" dur="1" fill="hold">
                                          <p:stCondLst>
                                            <p:cond delay="0"/>
                                          </p:stCondLst>
                                        </p:cTn>
                                        <p:tgtEl>
                                          <p:spTgt spid="89"/>
                                        </p:tgtEl>
                                        <p:attrNameLst>
                                          <p:attrName>style.visibility</p:attrName>
                                        </p:attrNameLst>
                                      </p:cBhvr>
                                      <p:to>
                                        <p:strVal val="hidden"/>
                                      </p:to>
                                    </p:set>
                                  </p:childTnLst>
                                </p:cTn>
                              </p:par>
                            </p:childTnLst>
                          </p:cTn>
                        </p:par>
                        <p:par>
                          <p:cTn id="130" fill="hold">
                            <p:stCondLst>
                              <p:cond delay="34000"/>
                            </p:stCondLst>
                            <p:childTnLst>
                              <p:par>
                                <p:cTn id="131" presetID="1" presetClass="exit" presetSubtype="0" fill="hold" nodeType="afterEffect">
                                  <p:stCondLst>
                                    <p:cond delay="1000"/>
                                  </p:stCondLst>
                                  <p:childTnLst>
                                    <p:set>
                                      <p:cBhvr>
                                        <p:cTn id="132" dur="1" fill="hold">
                                          <p:stCondLst>
                                            <p:cond delay="0"/>
                                          </p:stCondLst>
                                        </p:cTn>
                                        <p:tgtEl>
                                          <p:spTgt spid="86"/>
                                        </p:tgtEl>
                                        <p:attrNameLst>
                                          <p:attrName>style.visibility</p:attrName>
                                        </p:attrNameLst>
                                      </p:cBhvr>
                                      <p:to>
                                        <p:strVal val="hidden"/>
                                      </p:to>
                                    </p:set>
                                  </p:childTnLst>
                                </p:cTn>
                              </p:par>
                            </p:childTnLst>
                          </p:cTn>
                        </p:par>
                        <p:par>
                          <p:cTn id="133" fill="hold">
                            <p:stCondLst>
                              <p:cond delay="35000"/>
                            </p:stCondLst>
                            <p:childTnLst>
                              <p:par>
                                <p:cTn id="134" presetID="1" presetClass="exit" presetSubtype="0" fill="hold" nodeType="afterEffect">
                                  <p:stCondLst>
                                    <p:cond delay="1000"/>
                                  </p:stCondLst>
                                  <p:childTnLst>
                                    <p:set>
                                      <p:cBhvr>
                                        <p:cTn id="135" dur="1" fill="hold">
                                          <p:stCondLst>
                                            <p:cond delay="0"/>
                                          </p:stCondLst>
                                        </p:cTn>
                                        <p:tgtEl>
                                          <p:spTgt spid="83"/>
                                        </p:tgtEl>
                                        <p:attrNameLst>
                                          <p:attrName>style.visibility</p:attrName>
                                        </p:attrNameLst>
                                      </p:cBhvr>
                                      <p:to>
                                        <p:strVal val="hidden"/>
                                      </p:to>
                                    </p:set>
                                  </p:childTnLst>
                                </p:cTn>
                              </p:par>
                            </p:childTnLst>
                          </p:cTn>
                        </p:par>
                        <p:par>
                          <p:cTn id="136" fill="hold">
                            <p:stCondLst>
                              <p:cond delay="36000"/>
                            </p:stCondLst>
                            <p:childTnLst>
                              <p:par>
                                <p:cTn id="137" presetID="1" presetClass="exit" presetSubtype="0" fill="hold" nodeType="afterEffect">
                                  <p:stCondLst>
                                    <p:cond delay="1000"/>
                                  </p:stCondLst>
                                  <p:childTnLst>
                                    <p:set>
                                      <p:cBhvr>
                                        <p:cTn id="138" dur="1" fill="hold">
                                          <p:stCondLst>
                                            <p:cond delay="0"/>
                                          </p:stCondLst>
                                        </p:cTn>
                                        <p:tgtEl>
                                          <p:spTgt spid="80"/>
                                        </p:tgtEl>
                                        <p:attrNameLst>
                                          <p:attrName>style.visibility</p:attrName>
                                        </p:attrNameLst>
                                      </p:cBhvr>
                                      <p:to>
                                        <p:strVal val="hidden"/>
                                      </p:to>
                                    </p:set>
                                  </p:childTnLst>
                                </p:cTn>
                              </p:par>
                            </p:childTnLst>
                          </p:cTn>
                        </p:par>
                        <p:par>
                          <p:cTn id="139" fill="hold">
                            <p:stCondLst>
                              <p:cond delay="37000"/>
                            </p:stCondLst>
                            <p:childTnLst>
                              <p:par>
                                <p:cTn id="140" presetID="1" presetClass="exit" presetSubtype="0" fill="hold" nodeType="afterEffect">
                                  <p:stCondLst>
                                    <p:cond delay="1000"/>
                                  </p:stCondLst>
                                  <p:childTnLst>
                                    <p:set>
                                      <p:cBhvr>
                                        <p:cTn id="141" dur="1" fill="hold">
                                          <p:stCondLst>
                                            <p:cond delay="0"/>
                                          </p:stCondLst>
                                        </p:cTn>
                                        <p:tgtEl>
                                          <p:spTgt spid="77"/>
                                        </p:tgtEl>
                                        <p:attrNameLst>
                                          <p:attrName>style.visibility</p:attrName>
                                        </p:attrNameLst>
                                      </p:cBhvr>
                                      <p:to>
                                        <p:strVal val="hidden"/>
                                      </p:to>
                                    </p:set>
                                  </p:childTnLst>
                                </p:cTn>
                              </p:par>
                            </p:childTnLst>
                          </p:cTn>
                        </p:par>
                        <p:par>
                          <p:cTn id="142" fill="hold">
                            <p:stCondLst>
                              <p:cond delay="38000"/>
                            </p:stCondLst>
                            <p:childTnLst>
                              <p:par>
                                <p:cTn id="143" presetID="1" presetClass="exit" presetSubtype="0" fill="hold" nodeType="afterEffect">
                                  <p:stCondLst>
                                    <p:cond delay="1000"/>
                                  </p:stCondLst>
                                  <p:childTnLst>
                                    <p:set>
                                      <p:cBhvr>
                                        <p:cTn id="144" dur="1" fill="hold">
                                          <p:stCondLst>
                                            <p:cond delay="0"/>
                                          </p:stCondLst>
                                        </p:cTn>
                                        <p:tgtEl>
                                          <p:spTgt spid="74"/>
                                        </p:tgtEl>
                                        <p:attrNameLst>
                                          <p:attrName>style.visibility</p:attrName>
                                        </p:attrNameLst>
                                      </p:cBhvr>
                                      <p:to>
                                        <p:strVal val="hidden"/>
                                      </p:to>
                                    </p:set>
                                  </p:childTnLst>
                                </p:cTn>
                              </p:par>
                            </p:childTnLst>
                          </p:cTn>
                        </p:par>
                        <p:par>
                          <p:cTn id="145" fill="hold">
                            <p:stCondLst>
                              <p:cond delay="39000"/>
                            </p:stCondLst>
                            <p:childTnLst>
                              <p:par>
                                <p:cTn id="146" presetID="1" presetClass="exit" presetSubtype="0" fill="hold" nodeType="afterEffect">
                                  <p:stCondLst>
                                    <p:cond delay="1000"/>
                                  </p:stCondLst>
                                  <p:childTnLst>
                                    <p:set>
                                      <p:cBhvr>
                                        <p:cTn id="147" dur="1" fill="hold">
                                          <p:stCondLst>
                                            <p:cond delay="0"/>
                                          </p:stCondLst>
                                        </p:cTn>
                                        <p:tgtEl>
                                          <p:spTgt spid="71"/>
                                        </p:tgtEl>
                                        <p:attrNameLst>
                                          <p:attrName>style.visibility</p:attrName>
                                        </p:attrNameLst>
                                      </p:cBhvr>
                                      <p:to>
                                        <p:strVal val="hidden"/>
                                      </p:to>
                                    </p:set>
                                  </p:childTnLst>
                                </p:cTn>
                              </p:par>
                            </p:childTnLst>
                          </p:cTn>
                        </p:par>
                        <p:par>
                          <p:cTn id="148" fill="hold">
                            <p:stCondLst>
                              <p:cond delay="40000"/>
                            </p:stCondLst>
                            <p:childTnLst>
                              <p:par>
                                <p:cTn id="149" presetID="1" presetClass="exit" presetSubtype="0" fill="hold" nodeType="afterEffect">
                                  <p:stCondLst>
                                    <p:cond delay="1000"/>
                                  </p:stCondLst>
                                  <p:childTnLst>
                                    <p:set>
                                      <p:cBhvr>
                                        <p:cTn id="150" dur="1" fill="hold">
                                          <p:stCondLst>
                                            <p:cond delay="0"/>
                                          </p:stCondLst>
                                        </p:cTn>
                                        <p:tgtEl>
                                          <p:spTgt spid="68"/>
                                        </p:tgtEl>
                                        <p:attrNameLst>
                                          <p:attrName>style.visibility</p:attrName>
                                        </p:attrNameLst>
                                      </p:cBhvr>
                                      <p:to>
                                        <p:strVal val="hidden"/>
                                      </p:to>
                                    </p:set>
                                  </p:childTnLst>
                                </p:cTn>
                              </p:par>
                            </p:childTnLst>
                          </p:cTn>
                        </p:par>
                        <p:par>
                          <p:cTn id="151" fill="hold">
                            <p:stCondLst>
                              <p:cond delay="41000"/>
                            </p:stCondLst>
                            <p:childTnLst>
                              <p:par>
                                <p:cTn id="152" presetID="1" presetClass="exit" presetSubtype="0" fill="hold" nodeType="afterEffect">
                                  <p:stCondLst>
                                    <p:cond delay="1000"/>
                                  </p:stCondLst>
                                  <p:childTnLst>
                                    <p:set>
                                      <p:cBhvr>
                                        <p:cTn id="153" dur="1" fill="hold">
                                          <p:stCondLst>
                                            <p:cond delay="0"/>
                                          </p:stCondLst>
                                        </p:cTn>
                                        <p:tgtEl>
                                          <p:spTgt spid="65"/>
                                        </p:tgtEl>
                                        <p:attrNameLst>
                                          <p:attrName>style.visibility</p:attrName>
                                        </p:attrNameLst>
                                      </p:cBhvr>
                                      <p:to>
                                        <p:strVal val="hidden"/>
                                      </p:to>
                                    </p:set>
                                  </p:childTnLst>
                                </p:cTn>
                              </p:par>
                            </p:childTnLst>
                          </p:cTn>
                        </p:par>
                        <p:par>
                          <p:cTn id="154" fill="hold">
                            <p:stCondLst>
                              <p:cond delay="42000"/>
                            </p:stCondLst>
                            <p:childTnLst>
                              <p:par>
                                <p:cTn id="155" presetID="1" presetClass="exit" presetSubtype="0" fill="hold" nodeType="afterEffect">
                                  <p:stCondLst>
                                    <p:cond delay="1000"/>
                                  </p:stCondLst>
                                  <p:childTnLst>
                                    <p:set>
                                      <p:cBhvr>
                                        <p:cTn id="156" dur="1" fill="hold">
                                          <p:stCondLst>
                                            <p:cond delay="0"/>
                                          </p:stCondLst>
                                        </p:cTn>
                                        <p:tgtEl>
                                          <p:spTgt spid="62"/>
                                        </p:tgtEl>
                                        <p:attrNameLst>
                                          <p:attrName>style.visibility</p:attrName>
                                        </p:attrNameLst>
                                      </p:cBhvr>
                                      <p:to>
                                        <p:strVal val="hidden"/>
                                      </p:to>
                                    </p:set>
                                  </p:childTnLst>
                                </p:cTn>
                              </p:par>
                            </p:childTnLst>
                          </p:cTn>
                        </p:par>
                        <p:par>
                          <p:cTn id="157" fill="hold">
                            <p:stCondLst>
                              <p:cond delay="43000"/>
                            </p:stCondLst>
                            <p:childTnLst>
                              <p:par>
                                <p:cTn id="158" presetID="1" presetClass="exit" presetSubtype="0" fill="hold" nodeType="afterEffect">
                                  <p:stCondLst>
                                    <p:cond delay="1000"/>
                                  </p:stCondLst>
                                  <p:childTnLst>
                                    <p:set>
                                      <p:cBhvr>
                                        <p:cTn id="159" dur="1" fill="hold">
                                          <p:stCondLst>
                                            <p:cond delay="0"/>
                                          </p:stCondLst>
                                        </p:cTn>
                                        <p:tgtEl>
                                          <p:spTgt spid="59"/>
                                        </p:tgtEl>
                                        <p:attrNameLst>
                                          <p:attrName>style.visibility</p:attrName>
                                        </p:attrNameLst>
                                      </p:cBhvr>
                                      <p:to>
                                        <p:strVal val="hidden"/>
                                      </p:to>
                                    </p:set>
                                  </p:childTnLst>
                                </p:cTn>
                              </p:par>
                            </p:childTnLst>
                          </p:cTn>
                        </p:par>
                        <p:par>
                          <p:cTn id="160" fill="hold">
                            <p:stCondLst>
                              <p:cond delay="44000"/>
                            </p:stCondLst>
                            <p:childTnLst>
                              <p:par>
                                <p:cTn id="161" presetID="1" presetClass="exit" presetSubtype="0" fill="hold" nodeType="afterEffect">
                                  <p:stCondLst>
                                    <p:cond delay="1000"/>
                                  </p:stCondLst>
                                  <p:childTnLst>
                                    <p:set>
                                      <p:cBhvr>
                                        <p:cTn id="162" dur="1" fill="hold">
                                          <p:stCondLst>
                                            <p:cond delay="0"/>
                                          </p:stCondLst>
                                        </p:cTn>
                                        <p:tgtEl>
                                          <p:spTgt spid="56"/>
                                        </p:tgtEl>
                                        <p:attrNameLst>
                                          <p:attrName>style.visibility</p:attrName>
                                        </p:attrNameLst>
                                      </p:cBhvr>
                                      <p:to>
                                        <p:strVal val="hidden"/>
                                      </p:to>
                                    </p:set>
                                  </p:childTnLst>
                                </p:cTn>
                              </p:par>
                            </p:childTnLst>
                          </p:cTn>
                        </p:par>
                        <p:par>
                          <p:cTn id="163" fill="hold">
                            <p:stCondLst>
                              <p:cond delay="45000"/>
                            </p:stCondLst>
                            <p:childTnLst>
                              <p:par>
                                <p:cTn id="164" presetID="1" presetClass="exit" presetSubtype="0" fill="hold" nodeType="afterEffect">
                                  <p:stCondLst>
                                    <p:cond delay="1000"/>
                                  </p:stCondLst>
                                  <p:childTnLst>
                                    <p:set>
                                      <p:cBhvr>
                                        <p:cTn id="165" dur="1" fill="hold">
                                          <p:stCondLst>
                                            <p:cond delay="0"/>
                                          </p:stCondLst>
                                        </p:cTn>
                                        <p:tgtEl>
                                          <p:spTgt spid="53"/>
                                        </p:tgtEl>
                                        <p:attrNameLst>
                                          <p:attrName>style.visibility</p:attrName>
                                        </p:attrNameLst>
                                      </p:cBhvr>
                                      <p:to>
                                        <p:strVal val="hidden"/>
                                      </p:to>
                                    </p:set>
                                  </p:childTnLst>
                                </p:cTn>
                              </p:par>
                            </p:childTnLst>
                          </p:cTn>
                        </p:par>
                        <p:par>
                          <p:cTn id="166" fill="hold">
                            <p:stCondLst>
                              <p:cond delay="46000"/>
                            </p:stCondLst>
                            <p:childTnLst>
                              <p:par>
                                <p:cTn id="167" presetID="1" presetClass="exit" presetSubtype="0" fill="hold" nodeType="afterEffect">
                                  <p:stCondLst>
                                    <p:cond delay="1000"/>
                                  </p:stCondLst>
                                  <p:childTnLst>
                                    <p:set>
                                      <p:cBhvr>
                                        <p:cTn id="168" dur="1" fill="hold">
                                          <p:stCondLst>
                                            <p:cond delay="0"/>
                                          </p:stCondLst>
                                        </p:cTn>
                                        <p:tgtEl>
                                          <p:spTgt spid="49"/>
                                        </p:tgtEl>
                                        <p:attrNameLst>
                                          <p:attrName>style.visibility</p:attrName>
                                        </p:attrNameLst>
                                      </p:cBhvr>
                                      <p:to>
                                        <p:strVal val="hidden"/>
                                      </p:to>
                                    </p:set>
                                  </p:childTnLst>
                                </p:cTn>
                              </p:par>
                            </p:childTnLst>
                          </p:cTn>
                        </p:par>
                        <p:par>
                          <p:cTn id="169" fill="hold">
                            <p:stCondLst>
                              <p:cond delay="47000"/>
                            </p:stCondLst>
                            <p:childTnLst>
                              <p:par>
                                <p:cTn id="170" presetID="1" presetClass="exit" presetSubtype="0" fill="hold" nodeType="afterEffect">
                                  <p:stCondLst>
                                    <p:cond delay="1000"/>
                                  </p:stCondLst>
                                  <p:childTnLst>
                                    <p:set>
                                      <p:cBhvr>
                                        <p:cTn id="171" dur="1" fill="hold">
                                          <p:stCondLst>
                                            <p:cond delay="0"/>
                                          </p:stCondLst>
                                        </p:cTn>
                                        <p:tgtEl>
                                          <p:spTgt spid="45"/>
                                        </p:tgtEl>
                                        <p:attrNameLst>
                                          <p:attrName>style.visibility</p:attrName>
                                        </p:attrNameLst>
                                      </p:cBhvr>
                                      <p:to>
                                        <p:strVal val="hidden"/>
                                      </p:to>
                                    </p:set>
                                  </p:childTnLst>
                                </p:cTn>
                              </p:par>
                            </p:childTnLst>
                          </p:cTn>
                        </p:par>
                        <p:par>
                          <p:cTn id="172" fill="hold">
                            <p:stCondLst>
                              <p:cond delay="48000"/>
                            </p:stCondLst>
                            <p:childTnLst>
                              <p:par>
                                <p:cTn id="173" presetID="1" presetClass="exit" presetSubtype="0" fill="hold" nodeType="afterEffect">
                                  <p:stCondLst>
                                    <p:cond delay="1000"/>
                                  </p:stCondLst>
                                  <p:childTnLst>
                                    <p:set>
                                      <p:cBhvr>
                                        <p:cTn id="174" dur="1" fill="hold">
                                          <p:stCondLst>
                                            <p:cond delay="0"/>
                                          </p:stCondLst>
                                        </p:cTn>
                                        <p:tgtEl>
                                          <p:spTgt spid="42"/>
                                        </p:tgtEl>
                                        <p:attrNameLst>
                                          <p:attrName>style.visibility</p:attrName>
                                        </p:attrNameLst>
                                      </p:cBhvr>
                                      <p:to>
                                        <p:strVal val="hidden"/>
                                      </p:to>
                                    </p:set>
                                  </p:childTnLst>
                                </p:cTn>
                              </p:par>
                            </p:childTnLst>
                          </p:cTn>
                        </p:par>
                        <p:par>
                          <p:cTn id="175" fill="hold">
                            <p:stCondLst>
                              <p:cond delay="49000"/>
                            </p:stCondLst>
                            <p:childTnLst>
                              <p:par>
                                <p:cTn id="176" presetID="1" presetClass="exit" presetSubtype="0" fill="hold" nodeType="afterEffect">
                                  <p:stCondLst>
                                    <p:cond delay="1000"/>
                                  </p:stCondLst>
                                  <p:childTnLst>
                                    <p:set>
                                      <p:cBhvr>
                                        <p:cTn id="177" dur="1" fill="hold">
                                          <p:stCondLst>
                                            <p:cond delay="0"/>
                                          </p:stCondLst>
                                        </p:cTn>
                                        <p:tgtEl>
                                          <p:spTgt spid="38"/>
                                        </p:tgtEl>
                                        <p:attrNameLst>
                                          <p:attrName>style.visibility</p:attrName>
                                        </p:attrNameLst>
                                      </p:cBhvr>
                                      <p:to>
                                        <p:strVal val="hidden"/>
                                      </p:to>
                                    </p:set>
                                  </p:childTnLst>
                                </p:cTn>
                              </p:par>
                            </p:childTnLst>
                          </p:cTn>
                        </p:par>
                        <p:par>
                          <p:cTn id="178" fill="hold">
                            <p:stCondLst>
                              <p:cond delay="50000"/>
                            </p:stCondLst>
                            <p:childTnLst>
                              <p:par>
                                <p:cTn id="179" presetID="1" presetClass="exit" presetSubtype="0" fill="hold" nodeType="afterEffect">
                                  <p:stCondLst>
                                    <p:cond delay="1000"/>
                                  </p:stCondLst>
                                  <p:childTnLst>
                                    <p:set>
                                      <p:cBhvr>
                                        <p:cTn id="180" dur="1" fill="hold">
                                          <p:stCondLst>
                                            <p:cond delay="0"/>
                                          </p:stCondLst>
                                        </p:cTn>
                                        <p:tgtEl>
                                          <p:spTgt spid="35"/>
                                        </p:tgtEl>
                                        <p:attrNameLst>
                                          <p:attrName>style.visibility</p:attrName>
                                        </p:attrNameLst>
                                      </p:cBhvr>
                                      <p:to>
                                        <p:strVal val="hidden"/>
                                      </p:to>
                                    </p:set>
                                  </p:childTnLst>
                                </p:cTn>
                              </p:par>
                            </p:childTnLst>
                          </p:cTn>
                        </p:par>
                        <p:par>
                          <p:cTn id="181" fill="hold">
                            <p:stCondLst>
                              <p:cond delay="51000"/>
                            </p:stCondLst>
                            <p:childTnLst>
                              <p:par>
                                <p:cTn id="182" presetID="1" presetClass="exit" presetSubtype="0" fill="hold" nodeType="afterEffect">
                                  <p:stCondLst>
                                    <p:cond delay="1000"/>
                                  </p:stCondLst>
                                  <p:childTnLst>
                                    <p:set>
                                      <p:cBhvr>
                                        <p:cTn id="183" dur="1" fill="hold">
                                          <p:stCondLst>
                                            <p:cond delay="0"/>
                                          </p:stCondLst>
                                        </p:cTn>
                                        <p:tgtEl>
                                          <p:spTgt spid="32"/>
                                        </p:tgtEl>
                                        <p:attrNameLst>
                                          <p:attrName>style.visibility</p:attrName>
                                        </p:attrNameLst>
                                      </p:cBhvr>
                                      <p:to>
                                        <p:strVal val="hidden"/>
                                      </p:to>
                                    </p:set>
                                  </p:childTnLst>
                                </p:cTn>
                              </p:par>
                            </p:childTnLst>
                          </p:cTn>
                        </p:par>
                        <p:par>
                          <p:cTn id="184" fill="hold">
                            <p:stCondLst>
                              <p:cond delay="52000"/>
                            </p:stCondLst>
                            <p:childTnLst>
                              <p:par>
                                <p:cTn id="185" presetID="1" presetClass="exit" presetSubtype="0" fill="hold" nodeType="afterEffect">
                                  <p:stCondLst>
                                    <p:cond delay="1000"/>
                                  </p:stCondLst>
                                  <p:childTnLst>
                                    <p:set>
                                      <p:cBhvr>
                                        <p:cTn id="186" dur="1" fill="hold">
                                          <p:stCondLst>
                                            <p:cond delay="0"/>
                                          </p:stCondLst>
                                        </p:cTn>
                                        <p:tgtEl>
                                          <p:spTgt spid="29"/>
                                        </p:tgtEl>
                                        <p:attrNameLst>
                                          <p:attrName>style.visibility</p:attrName>
                                        </p:attrNameLst>
                                      </p:cBhvr>
                                      <p:to>
                                        <p:strVal val="hidden"/>
                                      </p:to>
                                    </p:set>
                                  </p:childTnLst>
                                </p:cTn>
                              </p:par>
                            </p:childTnLst>
                          </p:cTn>
                        </p:par>
                        <p:par>
                          <p:cTn id="187" fill="hold">
                            <p:stCondLst>
                              <p:cond delay="53000"/>
                            </p:stCondLst>
                            <p:childTnLst>
                              <p:par>
                                <p:cTn id="188" presetID="1" presetClass="exit" presetSubtype="0" fill="hold" nodeType="afterEffect">
                                  <p:stCondLst>
                                    <p:cond delay="1000"/>
                                  </p:stCondLst>
                                  <p:childTnLst>
                                    <p:set>
                                      <p:cBhvr>
                                        <p:cTn id="189" dur="1" fill="hold">
                                          <p:stCondLst>
                                            <p:cond delay="0"/>
                                          </p:stCondLst>
                                        </p:cTn>
                                        <p:tgtEl>
                                          <p:spTgt spid="26"/>
                                        </p:tgtEl>
                                        <p:attrNameLst>
                                          <p:attrName>style.visibility</p:attrName>
                                        </p:attrNameLst>
                                      </p:cBhvr>
                                      <p:to>
                                        <p:strVal val="hidden"/>
                                      </p:to>
                                    </p:set>
                                  </p:childTnLst>
                                </p:cTn>
                              </p:par>
                            </p:childTnLst>
                          </p:cTn>
                        </p:par>
                        <p:par>
                          <p:cTn id="190" fill="hold">
                            <p:stCondLst>
                              <p:cond delay="54000"/>
                            </p:stCondLst>
                            <p:childTnLst>
                              <p:par>
                                <p:cTn id="191" presetID="1" presetClass="exit" presetSubtype="0" fill="hold" nodeType="afterEffect">
                                  <p:stCondLst>
                                    <p:cond delay="1000"/>
                                  </p:stCondLst>
                                  <p:childTnLst>
                                    <p:set>
                                      <p:cBhvr>
                                        <p:cTn id="192" dur="1" fill="hold">
                                          <p:stCondLst>
                                            <p:cond delay="0"/>
                                          </p:stCondLst>
                                        </p:cTn>
                                        <p:tgtEl>
                                          <p:spTgt spid="23"/>
                                        </p:tgtEl>
                                        <p:attrNameLst>
                                          <p:attrName>style.visibility</p:attrName>
                                        </p:attrNameLst>
                                      </p:cBhvr>
                                      <p:to>
                                        <p:strVal val="hidden"/>
                                      </p:to>
                                    </p:set>
                                  </p:childTnLst>
                                </p:cTn>
                              </p:par>
                            </p:childTnLst>
                          </p:cTn>
                        </p:par>
                        <p:par>
                          <p:cTn id="193" fill="hold">
                            <p:stCondLst>
                              <p:cond delay="55000"/>
                            </p:stCondLst>
                            <p:childTnLst>
                              <p:par>
                                <p:cTn id="194" presetID="1" presetClass="exit" presetSubtype="0" fill="hold" nodeType="afterEffect">
                                  <p:stCondLst>
                                    <p:cond delay="1000"/>
                                  </p:stCondLst>
                                  <p:childTnLst>
                                    <p:set>
                                      <p:cBhvr>
                                        <p:cTn id="195" dur="1" fill="hold">
                                          <p:stCondLst>
                                            <p:cond delay="0"/>
                                          </p:stCondLst>
                                        </p:cTn>
                                        <p:tgtEl>
                                          <p:spTgt spid="20"/>
                                        </p:tgtEl>
                                        <p:attrNameLst>
                                          <p:attrName>style.visibility</p:attrName>
                                        </p:attrNameLst>
                                      </p:cBhvr>
                                      <p:to>
                                        <p:strVal val="hidden"/>
                                      </p:to>
                                    </p:set>
                                  </p:childTnLst>
                                </p:cTn>
                              </p:par>
                            </p:childTnLst>
                          </p:cTn>
                        </p:par>
                        <p:par>
                          <p:cTn id="196" fill="hold">
                            <p:stCondLst>
                              <p:cond delay="56000"/>
                            </p:stCondLst>
                            <p:childTnLst>
                              <p:par>
                                <p:cTn id="197" presetID="1" presetClass="exit" presetSubtype="0" fill="hold" nodeType="afterEffect">
                                  <p:stCondLst>
                                    <p:cond delay="1000"/>
                                  </p:stCondLst>
                                  <p:childTnLst>
                                    <p:set>
                                      <p:cBhvr>
                                        <p:cTn id="198" dur="1" fill="hold">
                                          <p:stCondLst>
                                            <p:cond delay="0"/>
                                          </p:stCondLst>
                                        </p:cTn>
                                        <p:tgtEl>
                                          <p:spTgt spid="17"/>
                                        </p:tgtEl>
                                        <p:attrNameLst>
                                          <p:attrName>style.visibility</p:attrName>
                                        </p:attrNameLst>
                                      </p:cBhvr>
                                      <p:to>
                                        <p:strVal val="hidden"/>
                                      </p:to>
                                    </p:set>
                                  </p:childTnLst>
                                </p:cTn>
                              </p:par>
                            </p:childTnLst>
                          </p:cTn>
                        </p:par>
                        <p:par>
                          <p:cTn id="199" fill="hold">
                            <p:stCondLst>
                              <p:cond delay="57000"/>
                            </p:stCondLst>
                            <p:childTnLst>
                              <p:par>
                                <p:cTn id="200" presetID="1" presetClass="exit" presetSubtype="0" fill="hold" nodeType="afterEffect">
                                  <p:stCondLst>
                                    <p:cond delay="1000"/>
                                  </p:stCondLst>
                                  <p:childTnLst>
                                    <p:set>
                                      <p:cBhvr>
                                        <p:cTn id="201" dur="1" fill="hold">
                                          <p:stCondLst>
                                            <p:cond delay="0"/>
                                          </p:stCondLst>
                                        </p:cTn>
                                        <p:tgtEl>
                                          <p:spTgt spid="14"/>
                                        </p:tgtEl>
                                        <p:attrNameLst>
                                          <p:attrName>style.visibility</p:attrName>
                                        </p:attrNameLst>
                                      </p:cBhvr>
                                      <p:to>
                                        <p:strVal val="hidden"/>
                                      </p:to>
                                    </p:set>
                                  </p:childTnLst>
                                </p:cTn>
                              </p:par>
                            </p:childTnLst>
                          </p:cTn>
                        </p:par>
                        <p:par>
                          <p:cTn id="202" fill="hold">
                            <p:stCondLst>
                              <p:cond delay="58000"/>
                            </p:stCondLst>
                            <p:childTnLst>
                              <p:par>
                                <p:cTn id="203" presetID="1" presetClass="exit" presetSubtype="0" fill="hold" nodeType="afterEffect">
                                  <p:stCondLst>
                                    <p:cond delay="1000"/>
                                  </p:stCondLst>
                                  <p:childTnLst>
                                    <p:set>
                                      <p:cBhvr>
                                        <p:cTn id="204" dur="1" fill="hold">
                                          <p:stCondLst>
                                            <p:cond delay="0"/>
                                          </p:stCondLst>
                                        </p:cTn>
                                        <p:tgtEl>
                                          <p:spTgt spid="11"/>
                                        </p:tgtEl>
                                        <p:attrNameLst>
                                          <p:attrName>style.visibility</p:attrName>
                                        </p:attrNameLst>
                                      </p:cBhvr>
                                      <p:to>
                                        <p:strVal val="hidden"/>
                                      </p:to>
                                    </p:set>
                                  </p:childTnLst>
                                </p:cTn>
                              </p:par>
                            </p:childTnLst>
                          </p:cTn>
                        </p:par>
                        <p:par>
                          <p:cTn id="205" fill="hold">
                            <p:stCondLst>
                              <p:cond delay="59000"/>
                            </p:stCondLst>
                            <p:childTnLst>
                              <p:par>
                                <p:cTn id="206" presetID="6" presetClass="emph" presetSubtype="0" fill="hold" nodeType="afterEffect">
                                  <p:stCondLst>
                                    <p:cond delay="0"/>
                                  </p:stCondLst>
                                  <p:childTnLst>
                                    <p:animScale>
                                      <p:cBhvr>
                                        <p:cTn id="207" dur="2000" fill="hold"/>
                                        <p:tgtEl>
                                          <p:spTgt spid="5"/>
                                        </p:tgtEl>
                                      </p:cBhvr>
                                      <p:by x="150000" y="150000"/>
                                    </p:animScale>
                                  </p:childTnLst>
                                  <p:subTnLst>
                                    <p:audio>
                                      <p:cMediaNode>
                                        <p:cTn display="0" masterRel="sameClick">
                                          <p:stCondLst>
                                            <p:cond evt="begin" delay="0">
                                              <p:tn val="20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194"/>
                  </p:tgtEl>
                </p:cond>
              </p:nextCondLst>
            </p:seq>
          </p:childTnLst>
        </p:cTn>
      </p:par>
    </p:tnLst>
    <p:bldLst>
      <p:bldP spid="40"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0" y="0"/>
            <a:ext cx="12195190" cy="678426"/>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a:p>
            <a:pPr algn="ctr"/>
            <a:endParaRPr lang="en-US" sz="3200" b="1"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77864" y="4928740"/>
            <a:ext cx="11236271" cy="107458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1: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Snip Diagonal Corner Rectangle 39">
            <a:extLst>
              <a:ext uri="{FF2B5EF4-FFF2-40B4-BE49-F238E27FC236}">
                <a16:creationId xmlns:a16="http://schemas.microsoft.com/office/drawing/2014/main" id="{9136BC5F-860F-4972-ADF5-F4575B354542}"/>
              </a:ext>
            </a:extLst>
          </p:cNvPr>
          <p:cNvSpPr/>
          <p:nvPr/>
        </p:nvSpPr>
        <p:spPr>
          <a:xfrm>
            <a:off x="185530" y="1215687"/>
            <a:ext cx="12192000" cy="3877758"/>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2800" u="sng" dirty="0">
              <a:latin typeface="Times New Roman" panose="02020603050405020304" pitchFamily="18" charset="0"/>
              <a:cs typeface="Times New Roman" panose="02020603050405020304" pitchFamily="18" charset="0"/>
            </a:endParaRPr>
          </a:p>
          <a:p>
            <a:pPr algn="just"/>
            <a:endParaRPr lang="en-US" sz="2800" b="1" u="sng" dirty="0">
              <a:solidFill>
                <a:srgbClr val="F8F8F8"/>
              </a:solidFill>
              <a:latin typeface="Times New Roman" panose="02020603050405020304" pitchFamily="18" charset="0"/>
              <a:cs typeface="Times New Roman" panose="02020603050405020304" pitchFamily="18" charset="0"/>
            </a:endParaRPr>
          </a:p>
          <a:p>
            <a:pPr algn="just"/>
            <a:r>
              <a:rPr lang="en-US" sz="2800" b="1" u="sng" dirty="0" err="1">
                <a:solidFill>
                  <a:srgbClr val="F8F8F8"/>
                </a:solidFill>
                <a:latin typeface="Times New Roman" panose="02020603050405020304" pitchFamily="18" charset="0"/>
                <a:cs typeface="Times New Roman" panose="02020603050405020304" pitchFamily="18" charset="0"/>
              </a:rPr>
              <a:t>Câu</a:t>
            </a:r>
            <a:r>
              <a:rPr lang="en-US" sz="2800" b="1" u="sng" dirty="0">
                <a:solidFill>
                  <a:srgbClr val="F8F8F8"/>
                </a:solidFill>
                <a:latin typeface="Times New Roman" panose="02020603050405020304" pitchFamily="18" charset="0"/>
                <a:cs typeface="Times New Roman" panose="02020603050405020304" pitchFamily="18" charset="0"/>
              </a:rPr>
              <a:t> 1:</a:t>
            </a:r>
            <a:r>
              <a:rPr lang="en-US" sz="2800" b="1" dirty="0">
                <a:solidFill>
                  <a:srgbClr val="F8F8F8"/>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a:t>
            </a:r>
            <a:r>
              <a:rPr lang="en-US" sz="2800" dirty="0">
                <a:latin typeface="Times New Roman" panose="02020603050405020304" pitchFamily="18" charset="0"/>
                <a:cs typeface="Times New Roman" panose="02020603050405020304" pitchFamily="18" charset="0"/>
              </a:rPr>
              <a:t> = 6 cm, </a:t>
            </a:r>
            <a:r>
              <a:rPr lang="en-US" sz="2800" i="1" dirty="0">
                <a:latin typeface="Times New Roman" panose="02020603050405020304" pitchFamily="18" charset="0"/>
                <a:cs typeface="Times New Roman" panose="02020603050405020304" pitchFamily="18" charset="0"/>
              </a:rPr>
              <a:t>CD</a:t>
            </a:r>
            <a:r>
              <a:rPr lang="en-US" sz="2800" dirty="0">
                <a:latin typeface="Times New Roman" panose="02020603050405020304" pitchFamily="18" charset="0"/>
                <a:cs typeface="Times New Roman" panose="02020603050405020304" pitchFamily="18" charset="0"/>
              </a:rPr>
              <a:t> = 9 cm, </a:t>
            </a:r>
            <a:r>
              <a:rPr lang="en-US" sz="2800" i="1" dirty="0">
                <a:latin typeface="Times New Roman" panose="02020603050405020304" pitchFamily="18" charset="0"/>
                <a:cs typeface="Times New Roman" panose="02020603050405020304" pitchFamily="18" charset="0"/>
              </a:rPr>
              <a:t>PQ</a:t>
            </a:r>
            <a:r>
              <a:rPr lang="en-US" sz="2800" dirty="0">
                <a:latin typeface="Times New Roman" panose="02020603050405020304" pitchFamily="18" charset="0"/>
                <a:cs typeface="Times New Roman" panose="02020603050405020304" pitchFamily="18" charset="0"/>
              </a:rPr>
              <a:t> = 8 cm, </a:t>
            </a:r>
            <a:r>
              <a:rPr lang="en-US" sz="2800" i="1" dirty="0">
                <a:latin typeface="Times New Roman" panose="02020603050405020304" pitchFamily="18" charset="0"/>
                <a:cs typeface="Times New Roman" panose="02020603050405020304" pitchFamily="18" charset="0"/>
              </a:rPr>
              <a:t>EF</a:t>
            </a:r>
            <a:r>
              <a:rPr lang="en-US" sz="2800" dirty="0">
                <a:latin typeface="Times New Roman" panose="02020603050405020304" pitchFamily="18" charset="0"/>
                <a:cs typeface="Times New Roman" panose="02020603050405020304" pitchFamily="18" charset="0"/>
              </a:rPr>
              <a:t> = 12 cm.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PQ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EF.</a:t>
            </a:r>
          </a:p>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CD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EF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PQ.</a:t>
            </a:r>
          </a:p>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PQ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EF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CD.</a:t>
            </a:r>
          </a:p>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PQ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EF.</a:t>
            </a:r>
            <a:endParaRPr lang="en-US" sz="28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vi-VN" sz="3200" dirty="0">
              <a:latin typeface="Times New Roman" panose="02020603050405020304" pitchFamily="18" charset="0"/>
              <a:cs typeface="Times New Roman" panose="02020603050405020304" pitchFamily="18" charset="0"/>
            </a:endParaRPr>
          </a:p>
        </p:txBody>
      </p:sp>
      <p:sp>
        <p:nvSpPr>
          <p:cNvPr id="225" name="Rectangle 216">
            <a:extLst>
              <a:ext uri="{FF2B5EF4-FFF2-40B4-BE49-F238E27FC236}">
                <a16:creationId xmlns:a16="http://schemas.microsoft.com/office/drawing/2014/main" id="{13E28934-46B7-4CD0-B394-56C4F7996C7D}"/>
              </a:ext>
            </a:extLst>
          </p:cNvPr>
          <p:cNvSpPr>
            <a:spLocks noChangeArrowheads="1"/>
          </p:cNvSpPr>
          <p:nvPr/>
        </p:nvSpPr>
        <p:spPr bwMode="auto">
          <a:xfrm>
            <a:off x="319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8">
            <a:extLst>
              <a:ext uri="{FF2B5EF4-FFF2-40B4-BE49-F238E27FC236}">
                <a16:creationId xmlns:a16="http://schemas.microsoft.com/office/drawing/2014/main" id="{D7F0EEC5-209D-428D-AF74-8A46EF5BBB70}"/>
              </a:ext>
            </a:extLst>
          </p:cNvPr>
          <p:cNvSpPr>
            <a:spLocks noChangeArrowheads="1"/>
          </p:cNvSpPr>
          <p:nvPr/>
        </p:nvSpPr>
        <p:spPr bwMode="auto">
          <a:xfrm>
            <a:off x="681925" y="387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3" name="Rectangle 10">
            <a:extLst>
              <a:ext uri="{FF2B5EF4-FFF2-40B4-BE49-F238E27FC236}">
                <a16:creationId xmlns:a16="http://schemas.microsoft.com/office/drawing/2014/main" id="{8A09E6B1-D86C-45C9-82AE-BD761E240185}"/>
              </a:ext>
            </a:extLst>
          </p:cNvPr>
          <p:cNvSpPr>
            <a:spLocks noChangeArrowheads="1"/>
          </p:cNvSpPr>
          <p:nvPr/>
        </p:nvSpPr>
        <p:spPr bwMode="auto">
          <a:xfrm>
            <a:off x="3327652" y="27570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5" name="Rectangle 12">
            <a:extLst>
              <a:ext uri="{FF2B5EF4-FFF2-40B4-BE49-F238E27FC236}">
                <a16:creationId xmlns:a16="http://schemas.microsoft.com/office/drawing/2014/main" id="{3B18A2B9-77D4-469F-86A9-8FB4AD1C71A4}"/>
              </a:ext>
            </a:extLst>
          </p:cNvPr>
          <p:cNvSpPr>
            <a:spLocks noChangeArrowheads="1"/>
          </p:cNvSpPr>
          <p:nvPr/>
        </p:nvSpPr>
        <p:spPr bwMode="auto">
          <a:xfrm>
            <a:off x="1282807" y="37798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Rectangle 14">
            <a:extLst>
              <a:ext uri="{FF2B5EF4-FFF2-40B4-BE49-F238E27FC236}">
                <a16:creationId xmlns:a16="http://schemas.microsoft.com/office/drawing/2014/main" id="{DA743AC2-6D07-4A3B-B8BD-87CDB3842933}"/>
              </a:ext>
            </a:extLst>
          </p:cNvPr>
          <p:cNvSpPr>
            <a:spLocks noChangeArrowheads="1"/>
          </p:cNvSpPr>
          <p:nvPr/>
        </p:nvSpPr>
        <p:spPr bwMode="auto">
          <a:xfrm>
            <a:off x="3505968" y="37008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25" name="Group 941">
            <a:extLst>
              <a:ext uri="{FF2B5EF4-FFF2-40B4-BE49-F238E27FC236}">
                <a16:creationId xmlns:a16="http://schemas.microsoft.com/office/drawing/2014/main" id="{8CB3496F-F5AE-46CF-AA93-9966B45B753A}"/>
              </a:ext>
            </a:extLst>
          </p:cNvPr>
          <p:cNvGrpSpPr>
            <a:grpSpLocks/>
          </p:cNvGrpSpPr>
          <p:nvPr/>
        </p:nvGrpSpPr>
        <p:grpSpPr bwMode="auto">
          <a:xfrm>
            <a:off x="185530" y="5134469"/>
            <a:ext cx="1211263" cy="1077913"/>
            <a:chOff x="0" y="144"/>
            <a:chExt cx="1728" cy="1584"/>
          </a:xfrm>
        </p:grpSpPr>
        <p:sp>
          <p:nvSpPr>
            <p:cNvPr id="26" name="AutoShape 942">
              <a:extLst>
                <a:ext uri="{FF2B5EF4-FFF2-40B4-BE49-F238E27FC236}">
                  <a16:creationId xmlns:a16="http://schemas.microsoft.com/office/drawing/2014/main" id="{4DDAB8AC-A896-4D7D-873E-4201ED0E650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 name="Text Box 943">
              <a:extLst>
                <a:ext uri="{FF2B5EF4-FFF2-40B4-BE49-F238E27FC236}">
                  <a16:creationId xmlns:a16="http://schemas.microsoft.com/office/drawing/2014/main" id="{5523238C-C634-43ED-8888-E9F4E3CC74A6}"/>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28" name="Group 944">
            <a:extLst>
              <a:ext uri="{FF2B5EF4-FFF2-40B4-BE49-F238E27FC236}">
                <a16:creationId xmlns:a16="http://schemas.microsoft.com/office/drawing/2014/main" id="{CB6F2F77-0098-4499-A2B5-8DC8FAD6F373}"/>
              </a:ext>
            </a:extLst>
          </p:cNvPr>
          <p:cNvGrpSpPr>
            <a:grpSpLocks/>
          </p:cNvGrpSpPr>
          <p:nvPr/>
        </p:nvGrpSpPr>
        <p:grpSpPr bwMode="auto">
          <a:xfrm>
            <a:off x="185530" y="5134469"/>
            <a:ext cx="1211263" cy="1077913"/>
            <a:chOff x="0" y="144"/>
            <a:chExt cx="1728" cy="1584"/>
          </a:xfrm>
        </p:grpSpPr>
        <p:sp>
          <p:nvSpPr>
            <p:cNvPr id="29" name="AutoShape 945">
              <a:extLst>
                <a:ext uri="{FF2B5EF4-FFF2-40B4-BE49-F238E27FC236}">
                  <a16:creationId xmlns:a16="http://schemas.microsoft.com/office/drawing/2014/main" id="{3711FBF8-4900-41F6-8E26-EAFEFB9D7C1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 name="Text Box 946">
              <a:extLst>
                <a:ext uri="{FF2B5EF4-FFF2-40B4-BE49-F238E27FC236}">
                  <a16:creationId xmlns:a16="http://schemas.microsoft.com/office/drawing/2014/main" id="{1A7AF63A-9F9E-410B-9067-3ADEC953BB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31" name="Group 947">
            <a:extLst>
              <a:ext uri="{FF2B5EF4-FFF2-40B4-BE49-F238E27FC236}">
                <a16:creationId xmlns:a16="http://schemas.microsoft.com/office/drawing/2014/main" id="{3774CA06-7DCF-412D-8EDB-6BD7592CEA3E}"/>
              </a:ext>
            </a:extLst>
          </p:cNvPr>
          <p:cNvGrpSpPr>
            <a:grpSpLocks/>
          </p:cNvGrpSpPr>
          <p:nvPr/>
        </p:nvGrpSpPr>
        <p:grpSpPr bwMode="auto">
          <a:xfrm>
            <a:off x="185530" y="5134469"/>
            <a:ext cx="1211263" cy="1077913"/>
            <a:chOff x="0" y="144"/>
            <a:chExt cx="1728" cy="1584"/>
          </a:xfrm>
        </p:grpSpPr>
        <p:sp>
          <p:nvSpPr>
            <p:cNvPr id="32" name="AutoShape 948">
              <a:extLst>
                <a:ext uri="{FF2B5EF4-FFF2-40B4-BE49-F238E27FC236}">
                  <a16:creationId xmlns:a16="http://schemas.microsoft.com/office/drawing/2014/main" id="{9A2BEB86-B05F-4ED4-8D32-C664A977A6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 name="Text Box 949">
              <a:extLst>
                <a:ext uri="{FF2B5EF4-FFF2-40B4-BE49-F238E27FC236}">
                  <a16:creationId xmlns:a16="http://schemas.microsoft.com/office/drawing/2014/main" id="{2A0684CF-1DFF-4806-8F7D-7C74C15D88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34" name="Group 950">
            <a:extLst>
              <a:ext uri="{FF2B5EF4-FFF2-40B4-BE49-F238E27FC236}">
                <a16:creationId xmlns:a16="http://schemas.microsoft.com/office/drawing/2014/main" id="{B4567D83-C867-42EF-AE0E-BA9EB43DED3B}"/>
              </a:ext>
            </a:extLst>
          </p:cNvPr>
          <p:cNvGrpSpPr>
            <a:grpSpLocks/>
          </p:cNvGrpSpPr>
          <p:nvPr/>
        </p:nvGrpSpPr>
        <p:grpSpPr bwMode="auto">
          <a:xfrm>
            <a:off x="185530" y="5134469"/>
            <a:ext cx="1211263" cy="1077913"/>
            <a:chOff x="0" y="144"/>
            <a:chExt cx="1728" cy="1584"/>
          </a:xfrm>
        </p:grpSpPr>
        <p:sp>
          <p:nvSpPr>
            <p:cNvPr id="35" name="AutoShape 951">
              <a:extLst>
                <a:ext uri="{FF2B5EF4-FFF2-40B4-BE49-F238E27FC236}">
                  <a16:creationId xmlns:a16="http://schemas.microsoft.com/office/drawing/2014/main" id="{DC4A098E-02C1-4236-81B9-E2EB5CA934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 name="Text Box 952">
              <a:extLst>
                <a:ext uri="{FF2B5EF4-FFF2-40B4-BE49-F238E27FC236}">
                  <a16:creationId xmlns:a16="http://schemas.microsoft.com/office/drawing/2014/main" id="{4626A62A-806E-497C-9747-28BED03421B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37" name="Group 953">
            <a:extLst>
              <a:ext uri="{FF2B5EF4-FFF2-40B4-BE49-F238E27FC236}">
                <a16:creationId xmlns:a16="http://schemas.microsoft.com/office/drawing/2014/main" id="{5D9234F0-B109-43D1-9686-C5162D733946}"/>
              </a:ext>
            </a:extLst>
          </p:cNvPr>
          <p:cNvGrpSpPr>
            <a:grpSpLocks/>
          </p:cNvGrpSpPr>
          <p:nvPr/>
        </p:nvGrpSpPr>
        <p:grpSpPr bwMode="auto">
          <a:xfrm>
            <a:off x="185530" y="5134469"/>
            <a:ext cx="1211263" cy="1077913"/>
            <a:chOff x="0" y="144"/>
            <a:chExt cx="1728" cy="1584"/>
          </a:xfrm>
        </p:grpSpPr>
        <p:sp>
          <p:nvSpPr>
            <p:cNvPr id="38" name="AutoShape 954">
              <a:extLst>
                <a:ext uri="{FF2B5EF4-FFF2-40B4-BE49-F238E27FC236}">
                  <a16:creationId xmlns:a16="http://schemas.microsoft.com/office/drawing/2014/main" id="{46D5541D-FAA0-455A-89B3-48A65132C9B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9" name="Text Box 955">
              <a:extLst>
                <a:ext uri="{FF2B5EF4-FFF2-40B4-BE49-F238E27FC236}">
                  <a16:creationId xmlns:a16="http://schemas.microsoft.com/office/drawing/2014/main" id="{38573246-BD10-4927-A73B-62CC5E6CC5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41" name="Group 956">
            <a:extLst>
              <a:ext uri="{FF2B5EF4-FFF2-40B4-BE49-F238E27FC236}">
                <a16:creationId xmlns:a16="http://schemas.microsoft.com/office/drawing/2014/main" id="{84A04767-1A58-4298-9931-7678C43A1E52}"/>
              </a:ext>
            </a:extLst>
          </p:cNvPr>
          <p:cNvGrpSpPr>
            <a:grpSpLocks/>
          </p:cNvGrpSpPr>
          <p:nvPr/>
        </p:nvGrpSpPr>
        <p:grpSpPr bwMode="auto">
          <a:xfrm>
            <a:off x="185530" y="5134469"/>
            <a:ext cx="1211263" cy="1077913"/>
            <a:chOff x="0" y="144"/>
            <a:chExt cx="1728" cy="1584"/>
          </a:xfrm>
        </p:grpSpPr>
        <p:sp>
          <p:nvSpPr>
            <p:cNvPr id="42" name="AutoShape 957">
              <a:extLst>
                <a:ext uri="{FF2B5EF4-FFF2-40B4-BE49-F238E27FC236}">
                  <a16:creationId xmlns:a16="http://schemas.microsoft.com/office/drawing/2014/main" id="{4F7DE2DE-0502-4AD5-94FF-04F6C7980C0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58">
              <a:extLst>
                <a:ext uri="{FF2B5EF4-FFF2-40B4-BE49-F238E27FC236}">
                  <a16:creationId xmlns:a16="http://schemas.microsoft.com/office/drawing/2014/main" id="{FC2578FA-AB10-4A14-91F2-8E5F7B4C29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47" name="Group 959">
            <a:extLst>
              <a:ext uri="{FF2B5EF4-FFF2-40B4-BE49-F238E27FC236}">
                <a16:creationId xmlns:a16="http://schemas.microsoft.com/office/drawing/2014/main" id="{B91241CB-D32D-4DAB-8988-28BD2E23D4C1}"/>
              </a:ext>
            </a:extLst>
          </p:cNvPr>
          <p:cNvGrpSpPr>
            <a:grpSpLocks/>
          </p:cNvGrpSpPr>
          <p:nvPr/>
        </p:nvGrpSpPr>
        <p:grpSpPr bwMode="auto">
          <a:xfrm>
            <a:off x="185530" y="5134469"/>
            <a:ext cx="1211263" cy="1077913"/>
            <a:chOff x="0" y="144"/>
            <a:chExt cx="1728" cy="1584"/>
          </a:xfrm>
        </p:grpSpPr>
        <p:sp>
          <p:nvSpPr>
            <p:cNvPr id="48" name="AutoShape 960">
              <a:extLst>
                <a:ext uri="{FF2B5EF4-FFF2-40B4-BE49-F238E27FC236}">
                  <a16:creationId xmlns:a16="http://schemas.microsoft.com/office/drawing/2014/main" id="{8899BDDC-3211-41AE-8154-E7B6704A739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61">
              <a:extLst>
                <a:ext uri="{FF2B5EF4-FFF2-40B4-BE49-F238E27FC236}">
                  <a16:creationId xmlns:a16="http://schemas.microsoft.com/office/drawing/2014/main" id="{B1C025AB-5659-41D8-B603-9F099F9ADEF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51" name="Group 962">
            <a:extLst>
              <a:ext uri="{FF2B5EF4-FFF2-40B4-BE49-F238E27FC236}">
                <a16:creationId xmlns:a16="http://schemas.microsoft.com/office/drawing/2014/main" id="{53AC4345-8E44-4919-B040-14E52606CAC9}"/>
              </a:ext>
            </a:extLst>
          </p:cNvPr>
          <p:cNvGrpSpPr>
            <a:grpSpLocks/>
          </p:cNvGrpSpPr>
          <p:nvPr/>
        </p:nvGrpSpPr>
        <p:grpSpPr bwMode="auto">
          <a:xfrm>
            <a:off x="185530" y="5134469"/>
            <a:ext cx="1211263" cy="1077913"/>
            <a:chOff x="0" y="144"/>
            <a:chExt cx="1728" cy="1584"/>
          </a:xfrm>
        </p:grpSpPr>
        <p:sp>
          <p:nvSpPr>
            <p:cNvPr id="52" name="AutoShape 963">
              <a:extLst>
                <a:ext uri="{FF2B5EF4-FFF2-40B4-BE49-F238E27FC236}">
                  <a16:creationId xmlns:a16="http://schemas.microsoft.com/office/drawing/2014/main" id="{3BB558DB-D8E4-47DE-9317-A5E8CFE1162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64">
              <a:extLst>
                <a:ext uri="{FF2B5EF4-FFF2-40B4-BE49-F238E27FC236}">
                  <a16:creationId xmlns:a16="http://schemas.microsoft.com/office/drawing/2014/main" id="{E7E26378-3766-40CD-8A78-D218C9656D6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54" name="Group 965">
            <a:extLst>
              <a:ext uri="{FF2B5EF4-FFF2-40B4-BE49-F238E27FC236}">
                <a16:creationId xmlns:a16="http://schemas.microsoft.com/office/drawing/2014/main" id="{BB607D13-455C-40E0-A2C8-4CAAF9D2E225}"/>
              </a:ext>
            </a:extLst>
          </p:cNvPr>
          <p:cNvGrpSpPr>
            <a:grpSpLocks/>
          </p:cNvGrpSpPr>
          <p:nvPr/>
        </p:nvGrpSpPr>
        <p:grpSpPr bwMode="auto">
          <a:xfrm>
            <a:off x="185530" y="5134469"/>
            <a:ext cx="1211263" cy="1077913"/>
            <a:chOff x="0" y="144"/>
            <a:chExt cx="1728" cy="1584"/>
          </a:xfrm>
        </p:grpSpPr>
        <p:sp>
          <p:nvSpPr>
            <p:cNvPr id="55" name="AutoShape 966">
              <a:extLst>
                <a:ext uri="{FF2B5EF4-FFF2-40B4-BE49-F238E27FC236}">
                  <a16:creationId xmlns:a16="http://schemas.microsoft.com/office/drawing/2014/main" id="{A0BA2D96-895B-4865-BDCF-E8D974B228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67">
              <a:extLst>
                <a:ext uri="{FF2B5EF4-FFF2-40B4-BE49-F238E27FC236}">
                  <a16:creationId xmlns:a16="http://schemas.microsoft.com/office/drawing/2014/main" id="{258CB0BA-BE59-4AE0-AB09-316886C8D5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57" name="Group 968">
            <a:extLst>
              <a:ext uri="{FF2B5EF4-FFF2-40B4-BE49-F238E27FC236}">
                <a16:creationId xmlns:a16="http://schemas.microsoft.com/office/drawing/2014/main" id="{CACF9BE5-129E-4924-AB7F-53997E2D3FF0}"/>
              </a:ext>
            </a:extLst>
          </p:cNvPr>
          <p:cNvGrpSpPr>
            <a:grpSpLocks/>
          </p:cNvGrpSpPr>
          <p:nvPr/>
        </p:nvGrpSpPr>
        <p:grpSpPr bwMode="auto">
          <a:xfrm>
            <a:off x="185530" y="5134469"/>
            <a:ext cx="1211263" cy="1077913"/>
            <a:chOff x="0" y="144"/>
            <a:chExt cx="1728" cy="1584"/>
          </a:xfrm>
        </p:grpSpPr>
        <p:sp>
          <p:nvSpPr>
            <p:cNvPr id="58" name="AutoShape 969">
              <a:extLst>
                <a:ext uri="{FF2B5EF4-FFF2-40B4-BE49-F238E27FC236}">
                  <a16:creationId xmlns:a16="http://schemas.microsoft.com/office/drawing/2014/main" id="{7E5C528A-1B92-4051-9DD7-FE296BDF7F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70">
              <a:extLst>
                <a:ext uri="{FF2B5EF4-FFF2-40B4-BE49-F238E27FC236}">
                  <a16:creationId xmlns:a16="http://schemas.microsoft.com/office/drawing/2014/main" id="{F91E2109-7F02-49B8-B3BE-9C5E9833DD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60" name="Group 971">
            <a:extLst>
              <a:ext uri="{FF2B5EF4-FFF2-40B4-BE49-F238E27FC236}">
                <a16:creationId xmlns:a16="http://schemas.microsoft.com/office/drawing/2014/main" id="{0E95E831-C3A0-4EB8-B572-87D5F4B3909A}"/>
              </a:ext>
            </a:extLst>
          </p:cNvPr>
          <p:cNvGrpSpPr>
            <a:grpSpLocks/>
          </p:cNvGrpSpPr>
          <p:nvPr/>
        </p:nvGrpSpPr>
        <p:grpSpPr bwMode="auto">
          <a:xfrm>
            <a:off x="185530" y="5134469"/>
            <a:ext cx="1211263" cy="1077913"/>
            <a:chOff x="0" y="144"/>
            <a:chExt cx="1728" cy="1584"/>
          </a:xfrm>
        </p:grpSpPr>
        <p:sp>
          <p:nvSpPr>
            <p:cNvPr id="61" name="AutoShape 972">
              <a:extLst>
                <a:ext uri="{FF2B5EF4-FFF2-40B4-BE49-F238E27FC236}">
                  <a16:creationId xmlns:a16="http://schemas.microsoft.com/office/drawing/2014/main" id="{9E4C6872-72C8-4756-B60C-EE15EA5B187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73">
              <a:extLst>
                <a:ext uri="{FF2B5EF4-FFF2-40B4-BE49-F238E27FC236}">
                  <a16:creationId xmlns:a16="http://schemas.microsoft.com/office/drawing/2014/main" id="{8C72C95D-5A8D-4DF1-A3C7-A123BD30ED6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63" name="Group 974">
            <a:extLst>
              <a:ext uri="{FF2B5EF4-FFF2-40B4-BE49-F238E27FC236}">
                <a16:creationId xmlns:a16="http://schemas.microsoft.com/office/drawing/2014/main" id="{DD9943B7-5FDD-4171-B232-79CCC3D90E34}"/>
              </a:ext>
            </a:extLst>
          </p:cNvPr>
          <p:cNvGrpSpPr>
            <a:grpSpLocks/>
          </p:cNvGrpSpPr>
          <p:nvPr/>
        </p:nvGrpSpPr>
        <p:grpSpPr bwMode="auto">
          <a:xfrm>
            <a:off x="185530" y="5134469"/>
            <a:ext cx="1211263" cy="1077913"/>
            <a:chOff x="0" y="144"/>
            <a:chExt cx="1728" cy="1584"/>
          </a:xfrm>
        </p:grpSpPr>
        <p:sp>
          <p:nvSpPr>
            <p:cNvPr id="64" name="AutoShape 975">
              <a:extLst>
                <a:ext uri="{FF2B5EF4-FFF2-40B4-BE49-F238E27FC236}">
                  <a16:creationId xmlns:a16="http://schemas.microsoft.com/office/drawing/2014/main" id="{A7BCA750-B279-41B8-A336-486AA044B2B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76">
              <a:extLst>
                <a:ext uri="{FF2B5EF4-FFF2-40B4-BE49-F238E27FC236}">
                  <a16:creationId xmlns:a16="http://schemas.microsoft.com/office/drawing/2014/main" id="{2F739835-6F3C-4F0B-92D0-787EEB269A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66" name="Group 977">
            <a:extLst>
              <a:ext uri="{FF2B5EF4-FFF2-40B4-BE49-F238E27FC236}">
                <a16:creationId xmlns:a16="http://schemas.microsoft.com/office/drawing/2014/main" id="{1F04DE88-4DD1-47A8-AB47-C0D64E69F702}"/>
              </a:ext>
            </a:extLst>
          </p:cNvPr>
          <p:cNvGrpSpPr>
            <a:grpSpLocks/>
          </p:cNvGrpSpPr>
          <p:nvPr/>
        </p:nvGrpSpPr>
        <p:grpSpPr bwMode="auto">
          <a:xfrm>
            <a:off x="185530" y="5134469"/>
            <a:ext cx="1211263" cy="1077913"/>
            <a:chOff x="0" y="144"/>
            <a:chExt cx="1728" cy="1584"/>
          </a:xfrm>
        </p:grpSpPr>
        <p:sp>
          <p:nvSpPr>
            <p:cNvPr id="67" name="AutoShape 978">
              <a:extLst>
                <a:ext uri="{FF2B5EF4-FFF2-40B4-BE49-F238E27FC236}">
                  <a16:creationId xmlns:a16="http://schemas.microsoft.com/office/drawing/2014/main" id="{B6D90BDC-C63E-4F55-99E2-F8C0C4FDC25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979">
              <a:extLst>
                <a:ext uri="{FF2B5EF4-FFF2-40B4-BE49-F238E27FC236}">
                  <a16:creationId xmlns:a16="http://schemas.microsoft.com/office/drawing/2014/main" id="{695CC77D-E8B3-422F-9B42-E714DC1B315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69" name="Group 980">
            <a:extLst>
              <a:ext uri="{FF2B5EF4-FFF2-40B4-BE49-F238E27FC236}">
                <a16:creationId xmlns:a16="http://schemas.microsoft.com/office/drawing/2014/main" id="{EE39752D-CE8C-488A-84BC-58E2BCF1BD25}"/>
              </a:ext>
            </a:extLst>
          </p:cNvPr>
          <p:cNvGrpSpPr>
            <a:grpSpLocks/>
          </p:cNvGrpSpPr>
          <p:nvPr/>
        </p:nvGrpSpPr>
        <p:grpSpPr bwMode="auto">
          <a:xfrm>
            <a:off x="185530" y="5134469"/>
            <a:ext cx="1211263" cy="1077913"/>
            <a:chOff x="0" y="144"/>
            <a:chExt cx="1728" cy="1584"/>
          </a:xfrm>
        </p:grpSpPr>
        <p:sp>
          <p:nvSpPr>
            <p:cNvPr id="70" name="AutoShape 981">
              <a:extLst>
                <a:ext uri="{FF2B5EF4-FFF2-40B4-BE49-F238E27FC236}">
                  <a16:creationId xmlns:a16="http://schemas.microsoft.com/office/drawing/2014/main" id="{BBB95A49-A261-436D-ABC6-06AFD826C5E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982">
              <a:extLst>
                <a:ext uri="{FF2B5EF4-FFF2-40B4-BE49-F238E27FC236}">
                  <a16:creationId xmlns:a16="http://schemas.microsoft.com/office/drawing/2014/main" id="{3EDC26FF-A248-4E65-B2EE-3C0ABAF2E6C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72" name="Group 983">
            <a:extLst>
              <a:ext uri="{FF2B5EF4-FFF2-40B4-BE49-F238E27FC236}">
                <a16:creationId xmlns:a16="http://schemas.microsoft.com/office/drawing/2014/main" id="{86D7282A-1359-42B9-819F-BF3E9AF3B13D}"/>
              </a:ext>
            </a:extLst>
          </p:cNvPr>
          <p:cNvGrpSpPr>
            <a:grpSpLocks/>
          </p:cNvGrpSpPr>
          <p:nvPr/>
        </p:nvGrpSpPr>
        <p:grpSpPr bwMode="auto">
          <a:xfrm>
            <a:off x="185530" y="5134469"/>
            <a:ext cx="1211263" cy="1077913"/>
            <a:chOff x="0" y="144"/>
            <a:chExt cx="1728" cy="1584"/>
          </a:xfrm>
        </p:grpSpPr>
        <p:sp>
          <p:nvSpPr>
            <p:cNvPr id="73" name="AutoShape 984">
              <a:extLst>
                <a:ext uri="{FF2B5EF4-FFF2-40B4-BE49-F238E27FC236}">
                  <a16:creationId xmlns:a16="http://schemas.microsoft.com/office/drawing/2014/main" id="{84C8E20C-D0A2-4295-BC56-8C2BC631378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985">
              <a:extLst>
                <a:ext uri="{FF2B5EF4-FFF2-40B4-BE49-F238E27FC236}">
                  <a16:creationId xmlns:a16="http://schemas.microsoft.com/office/drawing/2014/main" id="{DF4ACF4C-C827-4C4B-9890-5D6897FCC3E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75" name="Group 986">
            <a:extLst>
              <a:ext uri="{FF2B5EF4-FFF2-40B4-BE49-F238E27FC236}">
                <a16:creationId xmlns:a16="http://schemas.microsoft.com/office/drawing/2014/main" id="{9C1C226F-154F-4AA9-B466-57F98BC380B8}"/>
              </a:ext>
            </a:extLst>
          </p:cNvPr>
          <p:cNvGrpSpPr>
            <a:grpSpLocks/>
          </p:cNvGrpSpPr>
          <p:nvPr/>
        </p:nvGrpSpPr>
        <p:grpSpPr bwMode="auto">
          <a:xfrm>
            <a:off x="185530" y="5134469"/>
            <a:ext cx="1211263" cy="1077913"/>
            <a:chOff x="0" y="144"/>
            <a:chExt cx="1728" cy="1584"/>
          </a:xfrm>
        </p:grpSpPr>
        <p:sp>
          <p:nvSpPr>
            <p:cNvPr id="76" name="AutoShape 987">
              <a:extLst>
                <a:ext uri="{FF2B5EF4-FFF2-40B4-BE49-F238E27FC236}">
                  <a16:creationId xmlns:a16="http://schemas.microsoft.com/office/drawing/2014/main" id="{80481514-5A3A-4F27-85BF-50E70DCC40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988">
              <a:extLst>
                <a:ext uri="{FF2B5EF4-FFF2-40B4-BE49-F238E27FC236}">
                  <a16:creationId xmlns:a16="http://schemas.microsoft.com/office/drawing/2014/main" id="{CE635C6F-B492-41BC-9F6C-5FE7E4DB0E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78" name="Group 989">
            <a:extLst>
              <a:ext uri="{FF2B5EF4-FFF2-40B4-BE49-F238E27FC236}">
                <a16:creationId xmlns:a16="http://schemas.microsoft.com/office/drawing/2014/main" id="{BC744998-4AAD-4368-A561-E7190B6FC90F}"/>
              </a:ext>
            </a:extLst>
          </p:cNvPr>
          <p:cNvGrpSpPr>
            <a:grpSpLocks/>
          </p:cNvGrpSpPr>
          <p:nvPr/>
        </p:nvGrpSpPr>
        <p:grpSpPr bwMode="auto">
          <a:xfrm>
            <a:off x="185530" y="5134469"/>
            <a:ext cx="1211263" cy="1077913"/>
            <a:chOff x="0" y="144"/>
            <a:chExt cx="1728" cy="1584"/>
          </a:xfrm>
        </p:grpSpPr>
        <p:sp>
          <p:nvSpPr>
            <p:cNvPr id="79" name="AutoShape 990">
              <a:extLst>
                <a:ext uri="{FF2B5EF4-FFF2-40B4-BE49-F238E27FC236}">
                  <a16:creationId xmlns:a16="http://schemas.microsoft.com/office/drawing/2014/main" id="{2621F9CA-825A-4EE9-8B3F-156B493CBBB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991">
              <a:extLst>
                <a:ext uri="{FF2B5EF4-FFF2-40B4-BE49-F238E27FC236}">
                  <a16:creationId xmlns:a16="http://schemas.microsoft.com/office/drawing/2014/main" id="{CD8DD5C5-28C3-4BE8-83C6-107B1DC9EDF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81" name="Group 992">
            <a:extLst>
              <a:ext uri="{FF2B5EF4-FFF2-40B4-BE49-F238E27FC236}">
                <a16:creationId xmlns:a16="http://schemas.microsoft.com/office/drawing/2014/main" id="{5D4EFC92-A7FB-421E-B763-3B6E37D0F471}"/>
              </a:ext>
            </a:extLst>
          </p:cNvPr>
          <p:cNvGrpSpPr>
            <a:grpSpLocks/>
          </p:cNvGrpSpPr>
          <p:nvPr/>
        </p:nvGrpSpPr>
        <p:grpSpPr bwMode="auto">
          <a:xfrm>
            <a:off x="185530" y="5134469"/>
            <a:ext cx="1211263" cy="1077913"/>
            <a:chOff x="0" y="144"/>
            <a:chExt cx="1728" cy="1584"/>
          </a:xfrm>
        </p:grpSpPr>
        <p:sp>
          <p:nvSpPr>
            <p:cNvPr id="82" name="AutoShape 993">
              <a:extLst>
                <a:ext uri="{FF2B5EF4-FFF2-40B4-BE49-F238E27FC236}">
                  <a16:creationId xmlns:a16="http://schemas.microsoft.com/office/drawing/2014/main" id="{2F18EDA5-682B-48CF-86C4-2A581D465D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994">
              <a:extLst>
                <a:ext uri="{FF2B5EF4-FFF2-40B4-BE49-F238E27FC236}">
                  <a16:creationId xmlns:a16="http://schemas.microsoft.com/office/drawing/2014/main" id="{76ACC0A6-736E-4314-98E6-C1DC1C9C8D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84" name="Group 995">
            <a:extLst>
              <a:ext uri="{FF2B5EF4-FFF2-40B4-BE49-F238E27FC236}">
                <a16:creationId xmlns:a16="http://schemas.microsoft.com/office/drawing/2014/main" id="{5D745C67-41CD-4C53-8B6B-0DB05604B6D1}"/>
              </a:ext>
            </a:extLst>
          </p:cNvPr>
          <p:cNvGrpSpPr>
            <a:grpSpLocks/>
          </p:cNvGrpSpPr>
          <p:nvPr/>
        </p:nvGrpSpPr>
        <p:grpSpPr bwMode="auto">
          <a:xfrm>
            <a:off x="185530" y="5134469"/>
            <a:ext cx="1211263" cy="1077913"/>
            <a:chOff x="0" y="144"/>
            <a:chExt cx="1728" cy="1584"/>
          </a:xfrm>
        </p:grpSpPr>
        <p:sp>
          <p:nvSpPr>
            <p:cNvPr id="85" name="AutoShape 996">
              <a:extLst>
                <a:ext uri="{FF2B5EF4-FFF2-40B4-BE49-F238E27FC236}">
                  <a16:creationId xmlns:a16="http://schemas.microsoft.com/office/drawing/2014/main" id="{7DB632AF-DCCB-48BF-A217-7E695293694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997">
              <a:extLst>
                <a:ext uri="{FF2B5EF4-FFF2-40B4-BE49-F238E27FC236}">
                  <a16:creationId xmlns:a16="http://schemas.microsoft.com/office/drawing/2014/main" id="{AF305E6F-37B7-4302-9FE0-AF6A4BDD626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87" name="Group 998">
            <a:extLst>
              <a:ext uri="{FF2B5EF4-FFF2-40B4-BE49-F238E27FC236}">
                <a16:creationId xmlns:a16="http://schemas.microsoft.com/office/drawing/2014/main" id="{93259FF5-2F02-4AF5-8D5A-5303E13E84C6}"/>
              </a:ext>
            </a:extLst>
          </p:cNvPr>
          <p:cNvGrpSpPr>
            <a:grpSpLocks/>
          </p:cNvGrpSpPr>
          <p:nvPr/>
        </p:nvGrpSpPr>
        <p:grpSpPr bwMode="auto">
          <a:xfrm>
            <a:off x="185530" y="5134469"/>
            <a:ext cx="1211263" cy="1077913"/>
            <a:chOff x="0" y="144"/>
            <a:chExt cx="1728" cy="1584"/>
          </a:xfrm>
        </p:grpSpPr>
        <p:sp>
          <p:nvSpPr>
            <p:cNvPr id="88" name="AutoShape 999">
              <a:extLst>
                <a:ext uri="{FF2B5EF4-FFF2-40B4-BE49-F238E27FC236}">
                  <a16:creationId xmlns:a16="http://schemas.microsoft.com/office/drawing/2014/main" id="{DF90E940-5476-428F-801E-1F4CF8BE52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00">
              <a:extLst>
                <a:ext uri="{FF2B5EF4-FFF2-40B4-BE49-F238E27FC236}">
                  <a16:creationId xmlns:a16="http://schemas.microsoft.com/office/drawing/2014/main" id="{1ED960FC-CAA3-4413-B3B7-CFB03F02B25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90" name="Group 1001">
            <a:extLst>
              <a:ext uri="{FF2B5EF4-FFF2-40B4-BE49-F238E27FC236}">
                <a16:creationId xmlns:a16="http://schemas.microsoft.com/office/drawing/2014/main" id="{70EA6D4A-45BA-4188-B1C2-B29DD0B7C254}"/>
              </a:ext>
            </a:extLst>
          </p:cNvPr>
          <p:cNvGrpSpPr>
            <a:grpSpLocks/>
          </p:cNvGrpSpPr>
          <p:nvPr/>
        </p:nvGrpSpPr>
        <p:grpSpPr bwMode="auto">
          <a:xfrm>
            <a:off x="185530" y="5134469"/>
            <a:ext cx="1211263" cy="1077913"/>
            <a:chOff x="0" y="144"/>
            <a:chExt cx="1728" cy="1584"/>
          </a:xfrm>
        </p:grpSpPr>
        <p:sp>
          <p:nvSpPr>
            <p:cNvPr id="91" name="AutoShape 1002">
              <a:extLst>
                <a:ext uri="{FF2B5EF4-FFF2-40B4-BE49-F238E27FC236}">
                  <a16:creationId xmlns:a16="http://schemas.microsoft.com/office/drawing/2014/main" id="{806757C8-D497-44D5-AC38-095FB671170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03">
              <a:extLst>
                <a:ext uri="{FF2B5EF4-FFF2-40B4-BE49-F238E27FC236}">
                  <a16:creationId xmlns:a16="http://schemas.microsoft.com/office/drawing/2014/main" id="{BEA6E069-A326-407A-9030-3B9490FCB5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93" name="Group 1004">
            <a:extLst>
              <a:ext uri="{FF2B5EF4-FFF2-40B4-BE49-F238E27FC236}">
                <a16:creationId xmlns:a16="http://schemas.microsoft.com/office/drawing/2014/main" id="{FE2BCEAA-CC0F-44C9-9F02-ADE15DC046B1}"/>
              </a:ext>
            </a:extLst>
          </p:cNvPr>
          <p:cNvGrpSpPr>
            <a:grpSpLocks/>
          </p:cNvGrpSpPr>
          <p:nvPr/>
        </p:nvGrpSpPr>
        <p:grpSpPr bwMode="auto">
          <a:xfrm>
            <a:off x="185530" y="5134469"/>
            <a:ext cx="1211263" cy="1077913"/>
            <a:chOff x="0" y="144"/>
            <a:chExt cx="1728" cy="1584"/>
          </a:xfrm>
        </p:grpSpPr>
        <p:sp>
          <p:nvSpPr>
            <p:cNvPr id="94" name="AutoShape 1005">
              <a:extLst>
                <a:ext uri="{FF2B5EF4-FFF2-40B4-BE49-F238E27FC236}">
                  <a16:creationId xmlns:a16="http://schemas.microsoft.com/office/drawing/2014/main" id="{A4767422-EE6B-4724-92F4-54EF54DB4A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06">
              <a:extLst>
                <a:ext uri="{FF2B5EF4-FFF2-40B4-BE49-F238E27FC236}">
                  <a16:creationId xmlns:a16="http://schemas.microsoft.com/office/drawing/2014/main" id="{D0FCCE8B-BDC6-429A-BC9D-417E24F27F7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96" name="Group 1007">
            <a:extLst>
              <a:ext uri="{FF2B5EF4-FFF2-40B4-BE49-F238E27FC236}">
                <a16:creationId xmlns:a16="http://schemas.microsoft.com/office/drawing/2014/main" id="{2BD5F01B-09AD-4529-9A5D-F901AE36325E}"/>
              </a:ext>
            </a:extLst>
          </p:cNvPr>
          <p:cNvGrpSpPr>
            <a:grpSpLocks/>
          </p:cNvGrpSpPr>
          <p:nvPr/>
        </p:nvGrpSpPr>
        <p:grpSpPr bwMode="auto">
          <a:xfrm>
            <a:off x="185530" y="5134469"/>
            <a:ext cx="1211263" cy="1077913"/>
            <a:chOff x="0" y="144"/>
            <a:chExt cx="1728" cy="1584"/>
          </a:xfrm>
        </p:grpSpPr>
        <p:sp>
          <p:nvSpPr>
            <p:cNvPr id="97" name="AutoShape 1008">
              <a:extLst>
                <a:ext uri="{FF2B5EF4-FFF2-40B4-BE49-F238E27FC236}">
                  <a16:creationId xmlns:a16="http://schemas.microsoft.com/office/drawing/2014/main" id="{A9F28448-1404-4CA2-AE7A-90EB99F7825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09">
              <a:extLst>
                <a:ext uri="{FF2B5EF4-FFF2-40B4-BE49-F238E27FC236}">
                  <a16:creationId xmlns:a16="http://schemas.microsoft.com/office/drawing/2014/main" id="{25E7A17D-1249-4944-BF5D-B2697AE5CE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99" name="Group 1010">
            <a:extLst>
              <a:ext uri="{FF2B5EF4-FFF2-40B4-BE49-F238E27FC236}">
                <a16:creationId xmlns:a16="http://schemas.microsoft.com/office/drawing/2014/main" id="{610C0F4E-D7DE-41ED-A58C-30939A71540E}"/>
              </a:ext>
            </a:extLst>
          </p:cNvPr>
          <p:cNvGrpSpPr>
            <a:grpSpLocks/>
          </p:cNvGrpSpPr>
          <p:nvPr/>
        </p:nvGrpSpPr>
        <p:grpSpPr bwMode="auto">
          <a:xfrm>
            <a:off x="185530" y="5134469"/>
            <a:ext cx="1211263" cy="1077913"/>
            <a:chOff x="0" y="144"/>
            <a:chExt cx="1728" cy="1584"/>
          </a:xfrm>
        </p:grpSpPr>
        <p:sp>
          <p:nvSpPr>
            <p:cNvPr id="100" name="AutoShape 1011">
              <a:extLst>
                <a:ext uri="{FF2B5EF4-FFF2-40B4-BE49-F238E27FC236}">
                  <a16:creationId xmlns:a16="http://schemas.microsoft.com/office/drawing/2014/main" id="{B05B1CD8-C5EA-426B-AA7F-D69843450ED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12">
              <a:extLst>
                <a:ext uri="{FF2B5EF4-FFF2-40B4-BE49-F238E27FC236}">
                  <a16:creationId xmlns:a16="http://schemas.microsoft.com/office/drawing/2014/main" id="{714AF0C3-0535-4608-B6B8-6200D8BFFF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102" name="Group 1013">
            <a:extLst>
              <a:ext uri="{FF2B5EF4-FFF2-40B4-BE49-F238E27FC236}">
                <a16:creationId xmlns:a16="http://schemas.microsoft.com/office/drawing/2014/main" id="{2FD0943A-02CB-4088-B6C3-B039F7A5E161}"/>
              </a:ext>
            </a:extLst>
          </p:cNvPr>
          <p:cNvGrpSpPr>
            <a:grpSpLocks/>
          </p:cNvGrpSpPr>
          <p:nvPr/>
        </p:nvGrpSpPr>
        <p:grpSpPr bwMode="auto">
          <a:xfrm>
            <a:off x="185530" y="5134469"/>
            <a:ext cx="1211263" cy="1077913"/>
            <a:chOff x="0" y="144"/>
            <a:chExt cx="1728" cy="1584"/>
          </a:xfrm>
        </p:grpSpPr>
        <p:sp>
          <p:nvSpPr>
            <p:cNvPr id="103" name="AutoShape 1014">
              <a:extLst>
                <a:ext uri="{FF2B5EF4-FFF2-40B4-BE49-F238E27FC236}">
                  <a16:creationId xmlns:a16="http://schemas.microsoft.com/office/drawing/2014/main" id="{B3352EBC-5EA2-4141-A550-0FA3D6FA701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15">
              <a:extLst>
                <a:ext uri="{FF2B5EF4-FFF2-40B4-BE49-F238E27FC236}">
                  <a16:creationId xmlns:a16="http://schemas.microsoft.com/office/drawing/2014/main" id="{9DCF4470-7A79-4EED-9CA6-8DCDDB3A46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105" name="Group 1016">
            <a:extLst>
              <a:ext uri="{FF2B5EF4-FFF2-40B4-BE49-F238E27FC236}">
                <a16:creationId xmlns:a16="http://schemas.microsoft.com/office/drawing/2014/main" id="{E9142887-ED3C-4383-9872-4730C8D4D28A}"/>
              </a:ext>
            </a:extLst>
          </p:cNvPr>
          <p:cNvGrpSpPr>
            <a:grpSpLocks/>
          </p:cNvGrpSpPr>
          <p:nvPr/>
        </p:nvGrpSpPr>
        <p:grpSpPr bwMode="auto">
          <a:xfrm>
            <a:off x="185530" y="5134469"/>
            <a:ext cx="1211263" cy="1077913"/>
            <a:chOff x="0" y="144"/>
            <a:chExt cx="1728" cy="1584"/>
          </a:xfrm>
        </p:grpSpPr>
        <p:sp>
          <p:nvSpPr>
            <p:cNvPr id="106" name="AutoShape 1017">
              <a:extLst>
                <a:ext uri="{FF2B5EF4-FFF2-40B4-BE49-F238E27FC236}">
                  <a16:creationId xmlns:a16="http://schemas.microsoft.com/office/drawing/2014/main" id="{36B34177-9036-418A-BA88-C49CA63AE1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18">
              <a:extLst>
                <a:ext uri="{FF2B5EF4-FFF2-40B4-BE49-F238E27FC236}">
                  <a16:creationId xmlns:a16="http://schemas.microsoft.com/office/drawing/2014/main" id="{767732F4-9604-435E-88DB-1577EC3F29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108" name="Group 1019">
            <a:extLst>
              <a:ext uri="{FF2B5EF4-FFF2-40B4-BE49-F238E27FC236}">
                <a16:creationId xmlns:a16="http://schemas.microsoft.com/office/drawing/2014/main" id="{50A8F6E1-1E9C-48B4-8D34-A6082BAEA8DB}"/>
              </a:ext>
            </a:extLst>
          </p:cNvPr>
          <p:cNvGrpSpPr>
            <a:grpSpLocks/>
          </p:cNvGrpSpPr>
          <p:nvPr/>
        </p:nvGrpSpPr>
        <p:grpSpPr bwMode="auto">
          <a:xfrm>
            <a:off x="185530" y="5134469"/>
            <a:ext cx="1211263" cy="1077913"/>
            <a:chOff x="0" y="144"/>
            <a:chExt cx="1728" cy="1584"/>
          </a:xfrm>
        </p:grpSpPr>
        <p:sp>
          <p:nvSpPr>
            <p:cNvPr id="109" name="AutoShape 1020">
              <a:extLst>
                <a:ext uri="{FF2B5EF4-FFF2-40B4-BE49-F238E27FC236}">
                  <a16:creationId xmlns:a16="http://schemas.microsoft.com/office/drawing/2014/main" id="{43B44937-C33B-44C8-B499-A0D74452CBF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21">
              <a:extLst>
                <a:ext uri="{FF2B5EF4-FFF2-40B4-BE49-F238E27FC236}">
                  <a16:creationId xmlns:a16="http://schemas.microsoft.com/office/drawing/2014/main" id="{C4450DD7-3378-48A1-8865-E89CD4A5596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111" name="Group 1022">
            <a:extLst>
              <a:ext uri="{FF2B5EF4-FFF2-40B4-BE49-F238E27FC236}">
                <a16:creationId xmlns:a16="http://schemas.microsoft.com/office/drawing/2014/main" id="{16AFFAF4-7889-4C22-8A95-B283B84D8057}"/>
              </a:ext>
            </a:extLst>
          </p:cNvPr>
          <p:cNvGrpSpPr>
            <a:grpSpLocks/>
          </p:cNvGrpSpPr>
          <p:nvPr/>
        </p:nvGrpSpPr>
        <p:grpSpPr bwMode="auto">
          <a:xfrm>
            <a:off x="185530" y="5134469"/>
            <a:ext cx="1211263" cy="1077913"/>
            <a:chOff x="0" y="144"/>
            <a:chExt cx="1728" cy="1584"/>
          </a:xfrm>
        </p:grpSpPr>
        <p:sp>
          <p:nvSpPr>
            <p:cNvPr id="112" name="AutoShape 1023">
              <a:extLst>
                <a:ext uri="{FF2B5EF4-FFF2-40B4-BE49-F238E27FC236}">
                  <a16:creationId xmlns:a16="http://schemas.microsoft.com/office/drawing/2014/main" id="{DDE69AB7-EA1E-4A10-B717-3D92ACB805F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24">
              <a:extLst>
                <a:ext uri="{FF2B5EF4-FFF2-40B4-BE49-F238E27FC236}">
                  <a16:creationId xmlns:a16="http://schemas.microsoft.com/office/drawing/2014/main" id="{A1590238-426E-48EF-BD57-9BC59D37D9E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114" name="Group 1025">
            <a:extLst>
              <a:ext uri="{FF2B5EF4-FFF2-40B4-BE49-F238E27FC236}">
                <a16:creationId xmlns:a16="http://schemas.microsoft.com/office/drawing/2014/main" id="{F1EED2E7-854D-426E-B420-1C4FF1C0E0E3}"/>
              </a:ext>
            </a:extLst>
          </p:cNvPr>
          <p:cNvGrpSpPr>
            <a:grpSpLocks/>
          </p:cNvGrpSpPr>
          <p:nvPr/>
        </p:nvGrpSpPr>
        <p:grpSpPr bwMode="auto">
          <a:xfrm>
            <a:off x="185530" y="5134469"/>
            <a:ext cx="1211263" cy="1077913"/>
            <a:chOff x="0" y="144"/>
            <a:chExt cx="1728" cy="1584"/>
          </a:xfrm>
        </p:grpSpPr>
        <p:sp>
          <p:nvSpPr>
            <p:cNvPr id="115" name="AutoShape 1026">
              <a:extLst>
                <a:ext uri="{FF2B5EF4-FFF2-40B4-BE49-F238E27FC236}">
                  <a16:creationId xmlns:a16="http://schemas.microsoft.com/office/drawing/2014/main" id="{B205DC7D-8E33-4AA8-922E-81CDF8E7CF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27">
              <a:extLst>
                <a:ext uri="{FF2B5EF4-FFF2-40B4-BE49-F238E27FC236}">
                  <a16:creationId xmlns:a16="http://schemas.microsoft.com/office/drawing/2014/main" id="{2324D772-6BCA-4E9C-995E-972DF82755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117" name="Group 1028">
            <a:extLst>
              <a:ext uri="{FF2B5EF4-FFF2-40B4-BE49-F238E27FC236}">
                <a16:creationId xmlns:a16="http://schemas.microsoft.com/office/drawing/2014/main" id="{78AF31AE-6D38-494C-B93A-755173B642F9}"/>
              </a:ext>
            </a:extLst>
          </p:cNvPr>
          <p:cNvGrpSpPr>
            <a:grpSpLocks/>
          </p:cNvGrpSpPr>
          <p:nvPr/>
        </p:nvGrpSpPr>
        <p:grpSpPr bwMode="auto">
          <a:xfrm>
            <a:off x="185530" y="5134469"/>
            <a:ext cx="1211263" cy="1077913"/>
            <a:chOff x="0" y="144"/>
            <a:chExt cx="1728" cy="1584"/>
          </a:xfrm>
        </p:grpSpPr>
        <p:sp>
          <p:nvSpPr>
            <p:cNvPr id="118" name="AutoShape 1029">
              <a:extLst>
                <a:ext uri="{FF2B5EF4-FFF2-40B4-BE49-F238E27FC236}">
                  <a16:creationId xmlns:a16="http://schemas.microsoft.com/office/drawing/2014/main" id="{F57DDDD9-AEE8-421E-9CEC-703D398E69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30">
              <a:extLst>
                <a:ext uri="{FF2B5EF4-FFF2-40B4-BE49-F238E27FC236}">
                  <a16:creationId xmlns:a16="http://schemas.microsoft.com/office/drawing/2014/main" id="{3A5EE7A3-AD13-4154-A656-61B7974D3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120" name="Group 1031">
            <a:extLst>
              <a:ext uri="{FF2B5EF4-FFF2-40B4-BE49-F238E27FC236}">
                <a16:creationId xmlns:a16="http://schemas.microsoft.com/office/drawing/2014/main" id="{E60D98FA-95B9-44FF-836C-EECDF24FD3F9}"/>
              </a:ext>
            </a:extLst>
          </p:cNvPr>
          <p:cNvGrpSpPr>
            <a:grpSpLocks/>
          </p:cNvGrpSpPr>
          <p:nvPr/>
        </p:nvGrpSpPr>
        <p:grpSpPr bwMode="auto">
          <a:xfrm>
            <a:off x="185530" y="5134469"/>
            <a:ext cx="1211263" cy="1077913"/>
            <a:chOff x="0" y="144"/>
            <a:chExt cx="1728" cy="1584"/>
          </a:xfrm>
        </p:grpSpPr>
        <p:sp>
          <p:nvSpPr>
            <p:cNvPr id="121" name="AutoShape 1032">
              <a:extLst>
                <a:ext uri="{FF2B5EF4-FFF2-40B4-BE49-F238E27FC236}">
                  <a16:creationId xmlns:a16="http://schemas.microsoft.com/office/drawing/2014/main" id="{2922DEB7-7DD5-4B49-B892-57BBB291C0D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33">
              <a:extLst>
                <a:ext uri="{FF2B5EF4-FFF2-40B4-BE49-F238E27FC236}">
                  <a16:creationId xmlns:a16="http://schemas.microsoft.com/office/drawing/2014/main" id="{A968E987-034B-4D87-A948-16BF64130EC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23" name="Group 1034">
            <a:extLst>
              <a:ext uri="{FF2B5EF4-FFF2-40B4-BE49-F238E27FC236}">
                <a16:creationId xmlns:a16="http://schemas.microsoft.com/office/drawing/2014/main" id="{0B84DC09-2FF3-41FD-86FE-47DAC070EE9A}"/>
              </a:ext>
            </a:extLst>
          </p:cNvPr>
          <p:cNvGrpSpPr>
            <a:grpSpLocks/>
          </p:cNvGrpSpPr>
          <p:nvPr/>
        </p:nvGrpSpPr>
        <p:grpSpPr bwMode="auto">
          <a:xfrm>
            <a:off x="185530" y="5134469"/>
            <a:ext cx="1211263" cy="1077913"/>
            <a:chOff x="0" y="144"/>
            <a:chExt cx="1728" cy="1584"/>
          </a:xfrm>
        </p:grpSpPr>
        <p:sp>
          <p:nvSpPr>
            <p:cNvPr id="124" name="AutoShape 1035">
              <a:extLst>
                <a:ext uri="{FF2B5EF4-FFF2-40B4-BE49-F238E27FC236}">
                  <a16:creationId xmlns:a16="http://schemas.microsoft.com/office/drawing/2014/main" id="{E0E7595E-FB0B-49DF-B127-B47540CD46E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36">
              <a:extLst>
                <a:ext uri="{FF2B5EF4-FFF2-40B4-BE49-F238E27FC236}">
                  <a16:creationId xmlns:a16="http://schemas.microsoft.com/office/drawing/2014/main" id="{3220A067-DB62-4DD2-B37A-D7A4F6B6A8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26" name="Group 1037">
            <a:extLst>
              <a:ext uri="{FF2B5EF4-FFF2-40B4-BE49-F238E27FC236}">
                <a16:creationId xmlns:a16="http://schemas.microsoft.com/office/drawing/2014/main" id="{9D385E34-7EC1-4996-A028-8522B2A0668B}"/>
              </a:ext>
            </a:extLst>
          </p:cNvPr>
          <p:cNvGrpSpPr>
            <a:grpSpLocks/>
          </p:cNvGrpSpPr>
          <p:nvPr/>
        </p:nvGrpSpPr>
        <p:grpSpPr bwMode="auto">
          <a:xfrm>
            <a:off x="185530" y="5134469"/>
            <a:ext cx="1211263" cy="1077913"/>
            <a:chOff x="0" y="144"/>
            <a:chExt cx="1728" cy="1584"/>
          </a:xfrm>
        </p:grpSpPr>
        <p:sp>
          <p:nvSpPr>
            <p:cNvPr id="127" name="AutoShape 1038">
              <a:extLst>
                <a:ext uri="{FF2B5EF4-FFF2-40B4-BE49-F238E27FC236}">
                  <a16:creationId xmlns:a16="http://schemas.microsoft.com/office/drawing/2014/main" id="{C184ED41-A194-485A-B661-53121FB278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39">
              <a:extLst>
                <a:ext uri="{FF2B5EF4-FFF2-40B4-BE49-F238E27FC236}">
                  <a16:creationId xmlns:a16="http://schemas.microsoft.com/office/drawing/2014/main" id="{26275831-0251-4BC7-BDF8-AEDE1FE1A2C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29" name="Group 1040">
            <a:extLst>
              <a:ext uri="{FF2B5EF4-FFF2-40B4-BE49-F238E27FC236}">
                <a16:creationId xmlns:a16="http://schemas.microsoft.com/office/drawing/2014/main" id="{71F4A760-4C68-4346-9352-40F34B7D427C}"/>
              </a:ext>
            </a:extLst>
          </p:cNvPr>
          <p:cNvGrpSpPr>
            <a:grpSpLocks/>
          </p:cNvGrpSpPr>
          <p:nvPr/>
        </p:nvGrpSpPr>
        <p:grpSpPr bwMode="auto">
          <a:xfrm>
            <a:off x="185530" y="5134469"/>
            <a:ext cx="1211263" cy="1077913"/>
            <a:chOff x="0" y="144"/>
            <a:chExt cx="1728" cy="1584"/>
          </a:xfrm>
        </p:grpSpPr>
        <p:sp>
          <p:nvSpPr>
            <p:cNvPr id="130" name="AutoShape 1041">
              <a:extLst>
                <a:ext uri="{FF2B5EF4-FFF2-40B4-BE49-F238E27FC236}">
                  <a16:creationId xmlns:a16="http://schemas.microsoft.com/office/drawing/2014/main" id="{6C83978F-657D-48CA-BCE3-FF7AAF8A22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42">
              <a:extLst>
                <a:ext uri="{FF2B5EF4-FFF2-40B4-BE49-F238E27FC236}">
                  <a16:creationId xmlns:a16="http://schemas.microsoft.com/office/drawing/2014/main" id="{C6699843-BE85-45FB-AFF4-D662ED41351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32" name="Group 1043">
            <a:extLst>
              <a:ext uri="{FF2B5EF4-FFF2-40B4-BE49-F238E27FC236}">
                <a16:creationId xmlns:a16="http://schemas.microsoft.com/office/drawing/2014/main" id="{018B8E5B-ED2B-4206-AB03-B84240AB1312}"/>
              </a:ext>
            </a:extLst>
          </p:cNvPr>
          <p:cNvGrpSpPr>
            <a:grpSpLocks/>
          </p:cNvGrpSpPr>
          <p:nvPr/>
        </p:nvGrpSpPr>
        <p:grpSpPr bwMode="auto">
          <a:xfrm>
            <a:off x="185530" y="5134469"/>
            <a:ext cx="1211263" cy="1077913"/>
            <a:chOff x="0" y="144"/>
            <a:chExt cx="1728" cy="1584"/>
          </a:xfrm>
        </p:grpSpPr>
        <p:sp>
          <p:nvSpPr>
            <p:cNvPr id="133" name="AutoShape 1044">
              <a:extLst>
                <a:ext uri="{FF2B5EF4-FFF2-40B4-BE49-F238E27FC236}">
                  <a16:creationId xmlns:a16="http://schemas.microsoft.com/office/drawing/2014/main" id="{BAEE34CC-E020-4BC5-9545-82ECFFF9AD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45">
              <a:extLst>
                <a:ext uri="{FF2B5EF4-FFF2-40B4-BE49-F238E27FC236}">
                  <a16:creationId xmlns:a16="http://schemas.microsoft.com/office/drawing/2014/main" id="{A215906D-35AE-4989-ACB4-96F6A77810B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35" name="Group 1046">
            <a:extLst>
              <a:ext uri="{FF2B5EF4-FFF2-40B4-BE49-F238E27FC236}">
                <a16:creationId xmlns:a16="http://schemas.microsoft.com/office/drawing/2014/main" id="{FDB42ED3-2851-4F8F-89D7-D982E65BDDD1}"/>
              </a:ext>
            </a:extLst>
          </p:cNvPr>
          <p:cNvGrpSpPr>
            <a:grpSpLocks/>
          </p:cNvGrpSpPr>
          <p:nvPr/>
        </p:nvGrpSpPr>
        <p:grpSpPr bwMode="auto">
          <a:xfrm>
            <a:off x="185530" y="5134469"/>
            <a:ext cx="1211263" cy="1077913"/>
            <a:chOff x="0" y="144"/>
            <a:chExt cx="1728" cy="1584"/>
          </a:xfrm>
        </p:grpSpPr>
        <p:sp>
          <p:nvSpPr>
            <p:cNvPr id="136" name="AutoShape 1047">
              <a:extLst>
                <a:ext uri="{FF2B5EF4-FFF2-40B4-BE49-F238E27FC236}">
                  <a16:creationId xmlns:a16="http://schemas.microsoft.com/office/drawing/2014/main" id="{B4F0BDAC-6B31-469E-9540-6570570213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48">
              <a:extLst>
                <a:ext uri="{FF2B5EF4-FFF2-40B4-BE49-F238E27FC236}">
                  <a16:creationId xmlns:a16="http://schemas.microsoft.com/office/drawing/2014/main" id="{0963B5CF-78D0-43A4-ADC9-250E5435EB1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38" name="Group 1049">
            <a:extLst>
              <a:ext uri="{FF2B5EF4-FFF2-40B4-BE49-F238E27FC236}">
                <a16:creationId xmlns:a16="http://schemas.microsoft.com/office/drawing/2014/main" id="{07DC0E63-6C29-4522-B4FE-27226DBEDC92}"/>
              </a:ext>
            </a:extLst>
          </p:cNvPr>
          <p:cNvGrpSpPr>
            <a:grpSpLocks/>
          </p:cNvGrpSpPr>
          <p:nvPr/>
        </p:nvGrpSpPr>
        <p:grpSpPr bwMode="auto">
          <a:xfrm>
            <a:off x="185530" y="5134469"/>
            <a:ext cx="1211263" cy="1077913"/>
            <a:chOff x="0" y="144"/>
            <a:chExt cx="1728" cy="1584"/>
          </a:xfrm>
        </p:grpSpPr>
        <p:sp>
          <p:nvSpPr>
            <p:cNvPr id="139" name="AutoShape 1050">
              <a:extLst>
                <a:ext uri="{FF2B5EF4-FFF2-40B4-BE49-F238E27FC236}">
                  <a16:creationId xmlns:a16="http://schemas.microsoft.com/office/drawing/2014/main" id="{E5B8739A-960E-48AC-9B10-1B89485D9B1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51">
              <a:extLst>
                <a:ext uri="{FF2B5EF4-FFF2-40B4-BE49-F238E27FC236}">
                  <a16:creationId xmlns:a16="http://schemas.microsoft.com/office/drawing/2014/main" id="{8B3D4AE7-E269-4251-B49D-55DE9681697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41" name="Group 1052">
            <a:extLst>
              <a:ext uri="{FF2B5EF4-FFF2-40B4-BE49-F238E27FC236}">
                <a16:creationId xmlns:a16="http://schemas.microsoft.com/office/drawing/2014/main" id="{AEAF79FC-B41F-4162-941F-67E40EAC2730}"/>
              </a:ext>
            </a:extLst>
          </p:cNvPr>
          <p:cNvGrpSpPr>
            <a:grpSpLocks/>
          </p:cNvGrpSpPr>
          <p:nvPr/>
        </p:nvGrpSpPr>
        <p:grpSpPr bwMode="auto">
          <a:xfrm>
            <a:off x="185530" y="5134469"/>
            <a:ext cx="1211263" cy="1077913"/>
            <a:chOff x="0" y="144"/>
            <a:chExt cx="1728" cy="1584"/>
          </a:xfrm>
        </p:grpSpPr>
        <p:sp>
          <p:nvSpPr>
            <p:cNvPr id="142" name="AutoShape 1053">
              <a:extLst>
                <a:ext uri="{FF2B5EF4-FFF2-40B4-BE49-F238E27FC236}">
                  <a16:creationId xmlns:a16="http://schemas.microsoft.com/office/drawing/2014/main" id="{DF4E7C54-5DC5-4AEF-B374-A692FC51829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54">
              <a:extLst>
                <a:ext uri="{FF2B5EF4-FFF2-40B4-BE49-F238E27FC236}">
                  <a16:creationId xmlns:a16="http://schemas.microsoft.com/office/drawing/2014/main" id="{04303D23-AAAC-4FCF-B83D-958301111D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44" name="Group 1055">
            <a:extLst>
              <a:ext uri="{FF2B5EF4-FFF2-40B4-BE49-F238E27FC236}">
                <a16:creationId xmlns:a16="http://schemas.microsoft.com/office/drawing/2014/main" id="{AA12C72A-9239-4AA0-B14F-DAB2B2EFEF98}"/>
              </a:ext>
            </a:extLst>
          </p:cNvPr>
          <p:cNvGrpSpPr>
            <a:grpSpLocks/>
          </p:cNvGrpSpPr>
          <p:nvPr/>
        </p:nvGrpSpPr>
        <p:grpSpPr bwMode="auto">
          <a:xfrm>
            <a:off x="185530" y="5134469"/>
            <a:ext cx="1211263" cy="1077913"/>
            <a:chOff x="0" y="144"/>
            <a:chExt cx="1728" cy="1584"/>
          </a:xfrm>
        </p:grpSpPr>
        <p:sp>
          <p:nvSpPr>
            <p:cNvPr id="145" name="AutoShape 1056">
              <a:extLst>
                <a:ext uri="{FF2B5EF4-FFF2-40B4-BE49-F238E27FC236}">
                  <a16:creationId xmlns:a16="http://schemas.microsoft.com/office/drawing/2014/main" id="{FE0CE376-F643-433E-8DBA-5CD8DDA740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57">
              <a:extLst>
                <a:ext uri="{FF2B5EF4-FFF2-40B4-BE49-F238E27FC236}">
                  <a16:creationId xmlns:a16="http://schemas.microsoft.com/office/drawing/2014/main" id="{FFED6A7A-BA83-4ECF-A8E0-F251423656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47" name="Group 1058">
            <a:extLst>
              <a:ext uri="{FF2B5EF4-FFF2-40B4-BE49-F238E27FC236}">
                <a16:creationId xmlns:a16="http://schemas.microsoft.com/office/drawing/2014/main" id="{977035E5-8AA9-4B59-81EA-1B23BF0A5946}"/>
              </a:ext>
            </a:extLst>
          </p:cNvPr>
          <p:cNvGrpSpPr>
            <a:grpSpLocks/>
          </p:cNvGrpSpPr>
          <p:nvPr/>
        </p:nvGrpSpPr>
        <p:grpSpPr bwMode="auto">
          <a:xfrm>
            <a:off x="185530" y="5134469"/>
            <a:ext cx="1211263" cy="1077913"/>
            <a:chOff x="0" y="144"/>
            <a:chExt cx="1728" cy="1584"/>
          </a:xfrm>
        </p:grpSpPr>
        <p:sp>
          <p:nvSpPr>
            <p:cNvPr id="148" name="AutoShape 1059">
              <a:extLst>
                <a:ext uri="{FF2B5EF4-FFF2-40B4-BE49-F238E27FC236}">
                  <a16:creationId xmlns:a16="http://schemas.microsoft.com/office/drawing/2014/main" id="{0857ED26-924B-4833-AD74-8006D382E1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60">
              <a:extLst>
                <a:ext uri="{FF2B5EF4-FFF2-40B4-BE49-F238E27FC236}">
                  <a16:creationId xmlns:a16="http://schemas.microsoft.com/office/drawing/2014/main" id="{4B8DEC4A-A838-4C27-8633-E229A6DA557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50" name="Group 1061">
            <a:extLst>
              <a:ext uri="{FF2B5EF4-FFF2-40B4-BE49-F238E27FC236}">
                <a16:creationId xmlns:a16="http://schemas.microsoft.com/office/drawing/2014/main" id="{163837AD-81AD-417D-894F-407F966E0392}"/>
              </a:ext>
            </a:extLst>
          </p:cNvPr>
          <p:cNvGrpSpPr>
            <a:grpSpLocks/>
          </p:cNvGrpSpPr>
          <p:nvPr/>
        </p:nvGrpSpPr>
        <p:grpSpPr bwMode="auto">
          <a:xfrm>
            <a:off x="185530" y="5134469"/>
            <a:ext cx="1211263" cy="1077913"/>
            <a:chOff x="0" y="144"/>
            <a:chExt cx="1728" cy="1584"/>
          </a:xfrm>
        </p:grpSpPr>
        <p:sp>
          <p:nvSpPr>
            <p:cNvPr id="151" name="AutoShape 1062">
              <a:extLst>
                <a:ext uri="{FF2B5EF4-FFF2-40B4-BE49-F238E27FC236}">
                  <a16:creationId xmlns:a16="http://schemas.microsoft.com/office/drawing/2014/main" id="{69DAFE75-C014-4492-92EE-547CD50B256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63">
              <a:extLst>
                <a:ext uri="{FF2B5EF4-FFF2-40B4-BE49-F238E27FC236}">
                  <a16:creationId xmlns:a16="http://schemas.microsoft.com/office/drawing/2014/main" id="{1568C2E8-C463-4FDA-85AE-8DAA1F6B1D9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53" name="Group 1064">
            <a:extLst>
              <a:ext uri="{FF2B5EF4-FFF2-40B4-BE49-F238E27FC236}">
                <a16:creationId xmlns:a16="http://schemas.microsoft.com/office/drawing/2014/main" id="{29160C37-7280-4513-A590-A05C3CF7841A}"/>
              </a:ext>
            </a:extLst>
          </p:cNvPr>
          <p:cNvGrpSpPr>
            <a:grpSpLocks/>
          </p:cNvGrpSpPr>
          <p:nvPr/>
        </p:nvGrpSpPr>
        <p:grpSpPr bwMode="auto">
          <a:xfrm>
            <a:off x="185530" y="5134469"/>
            <a:ext cx="1211263" cy="1077913"/>
            <a:chOff x="0" y="144"/>
            <a:chExt cx="1728" cy="1584"/>
          </a:xfrm>
        </p:grpSpPr>
        <p:sp>
          <p:nvSpPr>
            <p:cNvPr id="154" name="AutoShape 1065">
              <a:extLst>
                <a:ext uri="{FF2B5EF4-FFF2-40B4-BE49-F238E27FC236}">
                  <a16:creationId xmlns:a16="http://schemas.microsoft.com/office/drawing/2014/main" id="{01D899E9-A541-4010-BE25-2C25496AF1C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66">
              <a:extLst>
                <a:ext uri="{FF2B5EF4-FFF2-40B4-BE49-F238E27FC236}">
                  <a16:creationId xmlns:a16="http://schemas.microsoft.com/office/drawing/2014/main" id="{DC829A44-5A12-46BD-ADA9-D36BC4F44C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56" name="Group 1067">
            <a:extLst>
              <a:ext uri="{FF2B5EF4-FFF2-40B4-BE49-F238E27FC236}">
                <a16:creationId xmlns:a16="http://schemas.microsoft.com/office/drawing/2014/main" id="{D6F7F6D7-FD27-4B5C-91A8-0ED32002C7A0}"/>
              </a:ext>
            </a:extLst>
          </p:cNvPr>
          <p:cNvGrpSpPr>
            <a:grpSpLocks/>
          </p:cNvGrpSpPr>
          <p:nvPr/>
        </p:nvGrpSpPr>
        <p:grpSpPr bwMode="auto">
          <a:xfrm>
            <a:off x="185530" y="5134469"/>
            <a:ext cx="1211263" cy="1077913"/>
            <a:chOff x="0" y="144"/>
            <a:chExt cx="1728" cy="1584"/>
          </a:xfrm>
        </p:grpSpPr>
        <p:sp>
          <p:nvSpPr>
            <p:cNvPr id="157" name="AutoShape 1068">
              <a:extLst>
                <a:ext uri="{FF2B5EF4-FFF2-40B4-BE49-F238E27FC236}">
                  <a16:creationId xmlns:a16="http://schemas.microsoft.com/office/drawing/2014/main" id="{24E7498E-B4AE-4D22-8B02-73C491889DE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69">
              <a:extLst>
                <a:ext uri="{FF2B5EF4-FFF2-40B4-BE49-F238E27FC236}">
                  <a16:creationId xmlns:a16="http://schemas.microsoft.com/office/drawing/2014/main" id="{3EFD85DE-2C24-4935-9129-AC4C09E0681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59" name="Group 1070">
            <a:extLst>
              <a:ext uri="{FF2B5EF4-FFF2-40B4-BE49-F238E27FC236}">
                <a16:creationId xmlns:a16="http://schemas.microsoft.com/office/drawing/2014/main" id="{0F6BA004-28F9-4F8A-815B-A70C412A0B15}"/>
              </a:ext>
            </a:extLst>
          </p:cNvPr>
          <p:cNvGrpSpPr>
            <a:grpSpLocks/>
          </p:cNvGrpSpPr>
          <p:nvPr/>
        </p:nvGrpSpPr>
        <p:grpSpPr bwMode="auto">
          <a:xfrm>
            <a:off x="185530" y="5134469"/>
            <a:ext cx="1211263" cy="1077913"/>
            <a:chOff x="0" y="144"/>
            <a:chExt cx="1728" cy="1584"/>
          </a:xfrm>
        </p:grpSpPr>
        <p:sp>
          <p:nvSpPr>
            <p:cNvPr id="160" name="AutoShape 1071">
              <a:extLst>
                <a:ext uri="{FF2B5EF4-FFF2-40B4-BE49-F238E27FC236}">
                  <a16:creationId xmlns:a16="http://schemas.microsoft.com/office/drawing/2014/main" id="{DD59F1C0-8B4F-403B-B7B3-4E89EA6153B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72">
              <a:extLst>
                <a:ext uri="{FF2B5EF4-FFF2-40B4-BE49-F238E27FC236}">
                  <a16:creationId xmlns:a16="http://schemas.microsoft.com/office/drawing/2014/main" id="{A4EBA20E-B7B5-4A67-A3EC-CA87B685268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62" name="Group 1073">
            <a:extLst>
              <a:ext uri="{FF2B5EF4-FFF2-40B4-BE49-F238E27FC236}">
                <a16:creationId xmlns:a16="http://schemas.microsoft.com/office/drawing/2014/main" id="{65C2EA21-08BE-40FB-8AC3-B63ECCEF9F71}"/>
              </a:ext>
            </a:extLst>
          </p:cNvPr>
          <p:cNvGrpSpPr>
            <a:grpSpLocks/>
          </p:cNvGrpSpPr>
          <p:nvPr/>
        </p:nvGrpSpPr>
        <p:grpSpPr bwMode="auto">
          <a:xfrm>
            <a:off x="185530" y="5134469"/>
            <a:ext cx="1211263" cy="1077913"/>
            <a:chOff x="0" y="144"/>
            <a:chExt cx="1728" cy="1584"/>
          </a:xfrm>
        </p:grpSpPr>
        <p:sp>
          <p:nvSpPr>
            <p:cNvPr id="163" name="AutoShape 1074">
              <a:extLst>
                <a:ext uri="{FF2B5EF4-FFF2-40B4-BE49-F238E27FC236}">
                  <a16:creationId xmlns:a16="http://schemas.microsoft.com/office/drawing/2014/main" id="{18D72B6E-46AC-4577-A260-665FF0600EF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75">
              <a:extLst>
                <a:ext uri="{FF2B5EF4-FFF2-40B4-BE49-F238E27FC236}">
                  <a16:creationId xmlns:a16="http://schemas.microsoft.com/office/drawing/2014/main" id="{142B370E-C48F-4005-8324-2BCB9994A6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65" name="Group 1076">
            <a:extLst>
              <a:ext uri="{FF2B5EF4-FFF2-40B4-BE49-F238E27FC236}">
                <a16:creationId xmlns:a16="http://schemas.microsoft.com/office/drawing/2014/main" id="{EF086B3B-0CDF-42A6-9C34-F6BC7AF3F558}"/>
              </a:ext>
            </a:extLst>
          </p:cNvPr>
          <p:cNvGrpSpPr>
            <a:grpSpLocks/>
          </p:cNvGrpSpPr>
          <p:nvPr/>
        </p:nvGrpSpPr>
        <p:grpSpPr bwMode="auto">
          <a:xfrm>
            <a:off x="185530" y="5134469"/>
            <a:ext cx="1211263" cy="1077913"/>
            <a:chOff x="0" y="144"/>
            <a:chExt cx="1728" cy="1584"/>
          </a:xfrm>
        </p:grpSpPr>
        <p:sp>
          <p:nvSpPr>
            <p:cNvPr id="166" name="AutoShape 1077">
              <a:extLst>
                <a:ext uri="{FF2B5EF4-FFF2-40B4-BE49-F238E27FC236}">
                  <a16:creationId xmlns:a16="http://schemas.microsoft.com/office/drawing/2014/main" id="{3C13E7E1-20BD-4980-AF5C-0BF23665F89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78">
              <a:extLst>
                <a:ext uri="{FF2B5EF4-FFF2-40B4-BE49-F238E27FC236}">
                  <a16:creationId xmlns:a16="http://schemas.microsoft.com/office/drawing/2014/main" id="{219F4527-4280-46AD-9773-A02D32B6DE8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68" name="Group 1079">
            <a:extLst>
              <a:ext uri="{FF2B5EF4-FFF2-40B4-BE49-F238E27FC236}">
                <a16:creationId xmlns:a16="http://schemas.microsoft.com/office/drawing/2014/main" id="{AF13A02A-90D5-46D4-AB1D-E3F289639C5D}"/>
              </a:ext>
            </a:extLst>
          </p:cNvPr>
          <p:cNvGrpSpPr>
            <a:grpSpLocks/>
          </p:cNvGrpSpPr>
          <p:nvPr/>
        </p:nvGrpSpPr>
        <p:grpSpPr bwMode="auto">
          <a:xfrm>
            <a:off x="185530" y="5134469"/>
            <a:ext cx="1211263" cy="1077913"/>
            <a:chOff x="0" y="144"/>
            <a:chExt cx="1728" cy="1584"/>
          </a:xfrm>
        </p:grpSpPr>
        <p:sp>
          <p:nvSpPr>
            <p:cNvPr id="169" name="AutoShape 1080">
              <a:extLst>
                <a:ext uri="{FF2B5EF4-FFF2-40B4-BE49-F238E27FC236}">
                  <a16:creationId xmlns:a16="http://schemas.microsoft.com/office/drawing/2014/main" id="{AE7FBC24-E7E5-4EC4-A49E-210DCC9142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081">
              <a:extLst>
                <a:ext uri="{FF2B5EF4-FFF2-40B4-BE49-F238E27FC236}">
                  <a16:creationId xmlns:a16="http://schemas.microsoft.com/office/drawing/2014/main" id="{67C212BC-4A36-40E6-84A4-AB5C2C3324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71" name="Group 1082">
            <a:extLst>
              <a:ext uri="{FF2B5EF4-FFF2-40B4-BE49-F238E27FC236}">
                <a16:creationId xmlns:a16="http://schemas.microsoft.com/office/drawing/2014/main" id="{EE24FF7D-361E-4F13-8F90-E38989AC6A2D}"/>
              </a:ext>
            </a:extLst>
          </p:cNvPr>
          <p:cNvGrpSpPr>
            <a:grpSpLocks/>
          </p:cNvGrpSpPr>
          <p:nvPr/>
        </p:nvGrpSpPr>
        <p:grpSpPr bwMode="auto">
          <a:xfrm>
            <a:off x="185530" y="5134469"/>
            <a:ext cx="1211263" cy="1077913"/>
            <a:chOff x="0" y="144"/>
            <a:chExt cx="1728" cy="1584"/>
          </a:xfrm>
        </p:grpSpPr>
        <p:sp>
          <p:nvSpPr>
            <p:cNvPr id="172" name="AutoShape 1083">
              <a:extLst>
                <a:ext uri="{FF2B5EF4-FFF2-40B4-BE49-F238E27FC236}">
                  <a16:creationId xmlns:a16="http://schemas.microsoft.com/office/drawing/2014/main" id="{C784215C-4DE6-4117-9E9B-EF535739A31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084">
              <a:extLst>
                <a:ext uri="{FF2B5EF4-FFF2-40B4-BE49-F238E27FC236}">
                  <a16:creationId xmlns:a16="http://schemas.microsoft.com/office/drawing/2014/main" id="{B6C498FD-98DC-4AB3-9271-D24684109F8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74" name="Group 1085">
            <a:extLst>
              <a:ext uri="{FF2B5EF4-FFF2-40B4-BE49-F238E27FC236}">
                <a16:creationId xmlns:a16="http://schemas.microsoft.com/office/drawing/2014/main" id="{7169DC6C-2DBC-4814-9C29-054E65A0DFB1}"/>
              </a:ext>
            </a:extLst>
          </p:cNvPr>
          <p:cNvGrpSpPr>
            <a:grpSpLocks/>
          </p:cNvGrpSpPr>
          <p:nvPr/>
        </p:nvGrpSpPr>
        <p:grpSpPr bwMode="auto">
          <a:xfrm>
            <a:off x="185530" y="5134469"/>
            <a:ext cx="1211263" cy="1077913"/>
            <a:chOff x="0" y="144"/>
            <a:chExt cx="1728" cy="1584"/>
          </a:xfrm>
        </p:grpSpPr>
        <p:sp>
          <p:nvSpPr>
            <p:cNvPr id="175" name="AutoShape 1086">
              <a:extLst>
                <a:ext uri="{FF2B5EF4-FFF2-40B4-BE49-F238E27FC236}">
                  <a16:creationId xmlns:a16="http://schemas.microsoft.com/office/drawing/2014/main" id="{A1489E9A-1B3D-4837-924F-B1C7A8A0C42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087">
              <a:extLst>
                <a:ext uri="{FF2B5EF4-FFF2-40B4-BE49-F238E27FC236}">
                  <a16:creationId xmlns:a16="http://schemas.microsoft.com/office/drawing/2014/main" id="{ABF28294-B2EA-43B5-8AE3-2A7235F1FC8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77" name="Group 1088">
            <a:extLst>
              <a:ext uri="{FF2B5EF4-FFF2-40B4-BE49-F238E27FC236}">
                <a16:creationId xmlns:a16="http://schemas.microsoft.com/office/drawing/2014/main" id="{944F0BB9-75C0-40A1-963B-092C907CD950}"/>
              </a:ext>
            </a:extLst>
          </p:cNvPr>
          <p:cNvGrpSpPr>
            <a:grpSpLocks/>
          </p:cNvGrpSpPr>
          <p:nvPr/>
        </p:nvGrpSpPr>
        <p:grpSpPr bwMode="auto">
          <a:xfrm>
            <a:off x="185530" y="5134469"/>
            <a:ext cx="1211263" cy="1077913"/>
            <a:chOff x="0" y="144"/>
            <a:chExt cx="1728" cy="1584"/>
          </a:xfrm>
        </p:grpSpPr>
        <p:sp>
          <p:nvSpPr>
            <p:cNvPr id="178" name="AutoShape 1089">
              <a:extLst>
                <a:ext uri="{FF2B5EF4-FFF2-40B4-BE49-F238E27FC236}">
                  <a16:creationId xmlns:a16="http://schemas.microsoft.com/office/drawing/2014/main" id="{BCD7DA7C-72DD-4D13-891F-D0F7D2EA292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090">
              <a:extLst>
                <a:ext uri="{FF2B5EF4-FFF2-40B4-BE49-F238E27FC236}">
                  <a16:creationId xmlns:a16="http://schemas.microsoft.com/office/drawing/2014/main" id="{05EAB9AE-1155-4C0A-8998-5111987B7E9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80" name="Group 1091">
            <a:extLst>
              <a:ext uri="{FF2B5EF4-FFF2-40B4-BE49-F238E27FC236}">
                <a16:creationId xmlns:a16="http://schemas.microsoft.com/office/drawing/2014/main" id="{5CC94058-F93F-447C-B5E1-26F66A5177A2}"/>
              </a:ext>
            </a:extLst>
          </p:cNvPr>
          <p:cNvGrpSpPr>
            <a:grpSpLocks/>
          </p:cNvGrpSpPr>
          <p:nvPr/>
        </p:nvGrpSpPr>
        <p:grpSpPr bwMode="auto">
          <a:xfrm>
            <a:off x="185530" y="5134469"/>
            <a:ext cx="1211263" cy="1077913"/>
            <a:chOff x="0" y="144"/>
            <a:chExt cx="1728" cy="1584"/>
          </a:xfrm>
        </p:grpSpPr>
        <p:sp>
          <p:nvSpPr>
            <p:cNvPr id="181" name="AutoShape 1092">
              <a:extLst>
                <a:ext uri="{FF2B5EF4-FFF2-40B4-BE49-F238E27FC236}">
                  <a16:creationId xmlns:a16="http://schemas.microsoft.com/office/drawing/2014/main" id="{CFA803CD-E96C-4D1E-9071-F95F5851CFB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093">
              <a:extLst>
                <a:ext uri="{FF2B5EF4-FFF2-40B4-BE49-F238E27FC236}">
                  <a16:creationId xmlns:a16="http://schemas.microsoft.com/office/drawing/2014/main" id="{9078580C-EFE3-4EC6-9890-8543C486CD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83" name="Group 1094">
            <a:extLst>
              <a:ext uri="{FF2B5EF4-FFF2-40B4-BE49-F238E27FC236}">
                <a16:creationId xmlns:a16="http://schemas.microsoft.com/office/drawing/2014/main" id="{FBBB204B-6DEF-44A9-B620-55E745F9449C}"/>
              </a:ext>
            </a:extLst>
          </p:cNvPr>
          <p:cNvGrpSpPr>
            <a:grpSpLocks/>
          </p:cNvGrpSpPr>
          <p:nvPr/>
        </p:nvGrpSpPr>
        <p:grpSpPr bwMode="auto">
          <a:xfrm>
            <a:off x="185530" y="5134469"/>
            <a:ext cx="1211263" cy="1077913"/>
            <a:chOff x="0" y="144"/>
            <a:chExt cx="1728" cy="1584"/>
          </a:xfrm>
        </p:grpSpPr>
        <p:sp>
          <p:nvSpPr>
            <p:cNvPr id="184" name="AutoShape 1095">
              <a:extLst>
                <a:ext uri="{FF2B5EF4-FFF2-40B4-BE49-F238E27FC236}">
                  <a16:creationId xmlns:a16="http://schemas.microsoft.com/office/drawing/2014/main" id="{0590EA56-BBA1-45ED-BC59-DF1E938C82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096">
              <a:extLst>
                <a:ext uri="{FF2B5EF4-FFF2-40B4-BE49-F238E27FC236}">
                  <a16:creationId xmlns:a16="http://schemas.microsoft.com/office/drawing/2014/main" id="{7A756311-1CC4-47DD-8D5C-DD69892806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86" name="Group 1097">
            <a:extLst>
              <a:ext uri="{FF2B5EF4-FFF2-40B4-BE49-F238E27FC236}">
                <a16:creationId xmlns:a16="http://schemas.microsoft.com/office/drawing/2014/main" id="{C1F979CF-4100-4AFD-A621-9B2CE1208104}"/>
              </a:ext>
            </a:extLst>
          </p:cNvPr>
          <p:cNvGrpSpPr>
            <a:grpSpLocks/>
          </p:cNvGrpSpPr>
          <p:nvPr/>
        </p:nvGrpSpPr>
        <p:grpSpPr bwMode="auto">
          <a:xfrm>
            <a:off x="185530" y="5134469"/>
            <a:ext cx="1211263" cy="1077913"/>
            <a:chOff x="0" y="144"/>
            <a:chExt cx="1728" cy="1584"/>
          </a:xfrm>
        </p:grpSpPr>
        <p:sp>
          <p:nvSpPr>
            <p:cNvPr id="187" name="AutoShape 1098">
              <a:extLst>
                <a:ext uri="{FF2B5EF4-FFF2-40B4-BE49-F238E27FC236}">
                  <a16:creationId xmlns:a16="http://schemas.microsoft.com/office/drawing/2014/main" id="{9191DAE0-2D84-4BFB-B3D7-A0264D0CD75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099">
              <a:extLst>
                <a:ext uri="{FF2B5EF4-FFF2-40B4-BE49-F238E27FC236}">
                  <a16:creationId xmlns:a16="http://schemas.microsoft.com/office/drawing/2014/main" id="{DB0F9FB2-8648-4405-8453-E68CB37021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89" name="Group 1100">
            <a:extLst>
              <a:ext uri="{FF2B5EF4-FFF2-40B4-BE49-F238E27FC236}">
                <a16:creationId xmlns:a16="http://schemas.microsoft.com/office/drawing/2014/main" id="{FD5BB914-CB42-4228-8850-CD6B50CFFD88}"/>
              </a:ext>
            </a:extLst>
          </p:cNvPr>
          <p:cNvGrpSpPr>
            <a:grpSpLocks/>
          </p:cNvGrpSpPr>
          <p:nvPr/>
        </p:nvGrpSpPr>
        <p:grpSpPr bwMode="auto">
          <a:xfrm>
            <a:off x="185530" y="5134469"/>
            <a:ext cx="1211263" cy="1077913"/>
            <a:chOff x="0" y="144"/>
            <a:chExt cx="1728" cy="1584"/>
          </a:xfrm>
        </p:grpSpPr>
        <p:sp>
          <p:nvSpPr>
            <p:cNvPr id="190" name="AutoShape 1101">
              <a:extLst>
                <a:ext uri="{FF2B5EF4-FFF2-40B4-BE49-F238E27FC236}">
                  <a16:creationId xmlns:a16="http://schemas.microsoft.com/office/drawing/2014/main" id="{CF1EDE5C-C438-4620-9931-50076DB205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02">
              <a:extLst>
                <a:ext uri="{FF2B5EF4-FFF2-40B4-BE49-F238E27FC236}">
                  <a16:creationId xmlns:a16="http://schemas.microsoft.com/office/drawing/2014/main" id="{11A39652-B6DB-4177-81C2-0539A2FEE1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92" name="Group 1103">
            <a:extLst>
              <a:ext uri="{FF2B5EF4-FFF2-40B4-BE49-F238E27FC236}">
                <a16:creationId xmlns:a16="http://schemas.microsoft.com/office/drawing/2014/main" id="{5CC8D69B-644C-400B-B114-C9343E2C5D13}"/>
              </a:ext>
            </a:extLst>
          </p:cNvPr>
          <p:cNvGrpSpPr>
            <a:grpSpLocks/>
          </p:cNvGrpSpPr>
          <p:nvPr/>
        </p:nvGrpSpPr>
        <p:grpSpPr bwMode="auto">
          <a:xfrm>
            <a:off x="185530" y="5134469"/>
            <a:ext cx="1211263" cy="1077913"/>
            <a:chOff x="0" y="144"/>
            <a:chExt cx="1728" cy="1584"/>
          </a:xfrm>
        </p:grpSpPr>
        <p:sp>
          <p:nvSpPr>
            <p:cNvPr id="193" name="AutoShape 1104">
              <a:extLst>
                <a:ext uri="{FF2B5EF4-FFF2-40B4-BE49-F238E27FC236}">
                  <a16:creationId xmlns:a16="http://schemas.microsoft.com/office/drawing/2014/main" id="{23C50A41-DAA4-443E-95FA-B2FE3E77E8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05">
              <a:extLst>
                <a:ext uri="{FF2B5EF4-FFF2-40B4-BE49-F238E27FC236}">
                  <a16:creationId xmlns:a16="http://schemas.microsoft.com/office/drawing/2014/main" id="{7F7E4335-A20A-4133-AB20-4D2B23F23D1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95" name="Group 1106">
            <a:extLst>
              <a:ext uri="{FF2B5EF4-FFF2-40B4-BE49-F238E27FC236}">
                <a16:creationId xmlns:a16="http://schemas.microsoft.com/office/drawing/2014/main" id="{4E7771BB-D090-489C-B318-E9EABCFA939D}"/>
              </a:ext>
            </a:extLst>
          </p:cNvPr>
          <p:cNvGrpSpPr>
            <a:grpSpLocks/>
          </p:cNvGrpSpPr>
          <p:nvPr/>
        </p:nvGrpSpPr>
        <p:grpSpPr bwMode="auto">
          <a:xfrm>
            <a:off x="185530" y="5134469"/>
            <a:ext cx="1211263" cy="1077913"/>
            <a:chOff x="0" y="144"/>
            <a:chExt cx="1728" cy="1584"/>
          </a:xfrm>
        </p:grpSpPr>
        <p:sp>
          <p:nvSpPr>
            <p:cNvPr id="196" name="AutoShape 1107">
              <a:extLst>
                <a:ext uri="{FF2B5EF4-FFF2-40B4-BE49-F238E27FC236}">
                  <a16:creationId xmlns:a16="http://schemas.microsoft.com/office/drawing/2014/main" id="{9AD61BF5-74B6-4F95-B3FE-D77E19633B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7" name="Text Box 1108">
              <a:extLst>
                <a:ext uri="{FF2B5EF4-FFF2-40B4-BE49-F238E27FC236}">
                  <a16:creationId xmlns:a16="http://schemas.microsoft.com/office/drawing/2014/main" id="{DBB2FE59-630C-476A-BE32-0355B82C5F3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98" name="Group 1109">
            <a:extLst>
              <a:ext uri="{FF2B5EF4-FFF2-40B4-BE49-F238E27FC236}">
                <a16:creationId xmlns:a16="http://schemas.microsoft.com/office/drawing/2014/main" id="{A0E16C74-BDEE-4E31-B19F-483BB130FB5A}"/>
              </a:ext>
            </a:extLst>
          </p:cNvPr>
          <p:cNvGrpSpPr>
            <a:grpSpLocks/>
          </p:cNvGrpSpPr>
          <p:nvPr/>
        </p:nvGrpSpPr>
        <p:grpSpPr bwMode="auto">
          <a:xfrm>
            <a:off x="185530" y="5134469"/>
            <a:ext cx="1211263" cy="1077913"/>
            <a:chOff x="0" y="144"/>
            <a:chExt cx="1728" cy="1584"/>
          </a:xfrm>
        </p:grpSpPr>
        <p:sp>
          <p:nvSpPr>
            <p:cNvPr id="199" name="AutoShape 1110">
              <a:extLst>
                <a:ext uri="{FF2B5EF4-FFF2-40B4-BE49-F238E27FC236}">
                  <a16:creationId xmlns:a16="http://schemas.microsoft.com/office/drawing/2014/main" id="{B8B0087D-F61B-4DE3-A891-7BD2C2DE32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0" name="Text Box 1111">
              <a:extLst>
                <a:ext uri="{FF2B5EF4-FFF2-40B4-BE49-F238E27FC236}">
                  <a16:creationId xmlns:a16="http://schemas.microsoft.com/office/drawing/2014/main" id="{B5887E46-0545-4878-A45D-B2328DB15FB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201" name="Group 1112">
            <a:extLst>
              <a:ext uri="{FF2B5EF4-FFF2-40B4-BE49-F238E27FC236}">
                <a16:creationId xmlns:a16="http://schemas.microsoft.com/office/drawing/2014/main" id="{A4E22019-50AD-4C6E-ADBB-0C8B53FD5737}"/>
              </a:ext>
            </a:extLst>
          </p:cNvPr>
          <p:cNvGrpSpPr>
            <a:grpSpLocks/>
          </p:cNvGrpSpPr>
          <p:nvPr/>
        </p:nvGrpSpPr>
        <p:grpSpPr bwMode="auto">
          <a:xfrm>
            <a:off x="185530" y="5134469"/>
            <a:ext cx="1211263" cy="1077913"/>
            <a:chOff x="0" y="144"/>
            <a:chExt cx="1728" cy="1584"/>
          </a:xfrm>
        </p:grpSpPr>
        <p:sp>
          <p:nvSpPr>
            <p:cNvPr id="202" name="AutoShape 1113">
              <a:extLst>
                <a:ext uri="{FF2B5EF4-FFF2-40B4-BE49-F238E27FC236}">
                  <a16:creationId xmlns:a16="http://schemas.microsoft.com/office/drawing/2014/main" id="{70FA4A9C-1537-495D-B522-2E6464041F5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3" name="Text Box 1114">
              <a:extLst>
                <a:ext uri="{FF2B5EF4-FFF2-40B4-BE49-F238E27FC236}">
                  <a16:creationId xmlns:a16="http://schemas.microsoft.com/office/drawing/2014/main" id="{736AD8D5-DB4F-41A8-BCE0-30454264F1E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204" name="Group 1115">
            <a:extLst>
              <a:ext uri="{FF2B5EF4-FFF2-40B4-BE49-F238E27FC236}">
                <a16:creationId xmlns:a16="http://schemas.microsoft.com/office/drawing/2014/main" id="{46A93025-ACF9-442C-A718-D00D6AA75471}"/>
              </a:ext>
            </a:extLst>
          </p:cNvPr>
          <p:cNvGrpSpPr>
            <a:grpSpLocks/>
          </p:cNvGrpSpPr>
          <p:nvPr/>
        </p:nvGrpSpPr>
        <p:grpSpPr bwMode="auto">
          <a:xfrm>
            <a:off x="185530" y="5134469"/>
            <a:ext cx="1211263" cy="1077913"/>
            <a:chOff x="0" y="144"/>
            <a:chExt cx="1728" cy="1584"/>
          </a:xfrm>
        </p:grpSpPr>
        <p:sp>
          <p:nvSpPr>
            <p:cNvPr id="205" name="AutoShape 1116">
              <a:extLst>
                <a:ext uri="{FF2B5EF4-FFF2-40B4-BE49-F238E27FC236}">
                  <a16:creationId xmlns:a16="http://schemas.microsoft.com/office/drawing/2014/main" id="{CECB462D-FEFD-4F12-AA67-17722403B5F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6" name="Text Box 1117">
              <a:extLst>
                <a:ext uri="{FF2B5EF4-FFF2-40B4-BE49-F238E27FC236}">
                  <a16:creationId xmlns:a16="http://schemas.microsoft.com/office/drawing/2014/main" id="{38EE2695-26CA-46EC-A501-65F24490D8B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207" name="Group 1118">
            <a:extLst>
              <a:ext uri="{FF2B5EF4-FFF2-40B4-BE49-F238E27FC236}">
                <a16:creationId xmlns:a16="http://schemas.microsoft.com/office/drawing/2014/main" id="{F1AB2600-EF42-4926-9252-7F5C49B6BCC7}"/>
              </a:ext>
            </a:extLst>
          </p:cNvPr>
          <p:cNvGrpSpPr>
            <a:grpSpLocks/>
          </p:cNvGrpSpPr>
          <p:nvPr/>
        </p:nvGrpSpPr>
        <p:grpSpPr bwMode="auto">
          <a:xfrm>
            <a:off x="185530" y="5134469"/>
            <a:ext cx="1211263" cy="1077913"/>
            <a:chOff x="0" y="144"/>
            <a:chExt cx="1728" cy="1584"/>
          </a:xfrm>
        </p:grpSpPr>
        <p:sp>
          <p:nvSpPr>
            <p:cNvPr id="208" name="AutoShape 1119">
              <a:extLst>
                <a:ext uri="{FF2B5EF4-FFF2-40B4-BE49-F238E27FC236}">
                  <a16:creationId xmlns:a16="http://schemas.microsoft.com/office/drawing/2014/main" id="{19D94D8E-B34B-4FF0-A029-8992D4E177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9" name="Text Box 1120">
              <a:extLst>
                <a:ext uri="{FF2B5EF4-FFF2-40B4-BE49-F238E27FC236}">
                  <a16:creationId xmlns:a16="http://schemas.microsoft.com/office/drawing/2014/main" id="{7D3E96EE-4F0A-40AA-9A41-0FA5F9C6F19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210" name="Group 1121">
            <a:extLst>
              <a:ext uri="{FF2B5EF4-FFF2-40B4-BE49-F238E27FC236}">
                <a16:creationId xmlns:a16="http://schemas.microsoft.com/office/drawing/2014/main" id="{603BE563-122A-476B-AA11-76007D00558E}"/>
              </a:ext>
            </a:extLst>
          </p:cNvPr>
          <p:cNvGrpSpPr>
            <a:grpSpLocks/>
          </p:cNvGrpSpPr>
          <p:nvPr/>
        </p:nvGrpSpPr>
        <p:grpSpPr bwMode="auto">
          <a:xfrm>
            <a:off x="185530" y="5134469"/>
            <a:ext cx="1211263" cy="1077913"/>
            <a:chOff x="0" y="144"/>
            <a:chExt cx="1728" cy="1584"/>
          </a:xfrm>
        </p:grpSpPr>
        <p:sp>
          <p:nvSpPr>
            <p:cNvPr id="211" name="AutoShape 1122">
              <a:extLst>
                <a:ext uri="{FF2B5EF4-FFF2-40B4-BE49-F238E27FC236}">
                  <a16:creationId xmlns:a16="http://schemas.microsoft.com/office/drawing/2014/main" id="{64707E6E-9C3E-495B-ABC6-0E07262FF6D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2" name="Text Box 1123">
              <a:extLst>
                <a:ext uri="{FF2B5EF4-FFF2-40B4-BE49-F238E27FC236}">
                  <a16:creationId xmlns:a16="http://schemas.microsoft.com/office/drawing/2014/main" id="{41344270-6D76-4394-80EB-5C25954225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213" name="Group 1124">
            <a:extLst>
              <a:ext uri="{FF2B5EF4-FFF2-40B4-BE49-F238E27FC236}">
                <a16:creationId xmlns:a16="http://schemas.microsoft.com/office/drawing/2014/main" id="{B9131A44-BD2E-46B9-BE08-8B594506D92A}"/>
              </a:ext>
            </a:extLst>
          </p:cNvPr>
          <p:cNvGrpSpPr>
            <a:grpSpLocks/>
          </p:cNvGrpSpPr>
          <p:nvPr/>
        </p:nvGrpSpPr>
        <p:grpSpPr bwMode="auto">
          <a:xfrm>
            <a:off x="193468" y="5123357"/>
            <a:ext cx="1211262" cy="1077912"/>
            <a:chOff x="-168" y="-12"/>
            <a:chExt cx="1728" cy="1584"/>
          </a:xfrm>
        </p:grpSpPr>
        <p:sp>
          <p:nvSpPr>
            <p:cNvPr id="214" name="AutoShape 1125">
              <a:extLst>
                <a:ext uri="{FF2B5EF4-FFF2-40B4-BE49-F238E27FC236}">
                  <a16:creationId xmlns:a16="http://schemas.microsoft.com/office/drawing/2014/main" id="{8DB3CF01-59B8-4D9B-9976-28934CA772C0}"/>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5" name="Text Box 1126">
              <a:extLst>
                <a:ext uri="{FF2B5EF4-FFF2-40B4-BE49-F238E27FC236}">
                  <a16:creationId xmlns:a16="http://schemas.microsoft.com/office/drawing/2014/main" id="{67AC84E4-0224-4C2E-8433-A9097CFA2CE2}"/>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216" name="Rectangle 215">
            <a:extLst>
              <a:ext uri="{FF2B5EF4-FFF2-40B4-BE49-F238E27FC236}">
                <a16:creationId xmlns:a16="http://schemas.microsoft.com/office/drawing/2014/main" id="{97CDC2E4-3750-4C0A-B38C-E9DD333882B5}"/>
              </a:ext>
            </a:extLst>
          </p:cNvPr>
          <p:cNvSpPr/>
          <p:nvPr/>
        </p:nvSpPr>
        <p:spPr>
          <a:xfrm>
            <a:off x="185530" y="6272707"/>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3463130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900" decel="100000" fill="hold"/>
                                        <p:tgtEl>
                                          <p:spTgt spid="5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50"/>
                                        </p:tgtEl>
                                      </p:cBhvr>
                                    </p:animEffect>
                                    <p:set>
                                      <p:cBhvr>
                                        <p:cTn id="33"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16"/>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after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13"/>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nodeType="afterEffect">
                                  <p:stCondLst>
                                    <p:cond delay="1000"/>
                                  </p:stCondLst>
                                  <p:childTnLst>
                                    <p:set>
                                      <p:cBhvr>
                                        <p:cTn id="45" dur="1" fill="hold">
                                          <p:stCondLst>
                                            <p:cond delay="0"/>
                                          </p:stCondLst>
                                        </p:cTn>
                                        <p:tgtEl>
                                          <p:spTgt spid="210"/>
                                        </p:tgtEl>
                                        <p:attrNameLst>
                                          <p:attrName>style.visibility</p:attrName>
                                        </p:attrNameLst>
                                      </p:cBhvr>
                                      <p:to>
                                        <p:strVal val="hidden"/>
                                      </p:to>
                                    </p:set>
                                  </p:childTnLst>
                                </p:cTn>
                              </p:par>
                            </p:childTnLst>
                          </p:cTn>
                        </p:par>
                        <p:par>
                          <p:cTn id="46" fill="hold">
                            <p:stCondLst>
                              <p:cond delay="1000"/>
                            </p:stCondLst>
                            <p:childTnLst>
                              <p:par>
                                <p:cTn id="47" presetID="1" presetClass="exit" presetSubtype="0" fill="hold" nodeType="afterEffect">
                                  <p:stCondLst>
                                    <p:cond delay="1000"/>
                                  </p:stCondLst>
                                  <p:childTnLst>
                                    <p:set>
                                      <p:cBhvr>
                                        <p:cTn id="48" dur="1" fill="hold">
                                          <p:stCondLst>
                                            <p:cond delay="0"/>
                                          </p:stCondLst>
                                        </p:cTn>
                                        <p:tgtEl>
                                          <p:spTgt spid="207"/>
                                        </p:tgtEl>
                                        <p:attrNameLst>
                                          <p:attrName>style.visibility</p:attrName>
                                        </p:attrNameLst>
                                      </p:cBhvr>
                                      <p:to>
                                        <p:strVal val="hidden"/>
                                      </p:to>
                                    </p:set>
                                  </p:childTnLst>
                                </p:cTn>
                              </p:par>
                            </p:childTnLst>
                          </p:cTn>
                        </p:par>
                        <p:par>
                          <p:cTn id="49" fill="hold">
                            <p:stCondLst>
                              <p:cond delay="2000"/>
                            </p:stCondLst>
                            <p:childTnLst>
                              <p:par>
                                <p:cTn id="50" presetID="1" presetClass="exit" presetSubtype="0" fill="hold" nodeType="afterEffect">
                                  <p:stCondLst>
                                    <p:cond delay="1000"/>
                                  </p:stCondLst>
                                  <p:childTnLst>
                                    <p:set>
                                      <p:cBhvr>
                                        <p:cTn id="51" dur="1" fill="hold">
                                          <p:stCondLst>
                                            <p:cond delay="0"/>
                                          </p:stCondLst>
                                        </p:cTn>
                                        <p:tgtEl>
                                          <p:spTgt spid="204"/>
                                        </p:tgtEl>
                                        <p:attrNameLst>
                                          <p:attrName>style.visibility</p:attrName>
                                        </p:attrNameLst>
                                      </p:cBhvr>
                                      <p:to>
                                        <p:strVal val="hidden"/>
                                      </p:to>
                                    </p:set>
                                  </p:childTnLst>
                                </p:cTn>
                              </p:par>
                            </p:childTnLst>
                          </p:cTn>
                        </p:par>
                        <p:par>
                          <p:cTn id="52" fill="hold">
                            <p:stCondLst>
                              <p:cond delay="3000"/>
                            </p:stCondLst>
                            <p:childTnLst>
                              <p:par>
                                <p:cTn id="53" presetID="1" presetClass="exit" presetSubtype="0" fill="hold" nodeType="afterEffect">
                                  <p:stCondLst>
                                    <p:cond delay="1000"/>
                                  </p:stCondLst>
                                  <p:childTnLst>
                                    <p:set>
                                      <p:cBhvr>
                                        <p:cTn id="54" dur="1" fill="hold">
                                          <p:stCondLst>
                                            <p:cond delay="0"/>
                                          </p:stCondLst>
                                        </p:cTn>
                                        <p:tgtEl>
                                          <p:spTgt spid="201"/>
                                        </p:tgtEl>
                                        <p:attrNameLst>
                                          <p:attrName>style.visibility</p:attrName>
                                        </p:attrNameLst>
                                      </p:cBhvr>
                                      <p:to>
                                        <p:strVal val="hidden"/>
                                      </p:to>
                                    </p:set>
                                  </p:childTnLst>
                                </p:cTn>
                              </p:par>
                            </p:childTnLst>
                          </p:cTn>
                        </p:par>
                        <p:par>
                          <p:cTn id="55" fill="hold">
                            <p:stCondLst>
                              <p:cond delay="4000"/>
                            </p:stCondLst>
                            <p:childTnLst>
                              <p:par>
                                <p:cTn id="56" presetID="1" presetClass="exit" presetSubtype="0" fill="hold" nodeType="afterEffect">
                                  <p:stCondLst>
                                    <p:cond delay="1000"/>
                                  </p:stCondLst>
                                  <p:childTnLst>
                                    <p:set>
                                      <p:cBhvr>
                                        <p:cTn id="57" dur="1" fill="hold">
                                          <p:stCondLst>
                                            <p:cond delay="0"/>
                                          </p:stCondLst>
                                        </p:cTn>
                                        <p:tgtEl>
                                          <p:spTgt spid="198"/>
                                        </p:tgtEl>
                                        <p:attrNameLst>
                                          <p:attrName>style.visibility</p:attrName>
                                        </p:attrNameLst>
                                      </p:cBhvr>
                                      <p:to>
                                        <p:strVal val="hidden"/>
                                      </p:to>
                                    </p:set>
                                  </p:childTnLst>
                                </p:cTn>
                              </p:par>
                            </p:childTnLst>
                          </p:cTn>
                        </p:par>
                        <p:par>
                          <p:cTn id="58" fill="hold">
                            <p:stCondLst>
                              <p:cond delay="5000"/>
                            </p:stCondLst>
                            <p:childTnLst>
                              <p:par>
                                <p:cTn id="59" presetID="1" presetClass="exit" presetSubtype="0" fill="hold" nodeType="afterEffect">
                                  <p:stCondLst>
                                    <p:cond delay="1000"/>
                                  </p:stCondLst>
                                  <p:childTnLst>
                                    <p:set>
                                      <p:cBhvr>
                                        <p:cTn id="60" dur="1" fill="hold">
                                          <p:stCondLst>
                                            <p:cond delay="0"/>
                                          </p:stCondLst>
                                        </p:cTn>
                                        <p:tgtEl>
                                          <p:spTgt spid="195"/>
                                        </p:tgtEl>
                                        <p:attrNameLst>
                                          <p:attrName>style.visibility</p:attrName>
                                        </p:attrNameLst>
                                      </p:cBhvr>
                                      <p:to>
                                        <p:strVal val="hidden"/>
                                      </p:to>
                                    </p:set>
                                  </p:childTnLst>
                                </p:cTn>
                              </p:par>
                            </p:childTnLst>
                          </p:cTn>
                        </p:par>
                        <p:par>
                          <p:cTn id="61" fill="hold">
                            <p:stCondLst>
                              <p:cond delay="6000"/>
                            </p:stCondLst>
                            <p:childTnLst>
                              <p:par>
                                <p:cTn id="62" presetID="1" presetClass="exit" presetSubtype="0" fill="hold" nodeType="afterEffect">
                                  <p:stCondLst>
                                    <p:cond delay="1000"/>
                                  </p:stCondLst>
                                  <p:childTnLst>
                                    <p:set>
                                      <p:cBhvr>
                                        <p:cTn id="63" dur="1" fill="hold">
                                          <p:stCondLst>
                                            <p:cond delay="0"/>
                                          </p:stCondLst>
                                        </p:cTn>
                                        <p:tgtEl>
                                          <p:spTgt spid="192"/>
                                        </p:tgtEl>
                                        <p:attrNameLst>
                                          <p:attrName>style.visibility</p:attrName>
                                        </p:attrNameLst>
                                      </p:cBhvr>
                                      <p:to>
                                        <p:strVal val="hidden"/>
                                      </p:to>
                                    </p:set>
                                  </p:childTnLst>
                                </p:cTn>
                              </p:par>
                            </p:childTnLst>
                          </p:cTn>
                        </p:par>
                        <p:par>
                          <p:cTn id="64" fill="hold">
                            <p:stCondLst>
                              <p:cond delay="7000"/>
                            </p:stCondLst>
                            <p:childTnLst>
                              <p:par>
                                <p:cTn id="65" presetID="1" presetClass="exit" presetSubtype="0" fill="hold" nodeType="afterEffect">
                                  <p:stCondLst>
                                    <p:cond delay="1000"/>
                                  </p:stCondLst>
                                  <p:childTnLst>
                                    <p:set>
                                      <p:cBhvr>
                                        <p:cTn id="66" dur="1" fill="hold">
                                          <p:stCondLst>
                                            <p:cond delay="0"/>
                                          </p:stCondLst>
                                        </p:cTn>
                                        <p:tgtEl>
                                          <p:spTgt spid="189"/>
                                        </p:tgtEl>
                                        <p:attrNameLst>
                                          <p:attrName>style.visibility</p:attrName>
                                        </p:attrNameLst>
                                      </p:cBhvr>
                                      <p:to>
                                        <p:strVal val="hidden"/>
                                      </p:to>
                                    </p:set>
                                  </p:childTnLst>
                                </p:cTn>
                              </p:par>
                            </p:childTnLst>
                          </p:cTn>
                        </p:par>
                        <p:par>
                          <p:cTn id="67" fill="hold">
                            <p:stCondLst>
                              <p:cond delay="8000"/>
                            </p:stCondLst>
                            <p:childTnLst>
                              <p:par>
                                <p:cTn id="68" presetID="1" presetClass="exit" presetSubtype="0" fill="hold" nodeType="afterEffect">
                                  <p:stCondLst>
                                    <p:cond delay="1000"/>
                                  </p:stCondLst>
                                  <p:childTnLst>
                                    <p:set>
                                      <p:cBhvr>
                                        <p:cTn id="69" dur="1" fill="hold">
                                          <p:stCondLst>
                                            <p:cond delay="0"/>
                                          </p:stCondLst>
                                        </p:cTn>
                                        <p:tgtEl>
                                          <p:spTgt spid="186"/>
                                        </p:tgtEl>
                                        <p:attrNameLst>
                                          <p:attrName>style.visibility</p:attrName>
                                        </p:attrNameLst>
                                      </p:cBhvr>
                                      <p:to>
                                        <p:strVal val="hidden"/>
                                      </p:to>
                                    </p:set>
                                  </p:childTnLst>
                                </p:cTn>
                              </p:par>
                            </p:childTnLst>
                          </p:cTn>
                        </p:par>
                        <p:par>
                          <p:cTn id="70" fill="hold">
                            <p:stCondLst>
                              <p:cond delay="9000"/>
                            </p:stCondLst>
                            <p:childTnLst>
                              <p:par>
                                <p:cTn id="71" presetID="1" presetClass="exit" presetSubtype="0" fill="hold" nodeType="afterEffect">
                                  <p:stCondLst>
                                    <p:cond delay="1000"/>
                                  </p:stCondLst>
                                  <p:childTnLst>
                                    <p:set>
                                      <p:cBhvr>
                                        <p:cTn id="72" dur="1" fill="hold">
                                          <p:stCondLst>
                                            <p:cond delay="0"/>
                                          </p:stCondLst>
                                        </p:cTn>
                                        <p:tgtEl>
                                          <p:spTgt spid="183"/>
                                        </p:tgtEl>
                                        <p:attrNameLst>
                                          <p:attrName>style.visibility</p:attrName>
                                        </p:attrNameLst>
                                      </p:cBhvr>
                                      <p:to>
                                        <p:strVal val="hidden"/>
                                      </p:to>
                                    </p:set>
                                  </p:childTnLst>
                                </p:cTn>
                              </p:par>
                            </p:childTnLst>
                          </p:cTn>
                        </p:par>
                        <p:par>
                          <p:cTn id="73" fill="hold">
                            <p:stCondLst>
                              <p:cond delay="10000"/>
                            </p:stCondLst>
                            <p:childTnLst>
                              <p:par>
                                <p:cTn id="74" presetID="1" presetClass="exit" presetSubtype="0" fill="hold" nodeType="afterEffect">
                                  <p:stCondLst>
                                    <p:cond delay="1000"/>
                                  </p:stCondLst>
                                  <p:childTnLst>
                                    <p:set>
                                      <p:cBhvr>
                                        <p:cTn id="75" dur="1" fill="hold">
                                          <p:stCondLst>
                                            <p:cond delay="0"/>
                                          </p:stCondLst>
                                        </p:cTn>
                                        <p:tgtEl>
                                          <p:spTgt spid="180"/>
                                        </p:tgtEl>
                                        <p:attrNameLst>
                                          <p:attrName>style.visibility</p:attrName>
                                        </p:attrNameLst>
                                      </p:cBhvr>
                                      <p:to>
                                        <p:strVal val="hidden"/>
                                      </p:to>
                                    </p:set>
                                  </p:childTnLst>
                                </p:cTn>
                              </p:par>
                            </p:childTnLst>
                          </p:cTn>
                        </p:par>
                        <p:par>
                          <p:cTn id="76" fill="hold">
                            <p:stCondLst>
                              <p:cond delay="11000"/>
                            </p:stCondLst>
                            <p:childTnLst>
                              <p:par>
                                <p:cTn id="77" presetID="1" presetClass="exit" presetSubtype="0" fill="hold" nodeType="afterEffect">
                                  <p:stCondLst>
                                    <p:cond delay="1000"/>
                                  </p:stCondLst>
                                  <p:childTnLst>
                                    <p:set>
                                      <p:cBhvr>
                                        <p:cTn id="78" dur="1" fill="hold">
                                          <p:stCondLst>
                                            <p:cond delay="0"/>
                                          </p:stCondLst>
                                        </p:cTn>
                                        <p:tgtEl>
                                          <p:spTgt spid="177"/>
                                        </p:tgtEl>
                                        <p:attrNameLst>
                                          <p:attrName>style.visibility</p:attrName>
                                        </p:attrNameLst>
                                      </p:cBhvr>
                                      <p:to>
                                        <p:strVal val="hidden"/>
                                      </p:to>
                                    </p:set>
                                  </p:childTnLst>
                                </p:cTn>
                              </p:par>
                            </p:childTnLst>
                          </p:cTn>
                        </p:par>
                        <p:par>
                          <p:cTn id="79" fill="hold">
                            <p:stCondLst>
                              <p:cond delay="12000"/>
                            </p:stCondLst>
                            <p:childTnLst>
                              <p:par>
                                <p:cTn id="80" presetID="1" presetClass="exit" presetSubtype="0" fill="hold" nodeType="afterEffect">
                                  <p:stCondLst>
                                    <p:cond delay="1000"/>
                                  </p:stCondLst>
                                  <p:childTnLst>
                                    <p:set>
                                      <p:cBhvr>
                                        <p:cTn id="81" dur="1" fill="hold">
                                          <p:stCondLst>
                                            <p:cond delay="0"/>
                                          </p:stCondLst>
                                        </p:cTn>
                                        <p:tgtEl>
                                          <p:spTgt spid="174"/>
                                        </p:tgtEl>
                                        <p:attrNameLst>
                                          <p:attrName>style.visibility</p:attrName>
                                        </p:attrNameLst>
                                      </p:cBhvr>
                                      <p:to>
                                        <p:strVal val="hidden"/>
                                      </p:to>
                                    </p:set>
                                  </p:childTnLst>
                                </p:cTn>
                              </p:par>
                            </p:childTnLst>
                          </p:cTn>
                        </p:par>
                        <p:par>
                          <p:cTn id="82" fill="hold">
                            <p:stCondLst>
                              <p:cond delay="13000"/>
                            </p:stCondLst>
                            <p:childTnLst>
                              <p:par>
                                <p:cTn id="83" presetID="1" presetClass="exit" presetSubtype="0" fill="hold" nodeType="afterEffect">
                                  <p:stCondLst>
                                    <p:cond delay="1000"/>
                                  </p:stCondLst>
                                  <p:childTnLst>
                                    <p:set>
                                      <p:cBhvr>
                                        <p:cTn id="84" dur="1" fill="hold">
                                          <p:stCondLst>
                                            <p:cond delay="0"/>
                                          </p:stCondLst>
                                        </p:cTn>
                                        <p:tgtEl>
                                          <p:spTgt spid="171"/>
                                        </p:tgtEl>
                                        <p:attrNameLst>
                                          <p:attrName>style.visibility</p:attrName>
                                        </p:attrNameLst>
                                      </p:cBhvr>
                                      <p:to>
                                        <p:strVal val="hidden"/>
                                      </p:to>
                                    </p:set>
                                  </p:childTnLst>
                                </p:cTn>
                              </p:par>
                            </p:childTnLst>
                          </p:cTn>
                        </p:par>
                        <p:par>
                          <p:cTn id="85" fill="hold">
                            <p:stCondLst>
                              <p:cond delay="14000"/>
                            </p:stCondLst>
                            <p:childTnLst>
                              <p:par>
                                <p:cTn id="86" presetID="1" presetClass="exit" presetSubtype="0" fill="hold" nodeType="afterEffect">
                                  <p:stCondLst>
                                    <p:cond delay="1000"/>
                                  </p:stCondLst>
                                  <p:childTnLst>
                                    <p:set>
                                      <p:cBhvr>
                                        <p:cTn id="87" dur="1" fill="hold">
                                          <p:stCondLst>
                                            <p:cond delay="0"/>
                                          </p:stCondLst>
                                        </p:cTn>
                                        <p:tgtEl>
                                          <p:spTgt spid="168"/>
                                        </p:tgtEl>
                                        <p:attrNameLst>
                                          <p:attrName>style.visibility</p:attrName>
                                        </p:attrNameLst>
                                      </p:cBhvr>
                                      <p:to>
                                        <p:strVal val="hidden"/>
                                      </p:to>
                                    </p:set>
                                  </p:childTnLst>
                                </p:cTn>
                              </p:par>
                            </p:childTnLst>
                          </p:cTn>
                        </p:par>
                        <p:par>
                          <p:cTn id="88" fill="hold">
                            <p:stCondLst>
                              <p:cond delay="15000"/>
                            </p:stCondLst>
                            <p:childTnLst>
                              <p:par>
                                <p:cTn id="89" presetID="1" presetClass="exit" presetSubtype="0" fill="hold" nodeType="afterEffect">
                                  <p:stCondLst>
                                    <p:cond delay="1000"/>
                                  </p:stCondLst>
                                  <p:childTnLst>
                                    <p:set>
                                      <p:cBhvr>
                                        <p:cTn id="90" dur="1" fill="hold">
                                          <p:stCondLst>
                                            <p:cond delay="0"/>
                                          </p:stCondLst>
                                        </p:cTn>
                                        <p:tgtEl>
                                          <p:spTgt spid="165"/>
                                        </p:tgtEl>
                                        <p:attrNameLst>
                                          <p:attrName>style.visibility</p:attrName>
                                        </p:attrNameLst>
                                      </p:cBhvr>
                                      <p:to>
                                        <p:strVal val="hidden"/>
                                      </p:to>
                                    </p:set>
                                  </p:childTnLst>
                                </p:cTn>
                              </p:par>
                            </p:childTnLst>
                          </p:cTn>
                        </p:par>
                        <p:par>
                          <p:cTn id="91" fill="hold">
                            <p:stCondLst>
                              <p:cond delay="16000"/>
                            </p:stCondLst>
                            <p:childTnLst>
                              <p:par>
                                <p:cTn id="92" presetID="1" presetClass="exit" presetSubtype="0" fill="hold" nodeType="afterEffect">
                                  <p:stCondLst>
                                    <p:cond delay="1000"/>
                                  </p:stCondLst>
                                  <p:childTnLst>
                                    <p:set>
                                      <p:cBhvr>
                                        <p:cTn id="93" dur="1" fill="hold">
                                          <p:stCondLst>
                                            <p:cond delay="0"/>
                                          </p:stCondLst>
                                        </p:cTn>
                                        <p:tgtEl>
                                          <p:spTgt spid="162"/>
                                        </p:tgtEl>
                                        <p:attrNameLst>
                                          <p:attrName>style.visibility</p:attrName>
                                        </p:attrNameLst>
                                      </p:cBhvr>
                                      <p:to>
                                        <p:strVal val="hidden"/>
                                      </p:to>
                                    </p:set>
                                  </p:childTnLst>
                                </p:cTn>
                              </p:par>
                            </p:childTnLst>
                          </p:cTn>
                        </p:par>
                        <p:par>
                          <p:cTn id="94" fill="hold">
                            <p:stCondLst>
                              <p:cond delay="17000"/>
                            </p:stCondLst>
                            <p:childTnLst>
                              <p:par>
                                <p:cTn id="95" presetID="1" presetClass="exit" presetSubtype="0" fill="hold" nodeType="afterEffect">
                                  <p:stCondLst>
                                    <p:cond delay="1000"/>
                                  </p:stCondLst>
                                  <p:childTnLst>
                                    <p:set>
                                      <p:cBhvr>
                                        <p:cTn id="96" dur="1" fill="hold">
                                          <p:stCondLst>
                                            <p:cond delay="0"/>
                                          </p:stCondLst>
                                        </p:cTn>
                                        <p:tgtEl>
                                          <p:spTgt spid="159"/>
                                        </p:tgtEl>
                                        <p:attrNameLst>
                                          <p:attrName>style.visibility</p:attrName>
                                        </p:attrNameLst>
                                      </p:cBhvr>
                                      <p:to>
                                        <p:strVal val="hidden"/>
                                      </p:to>
                                    </p:set>
                                  </p:childTnLst>
                                </p:cTn>
                              </p:par>
                            </p:childTnLst>
                          </p:cTn>
                        </p:par>
                        <p:par>
                          <p:cTn id="97" fill="hold">
                            <p:stCondLst>
                              <p:cond delay="18000"/>
                            </p:stCondLst>
                            <p:childTnLst>
                              <p:par>
                                <p:cTn id="98" presetID="1" presetClass="exit" presetSubtype="0" fill="hold" nodeType="afterEffect">
                                  <p:stCondLst>
                                    <p:cond delay="1000"/>
                                  </p:stCondLst>
                                  <p:childTnLst>
                                    <p:set>
                                      <p:cBhvr>
                                        <p:cTn id="99" dur="1" fill="hold">
                                          <p:stCondLst>
                                            <p:cond delay="0"/>
                                          </p:stCondLst>
                                        </p:cTn>
                                        <p:tgtEl>
                                          <p:spTgt spid="156"/>
                                        </p:tgtEl>
                                        <p:attrNameLst>
                                          <p:attrName>style.visibility</p:attrName>
                                        </p:attrNameLst>
                                      </p:cBhvr>
                                      <p:to>
                                        <p:strVal val="hidden"/>
                                      </p:to>
                                    </p:set>
                                  </p:childTnLst>
                                </p:cTn>
                              </p:par>
                            </p:childTnLst>
                          </p:cTn>
                        </p:par>
                        <p:par>
                          <p:cTn id="100" fill="hold">
                            <p:stCondLst>
                              <p:cond delay="19000"/>
                            </p:stCondLst>
                            <p:childTnLst>
                              <p:par>
                                <p:cTn id="101" presetID="1" presetClass="exit" presetSubtype="0" fill="hold" nodeType="afterEffect">
                                  <p:stCondLst>
                                    <p:cond delay="1000"/>
                                  </p:stCondLst>
                                  <p:childTnLst>
                                    <p:set>
                                      <p:cBhvr>
                                        <p:cTn id="102" dur="1" fill="hold">
                                          <p:stCondLst>
                                            <p:cond delay="0"/>
                                          </p:stCondLst>
                                        </p:cTn>
                                        <p:tgtEl>
                                          <p:spTgt spid="153"/>
                                        </p:tgtEl>
                                        <p:attrNameLst>
                                          <p:attrName>style.visibility</p:attrName>
                                        </p:attrNameLst>
                                      </p:cBhvr>
                                      <p:to>
                                        <p:strVal val="hidden"/>
                                      </p:to>
                                    </p:set>
                                  </p:childTnLst>
                                </p:cTn>
                              </p:par>
                            </p:childTnLst>
                          </p:cTn>
                        </p:par>
                        <p:par>
                          <p:cTn id="103" fill="hold">
                            <p:stCondLst>
                              <p:cond delay="20000"/>
                            </p:stCondLst>
                            <p:childTnLst>
                              <p:par>
                                <p:cTn id="104" presetID="1" presetClass="exit" presetSubtype="0" fill="hold" nodeType="afterEffect">
                                  <p:stCondLst>
                                    <p:cond delay="1000"/>
                                  </p:stCondLst>
                                  <p:childTnLst>
                                    <p:set>
                                      <p:cBhvr>
                                        <p:cTn id="105" dur="1" fill="hold">
                                          <p:stCondLst>
                                            <p:cond delay="0"/>
                                          </p:stCondLst>
                                        </p:cTn>
                                        <p:tgtEl>
                                          <p:spTgt spid="150"/>
                                        </p:tgtEl>
                                        <p:attrNameLst>
                                          <p:attrName>style.visibility</p:attrName>
                                        </p:attrNameLst>
                                      </p:cBhvr>
                                      <p:to>
                                        <p:strVal val="hidden"/>
                                      </p:to>
                                    </p:set>
                                  </p:childTnLst>
                                </p:cTn>
                              </p:par>
                            </p:childTnLst>
                          </p:cTn>
                        </p:par>
                        <p:par>
                          <p:cTn id="106" fill="hold">
                            <p:stCondLst>
                              <p:cond delay="21000"/>
                            </p:stCondLst>
                            <p:childTnLst>
                              <p:par>
                                <p:cTn id="107" presetID="1" presetClass="exit" presetSubtype="0" fill="hold" nodeType="afterEffect">
                                  <p:stCondLst>
                                    <p:cond delay="1000"/>
                                  </p:stCondLst>
                                  <p:childTnLst>
                                    <p:set>
                                      <p:cBhvr>
                                        <p:cTn id="108" dur="1" fill="hold">
                                          <p:stCondLst>
                                            <p:cond delay="0"/>
                                          </p:stCondLst>
                                        </p:cTn>
                                        <p:tgtEl>
                                          <p:spTgt spid="147"/>
                                        </p:tgtEl>
                                        <p:attrNameLst>
                                          <p:attrName>style.visibility</p:attrName>
                                        </p:attrNameLst>
                                      </p:cBhvr>
                                      <p:to>
                                        <p:strVal val="hidden"/>
                                      </p:to>
                                    </p:set>
                                  </p:childTnLst>
                                </p:cTn>
                              </p:par>
                            </p:childTnLst>
                          </p:cTn>
                        </p:par>
                        <p:par>
                          <p:cTn id="109" fill="hold">
                            <p:stCondLst>
                              <p:cond delay="22000"/>
                            </p:stCondLst>
                            <p:childTnLst>
                              <p:par>
                                <p:cTn id="110" presetID="1" presetClass="exit" presetSubtype="0" fill="hold" nodeType="afterEffect">
                                  <p:stCondLst>
                                    <p:cond delay="1000"/>
                                  </p:stCondLst>
                                  <p:childTnLst>
                                    <p:set>
                                      <p:cBhvr>
                                        <p:cTn id="111" dur="1" fill="hold">
                                          <p:stCondLst>
                                            <p:cond delay="0"/>
                                          </p:stCondLst>
                                        </p:cTn>
                                        <p:tgtEl>
                                          <p:spTgt spid="144"/>
                                        </p:tgtEl>
                                        <p:attrNameLst>
                                          <p:attrName>style.visibility</p:attrName>
                                        </p:attrNameLst>
                                      </p:cBhvr>
                                      <p:to>
                                        <p:strVal val="hidden"/>
                                      </p:to>
                                    </p:set>
                                  </p:childTnLst>
                                </p:cTn>
                              </p:par>
                            </p:childTnLst>
                          </p:cTn>
                        </p:par>
                        <p:par>
                          <p:cTn id="112" fill="hold">
                            <p:stCondLst>
                              <p:cond delay="23000"/>
                            </p:stCondLst>
                            <p:childTnLst>
                              <p:par>
                                <p:cTn id="113" presetID="1" presetClass="exit" presetSubtype="0" fill="hold" nodeType="afterEffect">
                                  <p:stCondLst>
                                    <p:cond delay="1000"/>
                                  </p:stCondLst>
                                  <p:childTnLst>
                                    <p:set>
                                      <p:cBhvr>
                                        <p:cTn id="114" dur="1" fill="hold">
                                          <p:stCondLst>
                                            <p:cond delay="0"/>
                                          </p:stCondLst>
                                        </p:cTn>
                                        <p:tgtEl>
                                          <p:spTgt spid="141"/>
                                        </p:tgtEl>
                                        <p:attrNameLst>
                                          <p:attrName>style.visibility</p:attrName>
                                        </p:attrNameLst>
                                      </p:cBhvr>
                                      <p:to>
                                        <p:strVal val="hidden"/>
                                      </p:to>
                                    </p:set>
                                  </p:childTnLst>
                                </p:cTn>
                              </p:par>
                            </p:childTnLst>
                          </p:cTn>
                        </p:par>
                        <p:par>
                          <p:cTn id="115" fill="hold">
                            <p:stCondLst>
                              <p:cond delay="24000"/>
                            </p:stCondLst>
                            <p:childTnLst>
                              <p:par>
                                <p:cTn id="116" presetID="1" presetClass="exit" presetSubtype="0" fill="hold" nodeType="afterEffect">
                                  <p:stCondLst>
                                    <p:cond delay="1000"/>
                                  </p:stCondLst>
                                  <p:childTnLst>
                                    <p:set>
                                      <p:cBhvr>
                                        <p:cTn id="117" dur="1" fill="hold">
                                          <p:stCondLst>
                                            <p:cond delay="0"/>
                                          </p:stCondLst>
                                        </p:cTn>
                                        <p:tgtEl>
                                          <p:spTgt spid="138"/>
                                        </p:tgtEl>
                                        <p:attrNameLst>
                                          <p:attrName>style.visibility</p:attrName>
                                        </p:attrNameLst>
                                      </p:cBhvr>
                                      <p:to>
                                        <p:strVal val="hidden"/>
                                      </p:to>
                                    </p:set>
                                  </p:childTnLst>
                                </p:cTn>
                              </p:par>
                            </p:childTnLst>
                          </p:cTn>
                        </p:par>
                        <p:par>
                          <p:cTn id="118" fill="hold">
                            <p:stCondLst>
                              <p:cond delay="25000"/>
                            </p:stCondLst>
                            <p:childTnLst>
                              <p:par>
                                <p:cTn id="119" presetID="1" presetClass="exit" presetSubtype="0" fill="hold" nodeType="afterEffect">
                                  <p:stCondLst>
                                    <p:cond delay="1000"/>
                                  </p:stCondLst>
                                  <p:childTnLst>
                                    <p:set>
                                      <p:cBhvr>
                                        <p:cTn id="120" dur="1" fill="hold">
                                          <p:stCondLst>
                                            <p:cond delay="0"/>
                                          </p:stCondLst>
                                        </p:cTn>
                                        <p:tgtEl>
                                          <p:spTgt spid="135"/>
                                        </p:tgtEl>
                                        <p:attrNameLst>
                                          <p:attrName>style.visibility</p:attrName>
                                        </p:attrNameLst>
                                      </p:cBhvr>
                                      <p:to>
                                        <p:strVal val="hidden"/>
                                      </p:to>
                                    </p:set>
                                  </p:childTnLst>
                                </p:cTn>
                              </p:par>
                            </p:childTnLst>
                          </p:cTn>
                        </p:par>
                        <p:par>
                          <p:cTn id="121" fill="hold">
                            <p:stCondLst>
                              <p:cond delay="26000"/>
                            </p:stCondLst>
                            <p:childTnLst>
                              <p:par>
                                <p:cTn id="122" presetID="1" presetClass="exit" presetSubtype="0" fill="hold" nodeType="afterEffect">
                                  <p:stCondLst>
                                    <p:cond delay="1000"/>
                                  </p:stCondLst>
                                  <p:childTnLst>
                                    <p:set>
                                      <p:cBhvr>
                                        <p:cTn id="123" dur="1" fill="hold">
                                          <p:stCondLst>
                                            <p:cond delay="0"/>
                                          </p:stCondLst>
                                        </p:cTn>
                                        <p:tgtEl>
                                          <p:spTgt spid="132"/>
                                        </p:tgtEl>
                                        <p:attrNameLst>
                                          <p:attrName>style.visibility</p:attrName>
                                        </p:attrNameLst>
                                      </p:cBhvr>
                                      <p:to>
                                        <p:strVal val="hidden"/>
                                      </p:to>
                                    </p:set>
                                  </p:childTnLst>
                                </p:cTn>
                              </p:par>
                            </p:childTnLst>
                          </p:cTn>
                        </p:par>
                        <p:par>
                          <p:cTn id="124" fill="hold">
                            <p:stCondLst>
                              <p:cond delay="27000"/>
                            </p:stCondLst>
                            <p:childTnLst>
                              <p:par>
                                <p:cTn id="125" presetID="1" presetClass="exit" presetSubtype="0" fill="hold" nodeType="afterEffect">
                                  <p:stCondLst>
                                    <p:cond delay="1000"/>
                                  </p:stCondLst>
                                  <p:childTnLst>
                                    <p:set>
                                      <p:cBhvr>
                                        <p:cTn id="126" dur="1" fill="hold">
                                          <p:stCondLst>
                                            <p:cond delay="0"/>
                                          </p:stCondLst>
                                        </p:cTn>
                                        <p:tgtEl>
                                          <p:spTgt spid="129"/>
                                        </p:tgtEl>
                                        <p:attrNameLst>
                                          <p:attrName>style.visibility</p:attrName>
                                        </p:attrNameLst>
                                      </p:cBhvr>
                                      <p:to>
                                        <p:strVal val="hidden"/>
                                      </p:to>
                                    </p:set>
                                  </p:childTnLst>
                                </p:cTn>
                              </p:par>
                            </p:childTnLst>
                          </p:cTn>
                        </p:par>
                        <p:par>
                          <p:cTn id="127" fill="hold">
                            <p:stCondLst>
                              <p:cond delay="28000"/>
                            </p:stCondLst>
                            <p:childTnLst>
                              <p:par>
                                <p:cTn id="128" presetID="1" presetClass="exit" presetSubtype="0" fill="hold" nodeType="afterEffect">
                                  <p:stCondLst>
                                    <p:cond delay="1000"/>
                                  </p:stCondLst>
                                  <p:childTnLst>
                                    <p:set>
                                      <p:cBhvr>
                                        <p:cTn id="129" dur="1" fill="hold">
                                          <p:stCondLst>
                                            <p:cond delay="0"/>
                                          </p:stCondLst>
                                        </p:cTn>
                                        <p:tgtEl>
                                          <p:spTgt spid="126"/>
                                        </p:tgtEl>
                                        <p:attrNameLst>
                                          <p:attrName>style.visibility</p:attrName>
                                        </p:attrNameLst>
                                      </p:cBhvr>
                                      <p:to>
                                        <p:strVal val="hidden"/>
                                      </p:to>
                                    </p:set>
                                  </p:childTnLst>
                                </p:cTn>
                              </p:par>
                            </p:childTnLst>
                          </p:cTn>
                        </p:par>
                        <p:par>
                          <p:cTn id="130" fill="hold">
                            <p:stCondLst>
                              <p:cond delay="29000"/>
                            </p:stCondLst>
                            <p:childTnLst>
                              <p:par>
                                <p:cTn id="131" presetID="1" presetClass="exit" presetSubtype="0" fill="hold" nodeType="afterEffect">
                                  <p:stCondLst>
                                    <p:cond delay="1000"/>
                                  </p:stCondLst>
                                  <p:childTnLst>
                                    <p:set>
                                      <p:cBhvr>
                                        <p:cTn id="132" dur="1" fill="hold">
                                          <p:stCondLst>
                                            <p:cond delay="0"/>
                                          </p:stCondLst>
                                        </p:cTn>
                                        <p:tgtEl>
                                          <p:spTgt spid="123"/>
                                        </p:tgtEl>
                                        <p:attrNameLst>
                                          <p:attrName>style.visibility</p:attrName>
                                        </p:attrNameLst>
                                      </p:cBhvr>
                                      <p:to>
                                        <p:strVal val="hidden"/>
                                      </p:to>
                                    </p:set>
                                  </p:childTnLst>
                                </p:cTn>
                              </p:par>
                            </p:childTnLst>
                          </p:cTn>
                        </p:par>
                        <p:par>
                          <p:cTn id="133" fill="hold">
                            <p:stCondLst>
                              <p:cond delay="30000"/>
                            </p:stCondLst>
                            <p:childTnLst>
                              <p:par>
                                <p:cTn id="134" presetID="1" presetClass="exit" presetSubtype="0" fill="hold" nodeType="afterEffect">
                                  <p:stCondLst>
                                    <p:cond delay="1000"/>
                                  </p:stCondLst>
                                  <p:childTnLst>
                                    <p:set>
                                      <p:cBhvr>
                                        <p:cTn id="135" dur="1" fill="hold">
                                          <p:stCondLst>
                                            <p:cond delay="0"/>
                                          </p:stCondLst>
                                        </p:cTn>
                                        <p:tgtEl>
                                          <p:spTgt spid="120"/>
                                        </p:tgtEl>
                                        <p:attrNameLst>
                                          <p:attrName>style.visibility</p:attrName>
                                        </p:attrNameLst>
                                      </p:cBhvr>
                                      <p:to>
                                        <p:strVal val="hidden"/>
                                      </p:to>
                                    </p:set>
                                  </p:childTnLst>
                                </p:cTn>
                              </p:par>
                            </p:childTnLst>
                          </p:cTn>
                        </p:par>
                        <p:par>
                          <p:cTn id="136" fill="hold">
                            <p:stCondLst>
                              <p:cond delay="31000"/>
                            </p:stCondLst>
                            <p:childTnLst>
                              <p:par>
                                <p:cTn id="137" presetID="1" presetClass="exit" presetSubtype="0" fill="hold" nodeType="afterEffect">
                                  <p:stCondLst>
                                    <p:cond delay="1000"/>
                                  </p:stCondLst>
                                  <p:childTnLst>
                                    <p:set>
                                      <p:cBhvr>
                                        <p:cTn id="138" dur="1" fill="hold">
                                          <p:stCondLst>
                                            <p:cond delay="0"/>
                                          </p:stCondLst>
                                        </p:cTn>
                                        <p:tgtEl>
                                          <p:spTgt spid="117"/>
                                        </p:tgtEl>
                                        <p:attrNameLst>
                                          <p:attrName>style.visibility</p:attrName>
                                        </p:attrNameLst>
                                      </p:cBhvr>
                                      <p:to>
                                        <p:strVal val="hidden"/>
                                      </p:to>
                                    </p:set>
                                  </p:childTnLst>
                                </p:cTn>
                              </p:par>
                            </p:childTnLst>
                          </p:cTn>
                        </p:par>
                        <p:par>
                          <p:cTn id="139" fill="hold">
                            <p:stCondLst>
                              <p:cond delay="32000"/>
                            </p:stCondLst>
                            <p:childTnLst>
                              <p:par>
                                <p:cTn id="140" presetID="1" presetClass="exit" presetSubtype="0" fill="hold" nodeType="afterEffect">
                                  <p:stCondLst>
                                    <p:cond delay="1000"/>
                                  </p:stCondLst>
                                  <p:childTnLst>
                                    <p:set>
                                      <p:cBhvr>
                                        <p:cTn id="141" dur="1" fill="hold">
                                          <p:stCondLst>
                                            <p:cond delay="0"/>
                                          </p:stCondLst>
                                        </p:cTn>
                                        <p:tgtEl>
                                          <p:spTgt spid="114"/>
                                        </p:tgtEl>
                                        <p:attrNameLst>
                                          <p:attrName>style.visibility</p:attrName>
                                        </p:attrNameLst>
                                      </p:cBhvr>
                                      <p:to>
                                        <p:strVal val="hidden"/>
                                      </p:to>
                                    </p:set>
                                  </p:childTnLst>
                                </p:cTn>
                              </p:par>
                            </p:childTnLst>
                          </p:cTn>
                        </p:par>
                        <p:par>
                          <p:cTn id="142" fill="hold">
                            <p:stCondLst>
                              <p:cond delay="33000"/>
                            </p:stCondLst>
                            <p:childTnLst>
                              <p:par>
                                <p:cTn id="143" presetID="1" presetClass="exit" presetSubtype="0" fill="hold" nodeType="afterEffect">
                                  <p:stCondLst>
                                    <p:cond delay="1000"/>
                                  </p:stCondLst>
                                  <p:childTnLst>
                                    <p:set>
                                      <p:cBhvr>
                                        <p:cTn id="144" dur="1" fill="hold">
                                          <p:stCondLst>
                                            <p:cond delay="0"/>
                                          </p:stCondLst>
                                        </p:cTn>
                                        <p:tgtEl>
                                          <p:spTgt spid="111"/>
                                        </p:tgtEl>
                                        <p:attrNameLst>
                                          <p:attrName>style.visibility</p:attrName>
                                        </p:attrNameLst>
                                      </p:cBhvr>
                                      <p:to>
                                        <p:strVal val="hidden"/>
                                      </p:to>
                                    </p:set>
                                  </p:childTnLst>
                                </p:cTn>
                              </p:par>
                            </p:childTnLst>
                          </p:cTn>
                        </p:par>
                        <p:par>
                          <p:cTn id="145" fill="hold">
                            <p:stCondLst>
                              <p:cond delay="34000"/>
                            </p:stCondLst>
                            <p:childTnLst>
                              <p:par>
                                <p:cTn id="146" presetID="1" presetClass="exit" presetSubtype="0" fill="hold" nodeType="afterEffect">
                                  <p:stCondLst>
                                    <p:cond delay="1000"/>
                                  </p:stCondLst>
                                  <p:childTnLst>
                                    <p:set>
                                      <p:cBhvr>
                                        <p:cTn id="147" dur="1" fill="hold">
                                          <p:stCondLst>
                                            <p:cond delay="0"/>
                                          </p:stCondLst>
                                        </p:cTn>
                                        <p:tgtEl>
                                          <p:spTgt spid="108"/>
                                        </p:tgtEl>
                                        <p:attrNameLst>
                                          <p:attrName>style.visibility</p:attrName>
                                        </p:attrNameLst>
                                      </p:cBhvr>
                                      <p:to>
                                        <p:strVal val="hidden"/>
                                      </p:to>
                                    </p:set>
                                  </p:childTnLst>
                                </p:cTn>
                              </p:par>
                            </p:childTnLst>
                          </p:cTn>
                        </p:par>
                        <p:par>
                          <p:cTn id="148" fill="hold">
                            <p:stCondLst>
                              <p:cond delay="35000"/>
                            </p:stCondLst>
                            <p:childTnLst>
                              <p:par>
                                <p:cTn id="149" presetID="1" presetClass="exit" presetSubtype="0" fill="hold" nodeType="afterEffect">
                                  <p:stCondLst>
                                    <p:cond delay="1000"/>
                                  </p:stCondLst>
                                  <p:childTnLst>
                                    <p:set>
                                      <p:cBhvr>
                                        <p:cTn id="150" dur="1" fill="hold">
                                          <p:stCondLst>
                                            <p:cond delay="0"/>
                                          </p:stCondLst>
                                        </p:cTn>
                                        <p:tgtEl>
                                          <p:spTgt spid="105"/>
                                        </p:tgtEl>
                                        <p:attrNameLst>
                                          <p:attrName>style.visibility</p:attrName>
                                        </p:attrNameLst>
                                      </p:cBhvr>
                                      <p:to>
                                        <p:strVal val="hidden"/>
                                      </p:to>
                                    </p:set>
                                  </p:childTnLst>
                                </p:cTn>
                              </p:par>
                            </p:childTnLst>
                          </p:cTn>
                        </p:par>
                        <p:par>
                          <p:cTn id="151" fill="hold">
                            <p:stCondLst>
                              <p:cond delay="36000"/>
                            </p:stCondLst>
                            <p:childTnLst>
                              <p:par>
                                <p:cTn id="152" presetID="1" presetClass="exit" presetSubtype="0" fill="hold" nodeType="afterEffect">
                                  <p:stCondLst>
                                    <p:cond delay="1000"/>
                                  </p:stCondLst>
                                  <p:childTnLst>
                                    <p:set>
                                      <p:cBhvr>
                                        <p:cTn id="153" dur="1" fill="hold">
                                          <p:stCondLst>
                                            <p:cond delay="0"/>
                                          </p:stCondLst>
                                        </p:cTn>
                                        <p:tgtEl>
                                          <p:spTgt spid="102"/>
                                        </p:tgtEl>
                                        <p:attrNameLst>
                                          <p:attrName>style.visibility</p:attrName>
                                        </p:attrNameLst>
                                      </p:cBhvr>
                                      <p:to>
                                        <p:strVal val="hidden"/>
                                      </p:to>
                                    </p:set>
                                  </p:childTnLst>
                                </p:cTn>
                              </p:par>
                            </p:childTnLst>
                          </p:cTn>
                        </p:par>
                        <p:par>
                          <p:cTn id="154" fill="hold">
                            <p:stCondLst>
                              <p:cond delay="37000"/>
                            </p:stCondLst>
                            <p:childTnLst>
                              <p:par>
                                <p:cTn id="155" presetID="1" presetClass="exit" presetSubtype="0" fill="hold" nodeType="afterEffect">
                                  <p:stCondLst>
                                    <p:cond delay="1000"/>
                                  </p:stCondLst>
                                  <p:childTnLst>
                                    <p:set>
                                      <p:cBhvr>
                                        <p:cTn id="156" dur="1" fill="hold">
                                          <p:stCondLst>
                                            <p:cond delay="0"/>
                                          </p:stCondLst>
                                        </p:cTn>
                                        <p:tgtEl>
                                          <p:spTgt spid="99"/>
                                        </p:tgtEl>
                                        <p:attrNameLst>
                                          <p:attrName>style.visibility</p:attrName>
                                        </p:attrNameLst>
                                      </p:cBhvr>
                                      <p:to>
                                        <p:strVal val="hidden"/>
                                      </p:to>
                                    </p:set>
                                  </p:childTnLst>
                                </p:cTn>
                              </p:par>
                            </p:childTnLst>
                          </p:cTn>
                        </p:par>
                        <p:par>
                          <p:cTn id="157" fill="hold">
                            <p:stCondLst>
                              <p:cond delay="38000"/>
                            </p:stCondLst>
                            <p:childTnLst>
                              <p:par>
                                <p:cTn id="158" presetID="1" presetClass="exit" presetSubtype="0" fill="hold" nodeType="afterEffect">
                                  <p:stCondLst>
                                    <p:cond delay="1000"/>
                                  </p:stCondLst>
                                  <p:childTnLst>
                                    <p:set>
                                      <p:cBhvr>
                                        <p:cTn id="159" dur="1" fill="hold">
                                          <p:stCondLst>
                                            <p:cond delay="0"/>
                                          </p:stCondLst>
                                        </p:cTn>
                                        <p:tgtEl>
                                          <p:spTgt spid="96"/>
                                        </p:tgtEl>
                                        <p:attrNameLst>
                                          <p:attrName>style.visibility</p:attrName>
                                        </p:attrNameLst>
                                      </p:cBhvr>
                                      <p:to>
                                        <p:strVal val="hidden"/>
                                      </p:to>
                                    </p:set>
                                  </p:childTnLst>
                                </p:cTn>
                              </p:par>
                            </p:childTnLst>
                          </p:cTn>
                        </p:par>
                        <p:par>
                          <p:cTn id="160" fill="hold">
                            <p:stCondLst>
                              <p:cond delay="39000"/>
                            </p:stCondLst>
                            <p:childTnLst>
                              <p:par>
                                <p:cTn id="161" presetID="1" presetClass="exit" presetSubtype="0" fill="hold" nodeType="afterEffect">
                                  <p:stCondLst>
                                    <p:cond delay="1000"/>
                                  </p:stCondLst>
                                  <p:childTnLst>
                                    <p:set>
                                      <p:cBhvr>
                                        <p:cTn id="162" dur="1" fill="hold">
                                          <p:stCondLst>
                                            <p:cond delay="0"/>
                                          </p:stCondLst>
                                        </p:cTn>
                                        <p:tgtEl>
                                          <p:spTgt spid="93"/>
                                        </p:tgtEl>
                                        <p:attrNameLst>
                                          <p:attrName>style.visibility</p:attrName>
                                        </p:attrNameLst>
                                      </p:cBhvr>
                                      <p:to>
                                        <p:strVal val="hidden"/>
                                      </p:to>
                                    </p:set>
                                  </p:childTnLst>
                                </p:cTn>
                              </p:par>
                            </p:childTnLst>
                          </p:cTn>
                        </p:par>
                        <p:par>
                          <p:cTn id="163" fill="hold">
                            <p:stCondLst>
                              <p:cond delay="40000"/>
                            </p:stCondLst>
                            <p:childTnLst>
                              <p:par>
                                <p:cTn id="164" presetID="1" presetClass="exit" presetSubtype="0" fill="hold" nodeType="afterEffect">
                                  <p:stCondLst>
                                    <p:cond delay="1000"/>
                                  </p:stCondLst>
                                  <p:childTnLst>
                                    <p:set>
                                      <p:cBhvr>
                                        <p:cTn id="165" dur="1" fill="hold">
                                          <p:stCondLst>
                                            <p:cond delay="0"/>
                                          </p:stCondLst>
                                        </p:cTn>
                                        <p:tgtEl>
                                          <p:spTgt spid="90"/>
                                        </p:tgtEl>
                                        <p:attrNameLst>
                                          <p:attrName>style.visibility</p:attrName>
                                        </p:attrNameLst>
                                      </p:cBhvr>
                                      <p:to>
                                        <p:strVal val="hidden"/>
                                      </p:to>
                                    </p:set>
                                  </p:childTnLst>
                                </p:cTn>
                              </p:par>
                            </p:childTnLst>
                          </p:cTn>
                        </p:par>
                        <p:par>
                          <p:cTn id="166" fill="hold">
                            <p:stCondLst>
                              <p:cond delay="41000"/>
                            </p:stCondLst>
                            <p:childTnLst>
                              <p:par>
                                <p:cTn id="167" presetID="1" presetClass="exit" presetSubtype="0" fill="hold" nodeType="afterEffect">
                                  <p:stCondLst>
                                    <p:cond delay="1000"/>
                                  </p:stCondLst>
                                  <p:childTnLst>
                                    <p:set>
                                      <p:cBhvr>
                                        <p:cTn id="168" dur="1" fill="hold">
                                          <p:stCondLst>
                                            <p:cond delay="0"/>
                                          </p:stCondLst>
                                        </p:cTn>
                                        <p:tgtEl>
                                          <p:spTgt spid="87"/>
                                        </p:tgtEl>
                                        <p:attrNameLst>
                                          <p:attrName>style.visibility</p:attrName>
                                        </p:attrNameLst>
                                      </p:cBhvr>
                                      <p:to>
                                        <p:strVal val="hidden"/>
                                      </p:to>
                                    </p:set>
                                  </p:childTnLst>
                                </p:cTn>
                              </p:par>
                            </p:childTnLst>
                          </p:cTn>
                        </p:par>
                        <p:par>
                          <p:cTn id="169" fill="hold">
                            <p:stCondLst>
                              <p:cond delay="42000"/>
                            </p:stCondLst>
                            <p:childTnLst>
                              <p:par>
                                <p:cTn id="170" presetID="1" presetClass="exit" presetSubtype="0" fill="hold" nodeType="afterEffect">
                                  <p:stCondLst>
                                    <p:cond delay="1000"/>
                                  </p:stCondLst>
                                  <p:childTnLst>
                                    <p:set>
                                      <p:cBhvr>
                                        <p:cTn id="171" dur="1" fill="hold">
                                          <p:stCondLst>
                                            <p:cond delay="0"/>
                                          </p:stCondLst>
                                        </p:cTn>
                                        <p:tgtEl>
                                          <p:spTgt spid="84"/>
                                        </p:tgtEl>
                                        <p:attrNameLst>
                                          <p:attrName>style.visibility</p:attrName>
                                        </p:attrNameLst>
                                      </p:cBhvr>
                                      <p:to>
                                        <p:strVal val="hidden"/>
                                      </p:to>
                                    </p:set>
                                  </p:childTnLst>
                                </p:cTn>
                              </p:par>
                            </p:childTnLst>
                          </p:cTn>
                        </p:par>
                        <p:par>
                          <p:cTn id="172" fill="hold">
                            <p:stCondLst>
                              <p:cond delay="43000"/>
                            </p:stCondLst>
                            <p:childTnLst>
                              <p:par>
                                <p:cTn id="173" presetID="1" presetClass="exit" presetSubtype="0" fill="hold" nodeType="afterEffect">
                                  <p:stCondLst>
                                    <p:cond delay="1000"/>
                                  </p:stCondLst>
                                  <p:childTnLst>
                                    <p:set>
                                      <p:cBhvr>
                                        <p:cTn id="174" dur="1" fill="hold">
                                          <p:stCondLst>
                                            <p:cond delay="0"/>
                                          </p:stCondLst>
                                        </p:cTn>
                                        <p:tgtEl>
                                          <p:spTgt spid="81"/>
                                        </p:tgtEl>
                                        <p:attrNameLst>
                                          <p:attrName>style.visibility</p:attrName>
                                        </p:attrNameLst>
                                      </p:cBhvr>
                                      <p:to>
                                        <p:strVal val="hidden"/>
                                      </p:to>
                                    </p:set>
                                  </p:childTnLst>
                                </p:cTn>
                              </p:par>
                            </p:childTnLst>
                          </p:cTn>
                        </p:par>
                        <p:par>
                          <p:cTn id="175" fill="hold">
                            <p:stCondLst>
                              <p:cond delay="44000"/>
                            </p:stCondLst>
                            <p:childTnLst>
                              <p:par>
                                <p:cTn id="176" presetID="1" presetClass="exit" presetSubtype="0" fill="hold" nodeType="afterEffect">
                                  <p:stCondLst>
                                    <p:cond delay="1000"/>
                                  </p:stCondLst>
                                  <p:childTnLst>
                                    <p:set>
                                      <p:cBhvr>
                                        <p:cTn id="177" dur="1" fill="hold">
                                          <p:stCondLst>
                                            <p:cond delay="0"/>
                                          </p:stCondLst>
                                        </p:cTn>
                                        <p:tgtEl>
                                          <p:spTgt spid="78"/>
                                        </p:tgtEl>
                                        <p:attrNameLst>
                                          <p:attrName>style.visibility</p:attrName>
                                        </p:attrNameLst>
                                      </p:cBhvr>
                                      <p:to>
                                        <p:strVal val="hidden"/>
                                      </p:to>
                                    </p:set>
                                  </p:childTnLst>
                                </p:cTn>
                              </p:par>
                            </p:childTnLst>
                          </p:cTn>
                        </p:par>
                        <p:par>
                          <p:cTn id="178" fill="hold">
                            <p:stCondLst>
                              <p:cond delay="45000"/>
                            </p:stCondLst>
                            <p:childTnLst>
                              <p:par>
                                <p:cTn id="179" presetID="1" presetClass="exit" presetSubtype="0" fill="hold" nodeType="afterEffect">
                                  <p:stCondLst>
                                    <p:cond delay="1000"/>
                                  </p:stCondLst>
                                  <p:childTnLst>
                                    <p:set>
                                      <p:cBhvr>
                                        <p:cTn id="180" dur="1" fill="hold">
                                          <p:stCondLst>
                                            <p:cond delay="0"/>
                                          </p:stCondLst>
                                        </p:cTn>
                                        <p:tgtEl>
                                          <p:spTgt spid="75"/>
                                        </p:tgtEl>
                                        <p:attrNameLst>
                                          <p:attrName>style.visibility</p:attrName>
                                        </p:attrNameLst>
                                      </p:cBhvr>
                                      <p:to>
                                        <p:strVal val="hidden"/>
                                      </p:to>
                                    </p:set>
                                  </p:childTnLst>
                                </p:cTn>
                              </p:par>
                            </p:childTnLst>
                          </p:cTn>
                        </p:par>
                        <p:par>
                          <p:cTn id="181" fill="hold">
                            <p:stCondLst>
                              <p:cond delay="46000"/>
                            </p:stCondLst>
                            <p:childTnLst>
                              <p:par>
                                <p:cTn id="182" presetID="1" presetClass="exit" presetSubtype="0" fill="hold" nodeType="afterEffect">
                                  <p:stCondLst>
                                    <p:cond delay="1000"/>
                                  </p:stCondLst>
                                  <p:childTnLst>
                                    <p:set>
                                      <p:cBhvr>
                                        <p:cTn id="183" dur="1" fill="hold">
                                          <p:stCondLst>
                                            <p:cond delay="0"/>
                                          </p:stCondLst>
                                        </p:cTn>
                                        <p:tgtEl>
                                          <p:spTgt spid="72"/>
                                        </p:tgtEl>
                                        <p:attrNameLst>
                                          <p:attrName>style.visibility</p:attrName>
                                        </p:attrNameLst>
                                      </p:cBhvr>
                                      <p:to>
                                        <p:strVal val="hidden"/>
                                      </p:to>
                                    </p:set>
                                  </p:childTnLst>
                                </p:cTn>
                              </p:par>
                            </p:childTnLst>
                          </p:cTn>
                        </p:par>
                        <p:par>
                          <p:cTn id="184" fill="hold">
                            <p:stCondLst>
                              <p:cond delay="47000"/>
                            </p:stCondLst>
                            <p:childTnLst>
                              <p:par>
                                <p:cTn id="185" presetID="1" presetClass="exit" presetSubtype="0" fill="hold" nodeType="afterEffect">
                                  <p:stCondLst>
                                    <p:cond delay="1000"/>
                                  </p:stCondLst>
                                  <p:childTnLst>
                                    <p:set>
                                      <p:cBhvr>
                                        <p:cTn id="186" dur="1" fill="hold">
                                          <p:stCondLst>
                                            <p:cond delay="0"/>
                                          </p:stCondLst>
                                        </p:cTn>
                                        <p:tgtEl>
                                          <p:spTgt spid="69"/>
                                        </p:tgtEl>
                                        <p:attrNameLst>
                                          <p:attrName>style.visibility</p:attrName>
                                        </p:attrNameLst>
                                      </p:cBhvr>
                                      <p:to>
                                        <p:strVal val="hidden"/>
                                      </p:to>
                                    </p:set>
                                  </p:childTnLst>
                                </p:cTn>
                              </p:par>
                            </p:childTnLst>
                          </p:cTn>
                        </p:par>
                        <p:par>
                          <p:cTn id="187" fill="hold">
                            <p:stCondLst>
                              <p:cond delay="48000"/>
                            </p:stCondLst>
                            <p:childTnLst>
                              <p:par>
                                <p:cTn id="188" presetID="1" presetClass="exit" presetSubtype="0" fill="hold" nodeType="afterEffect">
                                  <p:stCondLst>
                                    <p:cond delay="1000"/>
                                  </p:stCondLst>
                                  <p:childTnLst>
                                    <p:set>
                                      <p:cBhvr>
                                        <p:cTn id="189" dur="1" fill="hold">
                                          <p:stCondLst>
                                            <p:cond delay="0"/>
                                          </p:stCondLst>
                                        </p:cTn>
                                        <p:tgtEl>
                                          <p:spTgt spid="66"/>
                                        </p:tgtEl>
                                        <p:attrNameLst>
                                          <p:attrName>style.visibility</p:attrName>
                                        </p:attrNameLst>
                                      </p:cBhvr>
                                      <p:to>
                                        <p:strVal val="hidden"/>
                                      </p:to>
                                    </p:set>
                                  </p:childTnLst>
                                </p:cTn>
                              </p:par>
                            </p:childTnLst>
                          </p:cTn>
                        </p:par>
                        <p:par>
                          <p:cTn id="190" fill="hold">
                            <p:stCondLst>
                              <p:cond delay="49000"/>
                            </p:stCondLst>
                            <p:childTnLst>
                              <p:par>
                                <p:cTn id="191" presetID="1" presetClass="exit" presetSubtype="0" fill="hold" nodeType="afterEffect">
                                  <p:stCondLst>
                                    <p:cond delay="1000"/>
                                  </p:stCondLst>
                                  <p:childTnLst>
                                    <p:set>
                                      <p:cBhvr>
                                        <p:cTn id="192" dur="1" fill="hold">
                                          <p:stCondLst>
                                            <p:cond delay="0"/>
                                          </p:stCondLst>
                                        </p:cTn>
                                        <p:tgtEl>
                                          <p:spTgt spid="63"/>
                                        </p:tgtEl>
                                        <p:attrNameLst>
                                          <p:attrName>style.visibility</p:attrName>
                                        </p:attrNameLst>
                                      </p:cBhvr>
                                      <p:to>
                                        <p:strVal val="hidden"/>
                                      </p:to>
                                    </p:set>
                                  </p:childTnLst>
                                </p:cTn>
                              </p:par>
                            </p:childTnLst>
                          </p:cTn>
                        </p:par>
                        <p:par>
                          <p:cTn id="193" fill="hold">
                            <p:stCondLst>
                              <p:cond delay="50000"/>
                            </p:stCondLst>
                            <p:childTnLst>
                              <p:par>
                                <p:cTn id="194" presetID="1" presetClass="exit" presetSubtype="0" fill="hold" nodeType="afterEffect">
                                  <p:stCondLst>
                                    <p:cond delay="1000"/>
                                  </p:stCondLst>
                                  <p:childTnLst>
                                    <p:set>
                                      <p:cBhvr>
                                        <p:cTn id="195" dur="1" fill="hold">
                                          <p:stCondLst>
                                            <p:cond delay="0"/>
                                          </p:stCondLst>
                                        </p:cTn>
                                        <p:tgtEl>
                                          <p:spTgt spid="60"/>
                                        </p:tgtEl>
                                        <p:attrNameLst>
                                          <p:attrName>style.visibility</p:attrName>
                                        </p:attrNameLst>
                                      </p:cBhvr>
                                      <p:to>
                                        <p:strVal val="hidden"/>
                                      </p:to>
                                    </p:set>
                                  </p:childTnLst>
                                </p:cTn>
                              </p:par>
                            </p:childTnLst>
                          </p:cTn>
                        </p:par>
                        <p:par>
                          <p:cTn id="196" fill="hold">
                            <p:stCondLst>
                              <p:cond delay="51000"/>
                            </p:stCondLst>
                            <p:childTnLst>
                              <p:par>
                                <p:cTn id="197" presetID="1" presetClass="exit" presetSubtype="0" fill="hold" nodeType="afterEffect">
                                  <p:stCondLst>
                                    <p:cond delay="1000"/>
                                  </p:stCondLst>
                                  <p:childTnLst>
                                    <p:set>
                                      <p:cBhvr>
                                        <p:cTn id="198" dur="1" fill="hold">
                                          <p:stCondLst>
                                            <p:cond delay="0"/>
                                          </p:stCondLst>
                                        </p:cTn>
                                        <p:tgtEl>
                                          <p:spTgt spid="57"/>
                                        </p:tgtEl>
                                        <p:attrNameLst>
                                          <p:attrName>style.visibility</p:attrName>
                                        </p:attrNameLst>
                                      </p:cBhvr>
                                      <p:to>
                                        <p:strVal val="hidden"/>
                                      </p:to>
                                    </p:set>
                                  </p:childTnLst>
                                </p:cTn>
                              </p:par>
                            </p:childTnLst>
                          </p:cTn>
                        </p:par>
                        <p:par>
                          <p:cTn id="199" fill="hold">
                            <p:stCondLst>
                              <p:cond delay="52000"/>
                            </p:stCondLst>
                            <p:childTnLst>
                              <p:par>
                                <p:cTn id="200" presetID="1" presetClass="exit" presetSubtype="0" fill="hold" nodeType="afterEffect">
                                  <p:stCondLst>
                                    <p:cond delay="1000"/>
                                  </p:stCondLst>
                                  <p:childTnLst>
                                    <p:set>
                                      <p:cBhvr>
                                        <p:cTn id="201" dur="1" fill="hold">
                                          <p:stCondLst>
                                            <p:cond delay="0"/>
                                          </p:stCondLst>
                                        </p:cTn>
                                        <p:tgtEl>
                                          <p:spTgt spid="54"/>
                                        </p:tgtEl>
                                        <p:attrNameLst>
                                          <p:attrName>style.visibility</p:attrName>
                                        </p:attrNameLst>
                                      </p:cBhvr>
                                      <p:to>
                                        <p:strVal val="hidden"/>
                                      </p:to>
                                    </p:set>
                                  </p:childTnLst>
                                </p:cTn>
                              </p:par>
                            </p:childTnLst>
                          </p:cTn>
                        </p:par>
                        <p:par>
                          <p:cTn id="202" fill="hold">
                            <p:stCondLst>
                              <p:cond delay="53000"/>
                            </p:stCondLst>
                            <p:childTnLst>
                              <p:par>
                                <p:cTn id="203" presetID="1" presetClass="exit" presetSubtype="0" fill="hold" nodeType="afterEffect">
                                  <p:stCondLst>
                                    <p:cond delay="1000"/>
                                  </p:stCondLst>
                                  <p:childTnLst>
                                    <p:set>
                                      <p:cBhvr>
                                        <p:cTn id="204" dur="1" fill="hold">
                                          <p:stCondLst>
                                            <p:cond delay="0"/>
                                          </p:stCondLst>
                                        </p:cTn>
                                        <p:tgtEl>
                                          <p:spTgt spid="51"/>
                                        </p:tgtEl>
                                        <p:attrNameLst>
                                          <p:attrName>style.visibility</p:attrName>
                                        </p:attrNameLst>
                                      </p:cBhvr>
                                      <p:to>
                                        <p:strVal val="hidden"/>
                                      </p:to>
                                    </p:set>
                                  </p:childTnLst>
                                </p:cTn>
                              </p:par>
                            </p:childTnLst>
                          </p:cTn>
                        </p:par>
                        <p:par>
                          <p:cTn id="205" fill="hold">
                            <p:stCondLst>
                              <p:cond delay="54000"/>
                            </p:stCondLst>
                            <p:childTnLst>
                              <p:par>
                                <p:cTn id="206" presetID="1" presetClass="exit" presetSubtype="0" fill="hold" nodeType="afterEffect">
                                  <p:stCondLst>
                                    <p:cond delay="1000"/>
                                  </p:stCondLst>
                                  <p:childTnLst>
                                    <p:set>
                                      <p:cBhvr>
                                        <p:cTn id="207" dur="1" fill="hold">
                                          <p:stCondLst>
                                            <p:cond delay="0"/>
                                          </p:stCondLst>
                                        </p:cTn>
                                        <p:tgtEl>
                                          <p:spTgt spid="47"/>
                                        </p:tgtEl>
                                        <p:attrNameLst>
                                          <p:attrName>style.visibility</p:attrName>
                                        </p:attrNameLst>
                                      </p:cBhvr>
                                      <p:to>
                                        <p:strVal val="hidden"/>
                                      </p:to>
                                    </p:set>
                                  </p:childTnLst>
                                </p:cTn>
                              </p:par>
                            </p:childTnLst>
                          </p:cTn>
                        </p:par>
                        <p:par>
                          <p:cTn id="208" fill="hold">
                            <p:stCondLst>
                              <p:cond delay="55000"/>
                            </p:stCondLst>
                            <p:childTnLst>
                              <p:par>
                                <p:cTn id="209" presetID="1" presetClass="exit" presetSubtype="0" fill="hold" nodeType="afterEffect">
                                  <p:stCondLst>
                                    <p:cond delay="1000"/>
                                  </p:stCondLst>
                                  <p:childTnLst>
                                    <p:set>
                                      <p:cBhvr>
                                        <p:cTn id="210" dur="1" fill="hold">
                                          <p:stCondLst>
                                            <p:cond delay="0"/>
                                          </p:stCondLst>
                                        </p:cTn>
                                        <p:tgtEl>
                                          <p:spTgt spid="41"/>
                                        </p:tgtEl>
                                        <p:attrNameLst>
                                          <p:attrName>style.visibility</p:attrName>
                                        </p:attrNameLst>
                                      </p:cBhvr>
                                      <p:to>
                                        <p:strVal val="hidden"/>
                                      </p:to>
                                    </p:set>
                                  </p:childTnLst>
                                </p:cTn>
                              </p:par>
                            </p:childTnLst>
                          </p:cTn>
                        </p:par>
                        <p:par>
                          <p:cTn id="211" fill="hold">
                            <p:stCondLst>
                              <p:cond delay="56000"/>
                            </p:stCondLst>
                            <p:childTnLst>
                              <p:par>
                                <p:cTn id="212" presetID="1" presetClass="exit" presetSubtype="0" fill="hold" nodeType="afterEffect">
                                  <p:stCondLst>
                                    <p:cond delay="1000"/>
                                  </p:stCondLst>
                                  <p:childTnLst>
                                    <p:set>
                                      <p:cBhvr>
                                        <p:cTn id="213" dur="1" fill="hold">
                                          <p:stCondLst>
                                            <p:cond delay="0"/>
                                          </p:stCondLst>
                                        </p:cTn>
                                        <p:tgtEl>
                                          <p:spTgt spid="37"/>
                                        </p:tgtEl>
                                        <p:attrNameLst>
                                          <p:attrName>style.visibility</p:attrName>
                                        </p:attrNameLst>
                                      </p:cBhvr>
                                      <p:to>
                                        <p:strVal val="hidden"/>
                                      </p:to>
                                    </p:set>
                                  </p:childTnLst>
                                </p:cTn>
                              </p:par>
                            </p:childTnLst>
                          </p:cTn>
                        </p:par>
                        <p:par>
                          <p:cTn id="214" fill="hold">
                            <p:stCondLst>
                              <p:cond delay="57000"/>
                            </p:stCondLst>
                            <p:childTnLst>
                              <p:par>
                                <p:cTn id="215" presetID="1" presetClass="exit" presetSubtype="0" fill="hold" nodeType="afterEffect">
                                  <p:stCondLst>
                                    <p:cond delay="1000"/>
                                  </p:stCondLst>
                                  <p:childTnLst>
                                    <p:set>
                                      <p:cBhvr>
                                        <p:cTn id="216" dur="1" fill="hold">
                                          <p:stCondLst>
                                            <p:cond delay="0"/>
                                          </p:stCondLst>
                                        </p:cTn>
                                        <p:tgtEl>
                                          <p:spTgt spid="34"/>
                                        </p:tgtEl>
                                        <p:attrNameLst>
                                          <p:attrName>style.visibility</p:attrName>
                                        </p:attrNameLst>
                                      </p:cBhvr>
                                      <p:to>
                                        <p:strVal val="hidden"/>
                                      </p:to>
                                    </p:set>
                                  </p:childTnLst>
                                </p:cTn>
                              </p:par>
                            </p:childTnLst>
                          </p:cTn>
                        </p:par>
                        <p:par>
                          <p:cTn id="217" fill="hold">
                            <p:stCondLst>
                              <p:cond delay="58000"/>
                            </p:stCondLst>
                            <p:childTnLst>
                              <p:par>
                                <p:cTn id="218" presetID="1" presetClass="exit" presetSubtype="0" fill="hold" nodeType="afterEffect">
                                  <p:stCondLst>
                                    <p:cond delay="1000"/>
                                  </p:stCondLst>
                                  <p:childTnLst>
                                    <p:set>
                                      <p:cBhvr>
                                        <p:cTn id="219" dur="1" fill="hold">
                                          <p:stCondLst>
                                            <p:cond delay="0"/>
                                          </p:stCondLst>
                                        </p:cTn>
                                        <p:tgtEl>
                                          <p:spTgt spid="31"/>
                                        </p:tgtEl>
                                        <p:attrNameLst>
                                          <p:attrName>style.visibility</p:attrName>
                                        </p:attrNameLst>
                                      </p:cBhvr>
                                      <p:to>
                                        <p:strVal val="hidden"/>
                                      </p:to>
                                    </p:set>
                                  </p:childTnLst>
                                </p:cTn>
                              </p:par>
                            </p:childTnLst>
                          </p:cTn>
                        </p:par>
                        <p:par>
                          <p:cTn id="220" fill="hold">
                            <p:stCondLst>
                              <p:cond delay="59000"/>
                            </p:stCondLst>
                            <p:childTnLst>
                              <p:par>
                                <p:cTn id="221" presetID="6" presetClass="emph" presetSubtype="0" fill="hold" nodeType="afterEffect">
                                  <p:stCondLst>
                                    <p:cond delay="0"/>
                                  </p:stCondLst>
                                  <p:childTnLst>
                                    <p:animScale>
                                      <p:cBhvr>
                                        <p:cTn id="222" dur="2000" fill="hold"/>
                                        <p:tgtEl>
                                          <p:spTgt spid="25"/>
                                        </p:tgtEl>
                                      </p:cBhvr>
                                      <p:by x="150000" y="150000"/>
                                    </p:animScale>
                                  </p:childTnLst>
                                  <p:subTnLst>
                                    <p:audio>
                                      <p:cMediaNode>
                                        <p:cTn display="0" masterRel="sameClick">
                                          <p:stCondLst>
                                            <p:cond evt="begin" delay="0">
                                              <p:tn val="221"/>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16"/>
                  </p:tgtEl>
                </p:cond>
              </p:nextCondLst>
            </p:seq>
          </p:childTnLst>
        </p:cTn>
      </p:par>
    </p:tnLst>
    <p:bldLst>
      <p:bldP spid="40" grpId="0" animBg="1"/>
      <p:bldP spid="50" grpId="0" animBg="1"/>
      <p:bldP spid="50"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0" y="0"/>
            <a:ext cx="12195190" cy="678426"/>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a:p>
            <a:pPr algn="ctr"/>
            <a:endParaRPr lang="en-US" sz="3200" b="1"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p:txBody>
      </p:sp>
      <p:sp>
        <p:nvSpPr>
          <p:cNvPr id="225" name="Rectangle 216">
            <a:extLst>
              <a:ext uri="{FF2B5EF4-FFF2-40B4-BE49-F238E27FC236}">
                <a16:creationId xmlns:a16="http://schemas.microsoft.com/office/drawing/2014/main" id="{13E28934-46B7-4CD0-B394-56C4F7996C7D}"/>
              </a:ext>
            </a:extLst>
          </p:cNvPr>
          <p:cNvSpPr>
            <a:spLocks noChangeArrowheads="1"/>
          </p:cNvSpPr>
          <p:nvPr/>
        </p:nvSpPr>
        <p:spPr bwMode="auto">
          <a:xfrm>
            <a:off x="319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8">
            <a:extLst>
              <a:ext uri="{FF2B5EF4-FFF2-40B4-BE49-F238E27FC236}">
                <a16:creationId xmlns:a16="http://schemas.microsoft.com/office/drawing/2014/main" id="{D7F0EEC5-209D-428D-AF74-8A46EF5BBB70}"/>
              </a:ext>
            </a:extLst>
          </p:cNvPr>
          <p:cNvSpPr>
            <a:spLocks noChangeArrowheads="1"/>
          </p:cNvSpPr>
          <p:nvPr/>
        </p:nvSpPr>
        <p:spPr bwMode="auto">
          <a:xfrm>
            <a:off x="681925" y="387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3" name="Rectangle 10">
            <a:extLst>
              <a:ext uri="{FF2B5EF4-FFF2-40B4-BE49-F238E27FC236}">
                <a16:creationId xmlns:a16="http://schemas.microsoft.com/office/drawing/2014/main" id="{8A09E6B1-D86C-45C9-82AE-BD761E240185}"/>
              </a:ext>
            </a:extLst>
          </p:cNvPr>
          <p:cNvSpPr>
            <a:spLocks noChangeArrowheads="1"/>
          </p:cNvSpPr>
          <p:nvPr/>
        </p:nvSpPr>
        <p:spPr bwMode="auto">
          <a:xfrm>
            <a:off x="3327652" y="27570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5" name="Rectangle 12">
            <a:extLst>
              <a:ext uri="{FF2B5EF4-FFF2-40B4-BE49-F238E27FC236}">
                <a16:creationId xmlns:a16="http://schemas.microsoft.com/office/drawing/2014/main" id="{3B18A2B9-77D4-469F-86A9-8FB4AD1C71A4}"/>
              </a:ext>
            </a:extLst>
          </p:cNvPr>
          <p:cNvSpPr>
            <a:spLocks noChangeArrowheads="1"/>
          </p:cNvSpPr>
          <p:nvPr/>
        </p:nvSpPr>
        <p:spPr bwMode="auto">
          <a:xfrm>
            <a:off x="1282807" y="37798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Rectangle 14">
            <a:extLst>
              <a:ext uri="{FF2B5EF4-FFF2-40B4-BE49-F238E27FC236}">
                <a16:creationId xmlns:a16="http://schemas.microsoft.com/office/drawing/2014/main" id="{DA743AC2-6D07-4A3B-B8BD-87CDB3842933}"/>
              </a:ext>
            </a:extLst>
          </p:cNvPr>
          <p:cNvSpPr>
            <a:spLocks noChangeArrowheads="1"/>
          </p:cNvSpPr>
          <p:nvPr/>
        </p:nvSpPr>
        <p:spPr bwMode="auto">
          <a:xfrm>
            <a:off x="3505968" y="37008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232" name="Group 231">
            <a:extLst>
              <a:ext uri="{FF2B5EF4-FFF2-40B4-BE49-F238E27FC236}">
                <a16:creationId xmlns:a16="http://schemas.microsoft.com/office/drawing/2014/main" id="{714E0C97-614F-4B68-A858-1F2E54DD7DC3}"/>
              </a:ext>
            </a:extLst>
          </p:cNvPr>
          <p:cNvGrpSpPr/>
          <p:nvPr/>
        </p:nvGrpSpPr>
        <p:grpSpPr>
          <a:xfrm>
            <a:off x="-25758" y="804663"/>
            <a:ext cx="12192000" cy="3877758"/>
            <a:chOff x="-11626784" y="4278092"/>
            <a:chExt cx="12192000" cy="3877758"/>
          </a:xfrm>
        </p:grpSpPr>
        <p:sp>
          <p:nvSpPr>
            <p:cNvPr id="8" name="Snip Diagonal Corner Rectangle 39">
              <a:extLst>
                <a:ext uri="{FF2B5EF4-FFF2-40B4-BE49-F238E27FC236}">
                  <a16:creationId xmlns:a16="http://schemas.microsoft.com/office/drawing/2014/main" id="{0085105B-A093-4A4B-8E3D-0574A754A359}"/>
                </a:ext>
              </a:extLst>
            </p:cNvPr>
            <p:cNvSpPr/>
            <p:nvPr/>
          </p:nvSpPr>
          <p:spPr>
            <a:xfrm>
              <a:off x="-11626784" y="4278092"/>
              <a:ext cx="12192000" cy="3877758"/>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r>
                <a:rPr lang="en-US" sz="2800" b="1" u="sng" dirty="0" err="1">
                  <a:latin typeface="Times New Roman" panose="02020603050405020304" pitchFamily="18" charset="0"/>
                  <a:cs typeface="Times New Roman" panose="02020603050405020304" pitchFamily="18" charset="0"/>
                </a:rPr>
                <a:t>Câu</a:t>
              </a:r>
              <a:r>
                <a:rPr lang="en-US" sz="2800" b="1" u="sng" dirty="0">
                  <a:latin typeface="Times New Roman" panose="02020603050405020304" pitchFamily="18" charset="0"/>
                  <a:cs typeface="Times New Roman" panose="02020603050405020304" pitchFamily="18" charset="0"/>
                </a:rPr>
                <a:t> 2:</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Cho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ABC, D     AB, E     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A.                                          B. </a:t>
              </a:r>
            </a:p>
            <a:p>
              <a:pPr algn="just"/>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C.                                           D. </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a:latin typeface="Times New Roman" panose="02020603050405020304" pitchFamily="18" charset="0"/>
                <a:cs typeface="Times New Roman" panose="02020603050405020304" pitchFamily="18" charset="0"/>
              </a:endParaRPr>
            </a:p>
            <a:p>
              <a:pPr algn="just"/>
              <a:endParaRPr lang="vi-VN" sz="3200" dirty="0">
                <a:latin typeface="Times New Roman" panose="02020603050405020304" pitchFamily="18" charset="0"/>
                <a:cs typeface="Times New Roman" panose="02020603050405020304" pitchFamily="18" charset="0"/>
              </a:endParaRPr>
            </a:p>
          </p:txBody>
        </p:sp>
        <p:grpSp>
          <p:nvGrpSpPr>
            <p:cNvPr id="231" name="Group 230">
              <a:extLst>
                <a:ext uri="{FF2B5EF4-FFF2-40B4-BE49-F238E27FC236}">
                  <a16:creationId xmlns:a16="http://schemas.microsoft.com/office/drawing/2014/main" id="{4F5E5DC9-7D14-49D9-9C96-FAD482FF3C11}"/>
                </a:ext>
              </a:extLst>
            </p:cNvPr>
            <p:cNvGrpSpPr/>
            <p:nvPr/>
          </p:nvGrpSpPr>
          <p:grpSpPr>
            <a:xfrm>
              <a:off x="-10639537" y="4504067"/>
              <a:ext cx="10832994" cy="3091512"/>
              <a:chOff x="-10623551" y="4515025"/>
              <a:chExt cx="10832994" cy="3091512"/>
            </a:xfrm>
          </p:grpSpPr>
          <p:graphicFrame>
            <p:nvGraphicFramePr>
              <p:cNvPr id="2" name="Object 1">
                <a:extLst>
                  <a:ext uri="{FF2B5EF4-FFF2-40B4-BE49-F238E27FC236}">
                    <a16:creationId xmlns:a16="http://schemas.microsoft.com/office/drawing/2014/main" id="{D78242D9-9855-4A26-86EF-C86FACEFB0A2}"/>
                  </a:ext>
                </a:extLst>
              </p:cNvPr>
              <p:cNvGraphicFramePr>
                <a:graphicFrameLocks noChangeAspect="1"/>
              </p:cNvGraphicFramePr>
              <p:nvPr/>
            </p:nvGraphicFramePr>
            <p:xfrm>
              <a:off x="-6977722" y="4515025"/>
              <a:ext cx="433952" cy="340993"/>
            </p:xfrm>
            <a:graphic>
              <a:graphicData uri="http://schemas.openxmlformats.org/presentationml/2006/ole">
                <mc:AlternateContent xmlns:mc="http://schemas.openxmlformats.org/markup-compatibility/2006">
                  <mc:Choice xmlns:v="urn:schemas-microsoft-com:vml" Requires="v">
                    <p:oleObj spid="_x0000_s15458" name="Equation" r:id="rId6" imgW="139680" imgH="139680" progId="Equation.DSMT4">
                      <p:embed/>
                    </p:oleObj>
                  </mc:Choice>
                  <mc:Fallback>
                    <p:oleObj name="Equation" r:id="rId6" imgW="139680" imgH="139680" progId="Equation.DSMT4">
                      <p:embed/>
                      <p:pic>
                        <p:nvPicPr>
                          <p:cNvPr id="0" name=""/>
                          <p:cNvPicPr/>
                          <p:nvPr/>
                        </p:nvPicPr>
                        <p:blipFill>
                          <a:blip r:embed="rId7"/>
                          <a:stretch>
                            <a:fillRect/>
                          </a:stretch>
                        </p:blipFill>
                        <p:spPr>
                          <a:xfrm>
                            <a:off x="-6977722" y="4515025"/>
                            <a:ext cx="433952" cy="34099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DC984FB-199C-4FE1-ABCC-8899BDB73A1D}"/>
                  </a:ext>
                </a:extLst>
              </p:cNvPr>
              <p:cNvGraphicFramePr>
                <a:graphicFrameLocks noChangeAspect="1"/>
              </p:cNvGraphicFramePr>
              <p:nvPr/>
            </p:nvGraphicFramePr>
            <p:xfrm>
              <a:off x="-5664813" y="4515025"/>
              <a:ext cx="428625" cy="323850"/>
            </p:xfrm>
            <a:graphic>
              <a:graphicData uri="http://schemas.openxmlformats.org/presentationml/2006/ole">
                <mc:AlternateContent xmlns:mc="http://schemas.openxmlformats.org/markup-compatibility/2006">
                  <mc:Choice xmlns:v="urn:schemas-microsoft-com:vml" Requires="v">
                    <p:oleObj spid="_x0000_s15459" name="Equation" r:id="rId8" imgW="428684" imgH="323642" progId="Equation.DSMT4">
                      <p:embed/>
                    </p:oleObj>
                  </mc:Choice>
                  <mc:Fallback>
                    <p:oleObj name="Equation" r:id="rId8" imgW="428684" imgH="323642" progId="Equation.DSMT4">
                      <p:embed/>
                      <p:pic>
                        <p:nvPicPr>
                          <p:cNvPr id="0" name=""/>
                          <p:cNvPicPr/>
                          <p:nvPr/>
                        </p:nvPicPr>
                        <p:blipFill>
                          <a:blip r:embed="rId9"/>
                          <a:stretch>
                            <a:fillRect/>
                          </a:stretch>
                        </p:blipFill>
                        <p:spPr>
                          <a:xfrm>
                            <a:off x="-5664813" y="4515025"/>
                            <a:ext cx="428625" cy="32385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EC3ACD0C-14E0-4647-9A15-F7944BC0C0EB}"/>
                  </a:ext>
                </a:extLst>
              </p:cNvPr>
              <p:cNvPicPr>
                <a:picLocks noChangeAspect="1"/>
              </p:cNvPicPr>
              <p:nvPr/>
            </p:nvPicPr>
            <p:blipFill>
              <a:blip r:embed="rId10"/>
              <a:stretch>
                <a:fillRect/>
              </a:stretch>
            </p:blipFill>
            <p:spPr>
              <a:xfrm>
                <a:off x="-3882110" y="4861243"/>
                <a:ext cx="4091553" cy="2745294"/>
              </a:xfrm>
              <a:prstGeom prst="rect">
                <a:avLst/>
              </a:prstGeom>
            </p:spPr>
          </p:pic>
          <p:graphicFrame>
            <p:nvGraphicFramePr>
              <p:cNvPr id="12" name="Object 11">
                <a:extLst>
                  <a:ext uri="{FF2B5EF4-FFF2-40B4-BE49-F238E27FC236}">
                    <a16:creationId xmlns:a16="http://schemas.microsoft.com/office/drawing/2014/main" id="{D93CBB3A-00B0-4E01-BBDA-5F0480578A0A}"/>
                  </a:ext>
                </a:extLst>
              </p:cNvPr>
              <p:cNvGraphicFramePr>
                <a:graphicFrameLocks noChangeAspect="1"/>
              </p:cNvGraphicFramePr>
              <p:nvPr/>
            </p:nvGraphicFramePr>
            <p:xfrm>
              <a:off x="-10623551" y="5170654"/>
              <a:ext cx="2284951" cy="670855"/>
            </p:xfrm>
            <a:graphic>
              <a:graphicData uri="http://schemas.openxmlformats.org/presentationml/2006/ole">
                <mc:AlternateContent xmlns:mc="http://schemas.openxmlformats.org/markup-compatibility/2006">
                  <mc:Choice xmlns:v="urn:schemas-microsoft-com:vml" Requires="v">
                    <p:oleObj spid="_x0000_s15460" name="Equation" r:id="rId11" imgW="1498320" imgH="393480" progId="Equation.DSMT4">
                      <p:embed/>
                    </p:oleObj>
                  </mc:Choice>
                  <mc:Fallback>
                    <p:oleObj name="Equation" r:id="rId11" imgW="1498320" imgH="393480" progId="Equation.DSMT4">
                      <p:embed/>
                      <p:pic>
                        <p:nvPicPr>
                          <p:cNvPr id="0" name=""/>
                          <p:cNvPicPr>
                            <a:picLocks noChangeAspect="1" noChangeArrowheads="1"/>
                          </p:cNvPicPr>
                          <p:nvPr/>
                        </p:nvPicPr>
                        <p:blipFill>
                          <a:blip r:embed="rId12"/>
                          <a:srcRect/>
                          <a:stretch>
                            <a:fillRect/>
                          </a:stretch>
                        </p:blipFill>
                        <p:spPr bwMode="auto">
                          <a:xfrm>
                            <a:off x="-10623551" y="5170654"/>
                            <a:ext cx="2284951" cy="670855"/>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B526938D-84BB-4340-89B4-22DD26CB3FA4}"/>
                  </a:ext>
                </a:extLst>
              </p:cNvPr>
              <p:cNvGraphicFramePr>
                <a:graphicFrameLocks noChangeAspect="1"/>
              </p:cNvGraphicFramePr>
              <p:nvPr/>
            </p:nvGraphicFramePr>
            <p:xfrm>
              <a:off x="-6709348" y="5197944"/>
              <a:ext cx="2284951" cy="616274"/>
            </p:xfrm>
            <a:graphic>
              <a:graphicData uri="http://schemas.openxmlformats.org/presentationml/2006/ole">
                <mc:AlternateContent xmlns:mc="http://schemas.openxmlformats.org/markup-compatibility/2006">
                  <mc:Choice xmlns:v="urn:schemas-microsoft-com:vml" Requires="v">
                    <p:oleObj spid="_x0000_s15461" name="Equation" r:id="rId13" imgW="1523880" imgH="406080" progId="Equation.DSMT4">
                      <p:embed/>
                    </p:oleObj>
                  </mc:Choice>
                  <mc:Fallback>
                    <p:oleObj name="Equation" r:id="rId13" imgW="1523880" imgH="406080" progId="Equation.DSMT4">
                      <p:embed/>
                      <p:pic>
                        <p:nvPicPr>
                          <p:cNvPr id="0" name=""/>
                          <p:cNvPicPr>
                            <a:picLocks noChangeAspect="1" noChangeArrowheads="1"/>
                          </p:cNvPicPr>
                          <p:nvPr/>
                        </p:nvPicPr>
                        <p:blipFill>
                          <a:blip r:embed="rId14"/>
                          <a:srcRect/>
                          <a:stretch>
                            <a:fillRect/>
                          </a:stretch>
                        </p:blipFill>
                        <p:spPr bwMode="auto">
                          <a:xfrm>
                            <a:off x="-6709348" y="5197944"/>
                            <a:ext cx="2284951" cy="616274"/>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80921809-D005-478E-A078-901F1D54A8D3}"/>
                  </a:ext>
                </a:extLst>
              </p:cNvPr>
              <p:cNvGraphicFramePr>
                <a:graphicFrameLocks noChangeAspect="1"/>
              </p:cNvGraphicFramePr>
              <p:nvPr/>
            </p:nvGraphicFramePr>
            <p:xfrm>
              <a:off x="-10623551" y="6419595"/>
              <a:ext cx="2316459" cy="670854"/>
            </p:xfrm>
            <a:graphic>
              <a:graphicData uri="http://schemas.openxmlformats.org/presentationml/2006/ole">
                <mc:AlternateContent xmlns:mc="http://schemas.openxmlformats.org/markup-compatibility/2006">
                  <mc:Choice xmlns:v="urn:schemas-microsoft-com:vml" Requires="v">
                    <p:oleObj spid="_x0000_s15462" name="Equation" r:id="rId15" imgW="1523880" imgH="406080" progId="Equation.DSMT4">
                      <p:embed/>
                    </p:oleObj>
                  </mc:Choice>
                  <mc:Fallback>
                    <p:oleObj name="Equation" r:id="rId15" imgW="1523880" imgH="406080" progId="Equation.DSMT4">
                      <p:embed/>
                      <p:pic>
                        <p:nvPicPr>
                          <p:cNvPr id="0" name=""/>
                          <p:cNvPicPr>
                            <a:picLocks noChangeAspect="1" noChangeArrowheads="1"/>
                          </p:cNvPicPr>
                          <p:nvPr/>
                        </p:nvPicPr>
                        <p:blipFill>
                          <a:blip r:embed="rId16"/>
                          <a:srcRect/>
                          <a:stretch>
                            <a:fillRect/>
                          </a:stretch>
                        </p:blipFill>
                        <p:spPr bwMode="auto">
                          <a:xfrm>
                            <a:off x="-10623551" y="6419595"/>
                            <a:ext cx="2316459" cy="670854"/>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9CF85F26-A2BF-40C0-86BC-6A0415E4D7FA}"/>
                  </a:ext>
                </a:extLst>
              </p:cNvPr>
              <p:cNvGraphicFramePr>
                <a:graphicFrameLocks noChangeAspect="1"/>
              </p:cNvGraphicFramePr>
              <p:nvPr/>
            </p:nvGraphicFramePr>
            <p:xfrm>
              <a:off x="-6580850" y="6424746"/>
              <a:ext cx="2284950" cy="618345"/>
            </p:xfrm>
            <a:graphic>
              <a:graphicData uri="http://schemas.openxmlformats.org/presentationml/2006/ole">
                <mc:AlternateContent xmlns:mc="http://schemas.openxmlformats.org/markup-compatibility/2006">
                  <mc:Choice xmlns:v="urn:schemas-microsoft-com:vml" Requires="v">
                    <p:oleObj spid="_x0000_s15463" name="Equation" r:id="rId17" imgW="1523880" imgH="406080" progId="Equation.DSMT4">
                      <p:embed/>
                    </p:oleObj>
                  </mc:Choice>
                  <mc:Fallback>
                    <p:oleObj name="Equation" r:id="rId17" imgW="1523880" imgH="406080" progId="Equation.DSMT4">
                      <p:embed/>
                      <p:pic>
                        <p:nvPicPr>
                          <p:cNvPr id="0" name=""/>
                          <p:cNvPicPr>
                            <a:picLocks noChangeAspect="1" noChangeArrowheads="1"/>
                          </p:cNvPicPr>
                          <p:nvPr/>
                        </p:nvPicPr>
                        <p:blipFill>
                          <a:blip r:embed="rId18"/>
                          <a:srcRect/>
                          <a:stretch>
                            <a:fillRect/>
                          </a:stretch>
                        </p:blipFill>
                        <p:spPr bwMode="auto">
                          <a:xfrm>
                            <a:off x="-6580850" y="6424746"/>
                            <a:ext cx="2284950" cy="618345"/>
                          </a:xfrm>
                          <a:prstGeom prst="rect">
                            <a:avLst/>
                          </a:prstGeom>
                          <a:noFill/>
                        </p:spPr>
                      </p:pic>
                    </p:oleObj>
                  </mc:Fallback>
                </mc:AlternateContent>
              </a:graphicData>
            </a:graphic>
          </p:graphicFrame>
        </p:grpSp>
      </p:grpSp>
      <p:sp>
        <p:nvSpPr>
          <p:cNvPr id="24" name="Snip Diagonal Corner Rectangle 49">
            <a:extLst>
              <a:ext uri="{FF2B5EF4-FFF2-40B4-BE49-F238E27FC236}">
                <a16:creationId xmlns:a16="http://schemas.microsoft.com/office/drawing/2014/main" id="{F2E1819F-0132-4360-87A2-2207340B7B79}"/>
              </a:ext>
            </a:extLst>
          </p:cNvPr>
          <p:cNvSpPr/>
          <p:nvPr/>
        </p:nvSpPr>
        <p:spPr>
          <a:xfrm>
            <a:off x="944074" y="5002077"/>
            <a:ext cx="11236271" cy="11497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2: 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5" name="Group 941">
            <a:extLst>
              <a:ext uri="{FF2B5EF4-FFF2-40B4-BE49-F238E27FC236}">
                <a16:creationId xmlns:a16="http://schemas.microsoft.com/office/drawing/2014/main" id="{8CB3496F-F5AE-46CF-AA93-9966B45B753A}"/>
              </a:ext>
            </a:extLst>
          </p:cNvPr>
          <p:cNvGrpSpPr>
            <a:grpSpLocks/>
          </p:cNvGrpSpPr>
          <p:nvPr/>
        </p:nvGrpSpPr>
        <p:grpSpPr bwMode="auto">
          <a:xfrm>
            <a:off x="185530" y="5134469"/>
            <a:ext cx="1211263" cy="1077913"/>
            <a:chOff x="0" y="144"/>
            <a:chExt cx="1728" cy="1584"/>
          </a:xfrm>
        </p:grpSpPr>
        <p:sp>
          <p:nvSpPr>
            <p:cNvPr id="26" name="AutoShape 942">
              <a:extLst>
                <a:ext uri="{FF2B5EF4-FFF2-40B4-BE49-F238E27FC236}">
                  <a16:creationId xmlns:a16="http://schemas.microsoft.com/office/drawing/2014/main" id="{4DDAB8AC-A896-4D7D-873E-4201ED0E650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 name="Text Box 943">
              <a:extLst>
                <a:ext uri="{FF2B5EF4-FFF2-40B4-BE49-F238E27FC236}">
                  <a16:creationId xmlns:a16="http://schemas.microsoft.com/office/drawing/2014/main" id="{5523238C-C634-43ED-8888-E9F4E3CC74A6}"/>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28" name="Group 944">
            <a:extLst>
              <a:ext uri="{FF2B5EF4-FFF2-40B4-BE49-F238E27FC236}">
                <a16:creationId xmlns:a16="http://schemas.microsoft.com/office/drawing/2014/main" id="{CB6F2F77-0098-4499-A2B5-8DC8FAD6F373}"/>
              </a:ext>
            </a:extLst>
          </p:cNvPr>
          <p:cNvGrpSpPr>
            <a:grpSpLocks/>
          </p:cNvGrpSpPr>
          <p:nvPr/>
        </p:nvGrpSpPr>
        <p:grpSpPr bwMode="auto">
          <a:xfrm>
            <a:off x="185530" y="5134469"/>
            <a:ext cx="1211263" cy="1077913"/>
            <a:chOff x="0" y="144"/>
            <a:chExt cx="1728" cy="1584"/>
          </a:xfrm>
        </p:grpSpPr>
        <p:sp>
          <p:nvSpPr>
            <p:cNvPr id="29" name="AutoShape 945">
              <a:extLst>
                <a:ext uri="{FF2B5EF4-FFF2-40B4-BE49-F238E27FC236}">
                  <a16:creationId xmlns:a16="http://schemas.microsoft.com/office/drawing/2014/main" id="{3711FBF8-4900-41F6-8E26-EAFEFB9D7C1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 name="Text Box 946">
              <a:extLst>
                <a:ext uri="{FF2B5EF4-FFF2-40B4-BE49-F238E27FC236}">
                  <a16:creationId xmlns:a16="http://schemas.microsoft.com/office/drawing/2014/main" id="{1A7AF63A-9F9E-410B-9067-3ADEC953BB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31" name="Group 947">
            <a:extLst>
              <a:ext uri="{FF2B5EF4-FFF2-40B4-BE49-F238E27FC236}">
                <a16:creationId xmlns:a16="http://schemas.microsoft.com/office/drawing/2014/main" id="{3774CA06-7DCF-412D-8EDB-6BD7592CEA3E}"/>
              </a:ext>
            </a:extLst>
          </p:cNvPr>
          <p:cNvGrpSpPr>
            <a:grpSpLocks/>
          </p:cNvGrpSpPr>
          <p:nvPr/>
        </p:nvGrpSpPr>
        <p:grpSpPr bwMode="auto">
          <a:xfrm>
            <a:off x="185530" y="5134469"/>
            <a:ext cx="1211263" cy="1077913"/>
            <a:chOff x="0" y="144"/>
            <a:chExt cx="1728" cy="1584"/>
          </a:xfrm>
        </p:grpSpPr>
        <p:sp>
          <p:nvSpPr>
            <p:cNvPr id="32" name="AutoShape 948">
              <a:extLst>
                <a:ext uri="{FF2B5EF4-FFF2-40B4-BE49-F238E27FC236}">
                  <a16:creationId xmlns:a16="http://schemas.microsoft.com/office/drawing/2014/main" id="{9A2BEB86-B05F-4ED4-8D32-C664A977A6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 name="Text Box 949">
              <a:extLst>
                <a:ext uri="{FF2B5EF4-FFF2-40B4-BE49-F238E27FC236}">
                  <a16:creationId xmlns:a16="http://schemas.microsoft.com/office/drawing/2014/main" id="{2A0684CF-1DFF-4806-8F7D-7C74C15D88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34" name="Group 950">
            <a:extLst>
              <a:ext uri="{FF2B5EF4-FFF2-40B4-BE49-F238E27FC236}">
                <a16:creationId xmlns:a16="http://schemas.microsoft.com/office/drawing/2014/main" id="{B4567D83-C867-42EF-AE0E-BA9EB43DED3B}"/>
              </a:ext>
            </a:extLst>
          </p:cNvPr>
          <p:cNvGrpSpPr>
            <a:grpSpLocks/>
          </p:cNvGrpSpPr>
          <p:nvPr/>
        </p:nvGrpSpPr>
        <p:grpSpPr bwMode="auto">
          <a:xfrm>
            <a:off x="185530" y="5134469"/>
            <a:ext cx="1211263" cy="1077913"/>
            <a:chOff x="0" y="144"/>
            <a:chExt cx="1728" cy="1584"/>
          </a:xfrm>
        </p:grpSpPr>
        <p:sp>
          <p:nvSpPr>
            <p:cNvPr id="35" name="AutoShape 951">
              <a:extLst>
                <a:ext uri="{FF2B5EF4-FFF2-40B4-BE49-F238E27FC236}">
                  <a16:creationId xmlns:a16="http://schemas.microsoft.com/office/drawing/2014/main" id="{DC4A098E-02C1-4236-81B9-E2EB5CA934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 name="Text Box 952">
              <a:extLst>
                <a:ext uri="{FF2B5EF4-FFF2-40B4-BE49-F238E27FC236}">
                  <a16:creationId xmlns:a16="http://schemas.microsoft.com/office/drawing/2014/main" id="{4626A62A-806E-497C-9747-28BED03421B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37" name="Group 953">
            <a:extLst>
              <a:ext uri="{FF2B5EF4-FFF2-40B4-BE49-F238E27FC236}">
                <a16:creationId xmlns:a16="http://schemas.microsoft.com/office/drawing/2014/main" id="{5D9234F0-B109-43D1-9686-C5162D733946}"/>
              </a:ext>
            </a:extLst>
          </p:cNvPr>
          <p:cNvGrpSpPr>
            <a:grpSpLocks/>
          </p:cNvGrpSpPr>
          <p:nvPr/>
        </p:nvGrpSpPr>
        <p:grpSpPr bwMode="auto">
          <a:xfrm>
            <a:off x="185530" y="5134469"/>
            <a:ext cx="1211263" cy="1077913"/>
            <a:chOff x="0" y="144"/>
            <a:chExt cx="1728" cy="1584"/>
          </a:xfrm>
        </p:grpSpPr>
        <p:sp>
          <p:nvSpPr>
            <p:cNvPr id="38" name="AutoShape 954">
              <a:extLst>
                <a:ext uri="{FF2B5EF4-FFF2-40B4-BE49-F238E27FC236}">
                  <a16:creationId xmlns:a16="http://schemas.microsoft.com/office/drawing/2014/main" id="{46D5541D-FAA0-455A-89B3-48A65132C9B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9" name="Text Box 955">
              <a:extLst>
                <a:ext uri="{FF2B5EF4-FFF2-40B4-BE49-F238E27FC236}">
                  <a16:creationId xmlns:a16="http://schemas.microsoft.com/office/drawing/2014/main" id="{38573246-BD10-4927-A73B-62CC5E6CC5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41" name="Group 956">
            <a:extLst>
              <a:ext uri="{FF2B5EF4-FFF2-40B4-BE49-F238E27FC236}">
                <a16:creationId xmlns:a16="http://schemas.microsoft.com/office/drawing/2014/main" id="{84A04767-1A58-4298-9931-7678C43A1E52}"/>
              </a:ext>
            </a:extLst>
          </p:cNvPr>
          <p:cNvGrpSpPr>
            <a:grpSpLocks/>
          </p:cNvGrpSpPr>
          <p:nvPr/>
        </p:nvGrpSpPr>
        <p:grpSpPr bwMode="auto">
          <a:xfrm>
            <a:off x="185530" y="5134469"/>
            <a:ext cx="1211263" cy="1077913"/>
            <a:chOff x="0" y="144"/>
            <a:chExt cx="1728" cy="1584"/>
          </a:xfrm>
        </p:grpSpPr>
        <p:sp>
          <p:nvSpPr>
            <p:cNvPr id="42" name="AutoShape 957">
              <a:extLst>
                <a:ext uri="{FF2B5EF4-FFF2-40B4-BE49-F238E27FC236}">
                  <a16:creationId xmlns:a16="http://schemas.microsoft.com/office/drawing/2014/main" id="{4F7DE2DE-0502-4AD5-94FF-04F6C7980C0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58">
              <a:extLst>
                <a:ext uri="{FF2B5EF4-FFF2-40B4-BE49-F238E27FC236}">
                  <a16:creationId xmlns:a16="http://schemas.microsoft.com/office/drawing/2014/main" id="{FC2578FA-AB10-4A14-91F2-8E5F7B4C29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47" name="Group 959">
            <a:extLst>
              <a:ext uri="{FF2B5EF4-FFF2-40B4-BE49-F238E27FC236}">
                <a16:creationId xmlns:a16="http://schemas.microsoft.com/office/drawing/2014/main" id="{B91241CB-D32D-4DAB-8988-28BD2E23D4C1}"/>
              </a:ext>
            </a:extLst>
          </p:cNvPr>
          <p:cNvGrpSpPr>
            <a:grpSpLocks/>
          </p:cNvGrpSpPr>
          <p:nvPr/>
        </p:nvGrpSpPr>
        <p:grpSpPr bwMode="auto">
          <a:xfrm>
            <a:off x="185530" y="5134469"/>
            <a:ext cx="1211263" cy="1077913"/>
            <a:chOff x="0" y="144"/>
            <a:chExt cx="1728" cy="1584"/>
          </a:xfrm>
        </p:grpSpPr>
        <p:sp>
          <p:nvSpPr>
            <p:cNvPr id="48" name="AutoShape 960">
              <a:extLst>
                <a:ext uri="{FF2B5EF4-FFF2-40B4-BE49-F238E27FC236}">
                  <a16:creationId xmlns:a16="http://schemas.microsoft.com/office/drawing/2014/main" id="{8899BDDC-3211-41AE-8154-E7B6704A739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61">
              <a:extLst>
                <a:ext uri="{FF2B5EF4-FFF2-40B4-BE49-F238E27FC236}">
                  <a16:creationId xmlns:a16="http://schemas.microsoft.com/office/drawing/2014/main" id="{B1C025AB-5659-41D8-B603-9F099F9ADEF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51" name="Group 962">
            <a:extLst>
              <a:ext uri="{FF2B5EF4-FFF2-40B4-BE49-F238E27FC236}">
                <a16:creationId xmlns:a16="http://schemas.microsoft.com/office/drawing/2014/main" id="{53AC4345-8E44-4919-B040-14E52606CAC9}"/>
              </a:ext>
            </a:extLst>
          </p:cNvPr>
          <p:cNvGrpSpPr>
            <a:grpSpLocks/>
          </p:cNvGrpSpPr>
          <p:nvPr/>
        </p:nvGrpSpPr>
        <p:grpSpPr bwMode="auto">
          <a:xfrm>
            <a:off x="185530" y="5134469"/>
            <a:ext cx="1211263" cy="1077913"/>
            <a:chOff x="0" y="144"/>
            <a:chExt cx="1728" cy="1584"/>
          </a:xfrm>
        </p:grpSpPr>
        <p:sp>
          <p:nvSpPr>
            <p:cNvPr id="52" name="AutoShape 963">
              <a:extLst>
                <a:ext uri="{FF2B5EF4-FFF2-40B4-BE49-F238E27FC236}">
                  <a16:creationId xmlns:a16="http://schemas.microsoft.com/office/drawing/2014/main" id="{3BB558DB-D8E4-47DE-9317-A5E8CFE1162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64">
              <a:extLst>
                <a:ext uri="{FF2B5EF4-FFF2-40B4-BE49-F238E27FC236}">
                  <a16:creationId xmlns:a16="http://schemas.microsoft.com/office/drawing/2014/main" id="{E7E26378-3766-40CD-8A78-D218C9656D6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54" name="Group 965">
            <a:extLst>
              <a:ext uri="{FF2B5EF4-FFF2-40B4-BE49-F238E27FC236}">
                <a16:creationId xmlns:a16="http://schemas.microsoft.com/office/drawing/2014/main" id="{BB607D13-455C-40E0-A2C8-4CAAF9D2E225}"/>
              </a:ext>
            </a:extLst>
          </p:cNvPr>
          <p:cNvGrpSpPr>
            <a:grpSpLocks/>
          </p:cNvGrpSpPr>
          <p:nvPr/>
        </p:nvGrpSpPr>
        <p:grpSpPr bwMode="auto">
          <a:xfrm>
            <a:off x="185530" y="5134469"/>
            <a:ext cx="1211263" cy="1077913"/>
            <a:chOff x="0" y="144"/>
            <a:chExt cx="1728" cy="1584"/>
          </a:xfrm>
        </p:grpSpPr>
        <p:sp>
          <p:nvSpPr>
            <p:cNvPr id="55" name="AutoShape 966">
              <a:extLst>
                <a:ext uri="{FF2B5EF4-FFF2-40B4-BE49-F238E27FC236}">
                  <a16:creationId xmlns:a16="http://schemas.microsoft.com/office/drawing/2014/main" id="{A0BA2D96-895B-4865-BDCF-E8D974B228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67">
              <a:extLst>
                <a:ext uri="{FF2B5EF4-FFF2-40B4-BE49-F238E27FC236}">
                  <a16:creationId xmlns:a16="http://schemas.microsoft.com/office/drawing/2014/main" id="{258CB0BA-BE59-4AE0-AB09-316886C8D5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57" name="Group 968">
            <a:extLst>
              <a:ext uri="{FF2B5EF4-FFF2-40B4-BE49-F238E27FC236}">
                <a16:creationId xmlns:a16="http://schemas.microsoft.com/office/drawing/2014/main" id="{CACF9BE5-129E-4924-AB7F-53997E2D3FF0}"/>
              </a:ext>
            </a:extLst>
          </p:cNvPr>
          <p:cNvGrpSpPr>
            <a:grpSpLocks/>
          </p:cNvGrpSpPr>
          <p:nvPr/>
        </p:nvGrpSpPr>
        <p:grpSpPr bwMode="auto">
          <a:xfrm>
            <a:off x="185530" y="5134469"/>
            <a:ext cx="1211263" cy="1077913"/>
            <a:chOff x="0" y="144"/>
            <a:chExt cx="1728" cy="1584"/>
          </a:xfrm>
        </p:grpSpPr>
        <p:sp>
          <p:nvSpPr>
            <p:cNvPr id="58" name="AutoShape 969">
              <a:extLst>
                <a:ext uri="{FF2B5EF4-FFF2-40B4-BE49-F238E27FC236}">
                  <a16:creationId xmlns:a16="http://schemas.microsoft.com/office/drawing/2014/main" id="{7E5C528A-1B92-4051-9DD7-FE296BDF7F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70">
              <a:extLst>
                <a:ext uri="{FF2B5EF4-FFF2-40B4-BE49-F238E27FC236}">
                  <a16:creationId xmlns:a16="http://schemas.microsoft.com/office/drawing/2014/main" id="{F91E2109-7F02-49B8-B3BE-9C5E9833DD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60" name="Group 971">
            <a:extLst>
              <a:ext uri="{FF2B5EF4-FFF2-40B4-BE49-F238E27FC236}">
                <a16:creationId xmlns:a16="http://schemas.microsoft.com/office/drawing/2014/main" id="{0E95E831-C3A0-4EB8-B572-87D5F4B3909A}"/>
              </a:ext>
            </a:extLst>
          </p:cNvPr>
          <p:cNvGrpSpPr>
            <a:grpSpLocks/>
          </p:cNvGrpSpPr>
          <p:nvPr/>
        </p:nvGrpSpPr>
        <p:grpSpPr bwMode="auto">
          <a:xfrm>
            <a:off x="185530" y="5134469"/>
            <a:ext cx="1211263" cy="1077913"/>
            <a:chOff x="0" y="144"/>
            <a:chExt cx="1728" cy="1584"/>
          </a:xfrm>
        </p:grpSpPr>
        <p:sp>
          <p:nvSpPr>
            <p:cNvPr id="61" name="AutoShape 972">
              <a:extLst>
                <a:ext uri="{FF2B5EF4-FFF2-40B4-BE49-F238E27FC236}">
                  <a16:creationId xmlns:a16="http://schemas.microsoft.com/office/drawing/2014/main" id="{9E4C6872-72C8-4756-B60C-EE15EA5B187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73">
              <a:extLst>
                <a:ext uri="{FF2B5EF4-FFF2-40B4-BE49-F238E27FC236}">
                  <a16:creationId xmlns:a16="http://schemas.microsoft.com/office/drawing/2014/main" id="{8C72C95D-5A8D-4DF1-A3C7-A123BD30ED6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63" name="Group 974">
            <a:extLst>
              <a:ext uri="{FF2B5EF4-FFF2-40B4-BE49-F238E27FC236}">
                <a16:creationId xmlns:a16="http://schemas.microsoft.com/office/drawing/2014/main" id="{DD9943B7-5FDD-4171-B232-79CCC3D90E34}"/>
              </a:ext>
            </a:extLst>
          </p:cNvPr>
          <p:cNvGrpSpPr>
            <a:grpSpLocks/>
          </p:cNvGrpSpPr>
          <p:nvPr/>
        </p:nvGrpSpPr>
        <p:grpSpPr bwMode="auto">
          <a:xfrm>
            <a:off x="185530" y="5134469"/>
            <a:ext cx="1211263" cy="1077913"/>
            <a:chOff x="0" y="144"/>
            <a:chExt cx="1728" cy="1584"/>
          </a:xfrm>
        </p:grpSpPr>
        <p:sp>
          <p:nvSpPr>
            <p:cNvPr id="64" name="AutoShape 975">
              <a:extLst>
                <a:ext uri="{FF2B5EF4-FFF2-40B4-BE49-F238E27FC236}">
                  <a16:creationId xmlns:a16="http://schemas.microsoft.com/office/drawing/2014/main" id="{A7BCA750-B279-41B8-A336-486AA044B2B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76">
              <a:extLst>
                <a:ext uri="{FF2B5EF4-FFF2-40B4-BE49-F238E27FC236}">
                  <a16:creationId xmlns:a16="http://schemas.microsoft.com/office/drawing/2014/main" id="{2F739835-6F3C-4F0B-92D0-787EEB269A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66" name="Group 977">
            <a:extLst>
              <a:ext uri="{FF2B5EF4-FFF2-40B4-BE49-F238E27FC236}">
                <a16:creationId xmlns:a16="http://schemas.microsoft.com/office/drawing/2014/main" id="{1F04DE88-4DD1-47A8-AB47-C0D64E69F702}"/>
              </a:ext>
            </a:extLst>
          </p:cNvPr>
          <p:cNvGrpSpPr>
            <a:grpSpLocks/>
          </p:cNvGrpSpPr>
          <p:nvPr/>
        </p:nvGrpSpPr>
        <p:grpSpPr bwMode="auto">
          <a:xfrm>
            <a:off x="185530" y="5134469"/>
            <a:ext cx="1211263" cy="1077913"/>
            <a:chOff x="0" y="144"/>
            <a:chExt cx="1728" cy="1584"/>
          </a:xfrm>
        </p:grpSpPr>
        <p:sp>
          <p:nvSpPr>
            <p:cNvPr id="67" name="AutoShape 978">
              <a:extLst>
                <a:ext uri="{FF2B5EF4-FFF2-40B4-BE49-F238E27FC236}">
                  <a16:creationId xmlns:a16="http://schemas.microsoft.com/office/drawing/2014/main" id="{B6D90BDC-C63E-4F55-99E2-F8C0C4FDC25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979">
              <a:extLst>
                <a:ext uri="{FF2B5EF4-FFF2-40B4-BE49-F238E27FC236}">
                  <a16:creationId xmlns:a16="http://schemas.microsoft.com/office/drawing/2014/main" id="{695CC77D-E8B3-422F-9B42-E714DC1B315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69" name="Group 980">
            <a:extLst>
              <a:ext uri="{FF2B5EF4-FFF2-40B4-BE49-F238E27FC236}">
                <a16:creationId xmlns:a16="http://schemas.microsoft.com/office/drawing/2014/main" id="{EE39752D-CE8C-488A-84BC-58E2BCF1BD25}"/>
              </a:ext>
            </a:extLst>
          </p:cNvPr>
          <p:cNvGrpSpPr>
            <a:grpSpLocks/>
          </p:cNvGrpSpPr>
          <p:nvPr/>
        </p:nvGrpSpPr>
        <p:grpSpPr bwMode="auto">
          <a:xfrm>
            <a:off x="185530" y="5134469"/>
            <a:ext cx="1211263" cy="1077913"/>
            <a:chOff x="0" y="144"/>
            <a:chExt cx="1728" cy="1584"/>
          </a:xfrm>
        </p:grpSpPr>
        <p:sp>
          <p:nvSpPr>
            <p:cNvPr id="70" name="AutoShape 981">
              <a:extLst>
                <a:ext uri="{FF2B5EF4-FFF2-40B4-BE49-F238E27FC236}">
                  <a16:creationId xmlns:a16="http://schemas.microsoft.com/office/drawing/2014/main" id="{BBB95A49-A261-436D-ABC6-06AFD826C5E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982">
              <a:extLst>
                <a:ext uri="{FF2B5EF4-FFF2-40B4-BE49-F238E27FC236}">
                  <a16:creationId xmlns:a16="http://schemas.microsoft.com/office/drawing/2014/main" id="{3EDC26FF-A248-4E65-B2EE-3C0ABAF2E6C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72" name="Group 983">
            <a:extLst>
              <a:ext uri="{FF2B5EF4-FFF2-40B4-BE49-F238E27FC236}">
                <a16:creationId xmlns:a16="http://schemas.microsoft.com/office/drawing/2014/main" id="{86D7282A-1359-42B9-819F-BF3E9AF3B13D}"/>
              </a:ext>
            </a:extLst>
          </p:cNvPr>
          <p:cNvGrpSpPr>
            <a:grpSpLocks/>
          </p:cNvGrpSpPr>
          <p:nvPr/>
        </p:nvGrpSpPr>
        <p:grpSpPr bwMode="auto">
          <a:xfrm>
            <a:off x="185530" y="5134469"/>
            <a:ext cx="1211263" cy="1077913"/>
            <a:chOff x="0" y="144"/>
            <a:chExt cx="1728" cy="1584"/>
          </a:xfrm>
        </p:grpSpPr>
        <p:sp>
          <p:nvSpPr>
            <p:cNvPr id="73" name="AutoShape 984">
              <a:extLst>
                <a:ext uri="{FF2B5EF4-FFF2-40B4-BE49-F238E27FC236}">
                  <a16:creationId xmlns:a16="http://schemas.microsoft.com/office/drawing/2014/main" id="{84C8E20C-D0A2-4295-BC56-8C2BC631378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985">
              <a:extLst>
                <a:ext uri="{FF2B5EF4-FFF2-40B4-BE49-F238E27FC236}">
                  <a16:creationId xmlns:a16="http://schemas.microsoft.com/office/drawing/2014/main" id="{DF4ACF4C-C827-4C4B-9890-5D6897FCC3E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75" name="Group 986">
            <a:extLst>
              <a:ext uri="{FF2B5EF4-FFF2-40B4-BE49-F238E27FC236}">
                <a16:creationId xmlns:a16="http://schemas.microsoft.com/office/drawing/2014/main" id="{9C1C226F-154F-4AA9-B466-57F98BC380B8}"/>
              </a:ext>
            </a:extLst>
          </p:cNvPr>
          <p:cNvGrpSpPr>
            <a:grpSpLocks/>
          </p:cNvGrpSpPr>
          <p:nvPr/>
        </p:nvGrpSpPr>
        <p:grpSpPr bwMode="auto">
          <a:xfrm>
            <a:off x="185530" y="5134469"/>
            <a:ext cx="1211263" cy="1077913"/>
            <a:chOff x="0" y="144"/>
            <a:chExt cx="1728" cy="1584"/>
          </a:xfrm>
        </p:grpSpPr>
        <p:sp>
          <p:nvSpPr>
            <p:cNvPr id="76" name="AutoShape 987">
              <a:extLst>
                <a:ext uri="{FF2B5EF4-FFF2-40B4-BE49-F238E27FC236}">
                  <a16:creationId xmlns:a16="http://schemas.microsoft.com/office/drawing/2014/main" id="{80481514-5A3A-4F27-85BF-50E70DCC40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988">
              <a:extLst>
                <a:ext uri="{FF2B5EF4-FFF2-40B4-BE49-F238E27FC236}">
                  <a16:creationId xmlns:a16="http://schemas.microsoft.com/office/drawing/2014/main" id="{CE635C6F-B492-41BC-9F6C-5FE7E4DB0E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78" name="Group 989">
            <a:extLst>
              <a:ext uri="{FF2B5EF4-FFF2-40B4-BE49-F238E27FC236}">
                <a16:creationId xmlns:a16="http://schemas.microsoft.com/office/drawing/2014/main" id="{BC744998-4AAD-4368-A561-E7190B6FC90F}"/>
              </a:ext>
            </a:extLst>
          </p:cNvPr>
          <p:cNvGrpSpPr>
            <a:grpSpLocks/>
          </p:cNvGrpSpPr>
          <p:nvPr/>
        </p:nvGrpSpPr>
        <p:grpSpPr bwMode="auto">
          <a:xfrm>
            <a:off x="185530" y="5134469"/>
            <a:ext cx="1211263" cy="1077913"/>
            <a:chOff x="0" y="144"/>
            <a:chExt cx="1728" cy="1584"/>
          </a:xfrm>
        </p:grpSpPr>
        <p:sp>
          <p:nvSpPr>
            <p:cNvPr id="79" name="AutoShape 990">
              <a:extLst>
                <a:ext uri="{FF2B5EF4-FFF2-40B4-BE49-F238E27FC236}">
                  <a16:creationId xmlns:a16="http://schemas.microsoft.com/office/drawing/2014/main" id="{2621F9CA-825A-4EE9-8B3F-156B493CBBB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991">
              <a:extLst>
                <a:ext uri="{FF2B5EF4-FFF2-40B4-BE49-F238E27FC236}">
                  <a16:creationId xmlns:a16="http://schemas.microsoft.com/office/drawing/2014/main" id="{CD8DD5C5-28C3-4BE8-83C6-107B1DC9EDF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81" name="Group 992">
            <a:extLst>
              <a:ext uri="{FF2B5EF4-FFF2-40B4-BE49-F238E27FC236}">
                <a16:creationId xmlns:a16="http://schemas.microsoft.com/office/drawing/2014/main" id="{5D4EFC92-A7FB-421E-B763-3B6E37D0F471}"/>
              </a:ext>
            </a:extLst>
          </p:cNvPr>
          <p:cNvGrpSpPr>
            <a:grpSpLocks/>
          </p:cNvGrpSpPr>
          <p:nvPr/>
        </p:nvGrpSpPr>
        <p:grpSpPr bwMode="auto">
          <a:xfrm>
            <a:off x="185530" y="5134469"/>
            <a:ext cx="1211263" cy="1077913"/>
            <a:chOff x="0" y="144"/>
            <a:chExt cx="1728" cy="1584"/>
          </a:xfrm>
        </p:grpSpPr>
        <p:sp>
          <p:nvSpPr>
            <p:cNvPr id="82" name="AutoShape 993">
              <a:extLst>
                <a:ext uri="{FF2B5EF4-FFF2-40B4-BE49-F238E27FC236}">
                  <a16:creationId xmlns:a16="http://schemas.microsoft.com/office/drawing/2014/main" id="{2F18EDA5-682B-48CF-86C4-2A581D465D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994">
              <a:extLst>
                <a:ext uri="{FF2B5EF4-FFF2-40B4-BE49-F238E27FC236}">
                  <a16:creationId xmlns:a16="http://schemas.microsoft.com/office/drawing/2014/main" id="{76ACC0A6-736E-4314-98E6-C1DC1C9C8D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84" name="Group 995">
            <a:extLst>
              <a:ext uri="{FF2B5EF4-FFF2-40B4-BE49-F238E27FC236}">
                <a16:creationId xmlns:a16="http://schemas.microsoft.com/office/drawing/2014/main" id="{5D745C67-41CD-4C53-8B6B-0DB05604B6D1}"/>
              </a:ext>
            </a:extLst>
          </p:cNvPr>
          <p:cNvGrpSpPr>
            <a:grpSpLocks/>
          </p:cNvGrpSpPr>
          <p:nvPr/>
        </p:nvGrpSpPr>
        <p:grpSpPr bwMode="auto">
          <a:xfrm>
            <a:off x="185530" y="5134469"/>
            <a:ext cx="1211263" cy="1077913"/>
            <a:chOff x="0" y="144"/>
            <a:chExt cx="1728" cy="1584"/>
          </a:xfrm>
        </p:grpSpPr>
        <p:sp>
          <p:nvSpPr>
            <p:cNvPr id="85" name="AutoShape 996">
              <a:extLst>
                <a:ext uri="{FF2B5EF4-FFF2-40B4-BE49-F238E27FC236}">
                  <a16:creationId xmlns:a16="http://schemas.microsoft.com/office/drawing/2014/main" id="{7DB632AF-DCCB-48BF-A217-7E695293694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997">
              <a:extLst>
                <a:ext uri="{FF2B5EF4-FFF2-40B4-BE49-F238E27FC236}">
                  <a16:creationId xmlns:a16="http://schemas.microsoft.com/office/drawing/2014/main" id="{AF305E6F-37B7-4302-9FE0-AF6A4BDD626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87" name="Group 998">
            <a:extLst>
              <a:ext uri="{FF2B5EF4-FFF2-40B4-BE49-F238E27FC236}">
                <a16:creationId xmlns:a16="http://schemas.microsoft.com/office/drawing/2014/main" id="{93259FF5-2F02-4AF5-8D5A-5303E13E84C6}"/>
              </a:ext>
            </a:extLst>
          </p:cNvPr>
          <p:cNvGrpSpPr>
            <a:grpSpLocks/>
          </p:cNvGrpSpPr>
          <p:nvPr/>
        </p:nvGrpSpPr>
        <p:grpSpPr bwMode="auto">
          <a:xfrm>
            <a:off x="185530" y="5134469"/>
            <a:ext cx="1211263" cy="1077913"/>
            <a:chOff x="0" y="144"/>
            <a:chExt cx="1728" cy="1584"/>
          </a:xfrm>
        </p:grpSpPr>
        <p:sp>
          <p:nvSpPr>
            <p:cNvPr id="88" name="AutoShape 999">
              <a:extLst>
                <a:ext uri="{FF2B5EF4-FFF2-40B4-BE49-F238E27FC236}">
                  <a16:creationId xmlns:a16="http://schemas.microsoft.com/office/drawing/2014/main" id="{DF90E940-5476-428F-801E-1F4CF8BE52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00">
              <a:extLst>
                <a:ext uri="{FF2B5EF4-FFF2-40B4-BE49-F238E27FC236}">
                  <a16:creationId xmlns:a16="http://schemas.microsoft.com/office/drawing/2014/main" id="{1ED960FC-CAA3-4413-B3B7-CFB03F02B25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90" name="Group 1001">
            <a:extLst>
              <a:ext uri="{FF2B5EF4-FFF2-40B4-BE49-F238E27FC236}">
                <a16:creationId xmlns:a16="http://schemas.microsoft.com/office/drawing/2014/main" id="{70EA6D4A-45BA-4188-B1C2-B29DD0B7C254}"/>
              </a:ext>
            </a:extLst>
          </p:cNvPr>
          <p:cNvGrpSpPr>
            <a:grpSpLocks/>
          </p:cNvGrpSpPr>
          <p:nvPr/>
        </p:nvGrpSpPr>
        <p:grpSpPr bwMode="auto">
          <a:xfrm>
            <a:off x="185530" y="5134469"/>
            <a:ext cx="1211263" cy="1077913"/>
            <a:chOff x="0" y="144"/>
            <a:chExt cx="1728" cy="1584"/>
          </a:xfrm>
        </p:grpSpPr>
        <p:sp>
          <p:nvSpPr>
            <p:cNvPr id="91" name="AutoShape 1002">
              <a:extLst>
                <a:ext uri="{FF2B5EF4-FFF2-40B4-BE49-F238E27FC236}">
                  <a16:creationId xmlns:a16="http://schemas.microsoft.com/office/drawing/2014/main" id="{806757C8-D497-44D5-AC38-095FB671170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03">
              <a:extLst>
                <a:ext uri="{FF2B5EF4-FFF2-40B4-BE49-F238E27FC236}">
                  <a16:creationId xmlns:a16="http://schemas.microsoft.com/office/drawing/2014/main" id="{BEA6E069-A326-407A-9030-3B9490FCB5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93" name="Group 1004">
            <a:extLst>
              <a:ext uri="{FF2B5EF4-FFF2-40B4-BE49-F238E27FC236}">
                <a16:creationId xmlns:a16="http://schemas.microsoft.com/office/drawing/2014/main" id="{FE2BCEAA-CC0F-44C9-9F02-ADE15DC046B1}"/>
              </a:ext>
            </a:extLst>
          </p:cNvPr>
          <p:cNvGrpSpPr>
            <a:grpSpLocks/>
          </p:cNvGrpSpPr>
          <p:nvPr/>
        </p:nvGrpSpPr>
        <p:grpSpPr bwMode="auto">
          <a:xfrm>
            <a:off x="185530" y="5134469"/>
            <a:ext cx="1211263" cy="1077913"/>
            <a:chOff x="0" y="144"/>
            <a:chExt cx="1728" cy="1584"/>
          </a:xfrm>
        </p:grpSpPr>
        <p:sp>
          <p:nvSpPr>
            <p:cNvPr id="94" name="AutoShape 1005">
              <a:extLst>
                <a:ext uri="{FF2B5EF4-FFF2-40B4-BE49-F238E27FC236}">
                  <a16:creationId xmlns:a16="http://schemas.microsoft.com/office/drawing/2014/main" id="{A4767422-EE6B-4724-92F4-54EF54DB4A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06">
              <a:extLst>
                <a:ext uri="{FF2B5EF4-FFF2-40B4-BE49-F238E27FC236}">
                  <a16:creationId xmlns:a16="http://schemas.microsoft.com/office/drawing/2014/main" id="{D0FCCE8B-BDC6-429A-BC9D-417E24F27F7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96" name="Group 1007">
            <a:extLst>
              <a:ext uri="{FF2B5EF4-FFF2-40B4-BE49-F238E27FC236}">
                <a16:creationId xmlns:a16="http://schemas.microsoft.com/office/drawing/2014/main" id="{2BD5F01B-09AD-4529-9A5D-F901AE36325E}"/>
              </a:ext>
            </a:extLst>
          </p:cNvPr>
          <p:cNvGrpSpPr>
            <a:grpSpLocks/>
          </p:cNvGrpSpPr>
          <p:nvPr/>
        </p:nvGrpSpPr>
        <p:grpSpPr bwMode="auto">
          <a:xfrm>
            <a:off x="185530" y="5134469"/>
            <a:ext cx="1211263" cy="1077913"/>
            <a:chOff x="0" y="144"/>
            <a:chExt cx="1728" cy="1584"/>
          </a:xfrm>
        </p:grpSpPr>
        <p:sp>
          <p:nvSpPr>
            <p:cNvPr id="97" name="AutoShape 1008">
              <a:extLst>
                <a:ext uri="{FF2B5EF4-FFF2-40B4-BE49-F238E27FC236}">
                  <a16:creationId xmlns:a16="http://schemas.microsoft.com/office/drawing/2014/main" id="{A9F28448-1404-4CA2-AE7A-90EB99F7825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09">
              <a:extLst>
                <a:ext uri="{FF2B5EF4-FFF2-40B4-BE49-F238E27FC236}">
                  <a16:creationId xmlns:a16="http://schemas.microsoft.com/office/drawing/2014/main" id="{25E7A17D-1249-4944-BF5D-B2697AE5CE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99" name="Group 1010">
            <a:extLst>
              <a:ext uri="{FF2B5EF4-FFF2-40B4-BE49-F238E27FC236}">
                <a16:creationId xmlns:a16="http://schemas.microsoft.com/office/drawing/2014/main" id="{610C0F4E-D7DE-41ED-A58C-30939A71540E}"/>
              </a:ext>
            </a:extLst>
          </p:cNvPr>
          <p:cNvGrpSpPr>
            <a:grpSpLocks/>
          </p:cNvGrpSpPr>
          <p:nvPr/>
        </p:nvGrpSpPr>
        <p:grpSpPr bwMode="auto">
          <a:xfrm>
            <a:off x="185530" y="5134469"/>
            <a:ext cx="1211263" cy="1077913"/>
            <a:chOff x="0" y="144"/>
            <a:chExt cx="1728" cy="1584"/>
          </a:xfrm>
        </p:grpSpPr>
        <p:sp>
          <p:nvSpPr>
            <p:cNvPr id="100" name="AutoShape 1011">
              <a:extLst>
                <a:ext uri="{FF2B5EF4-FFF2-40B4-BE49-F238E27FC236}">
                  <a16:creationId xmlns:a16="http://schemas.microsoft.com/office/drawing/2014/main" id="{B05B1CD8-C5EA-426B-AA7F-D69843450ED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12">
              <a:extLst>
                <a:ext uri="{FF2B5EF4-FFF2-40B4-BE49-F238E27FC236}">
                  <a16:creationId xmlns:a16="http://schemas.microsoft.com/office/drawing/2014/main" id="{714AF0C3-0535-4608-B6B8-6200D8BFFF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102" name="Group 1013">
            <a:extLst>
              <a:ext uri="{FF2B5EF4-FFF2-40B4-BE49-F238E27FC236}">
                <a16:creationId xmlns:a16="http://schemas.microsoft.com/office/drawing/2014/main" id="{2FD0943A-02CB-4088-B6C3-B039F7A5E161}"/>
              </a:ext>
            </a:extLst>
          </p:cNvPr>
          <p:cNvGrpSpPr>
            <a:grpSpLocks/>
          </p:cNvGrpSpPr>
          <p:nvPr/>
        </p:nvGrpSpPr>
        <p:grpSpPr bwMode="auto">
          <a:xfrm>
            <a:off x="185530" y="5134469"/>
            <a:ext cx="1211263" cy="1077913"/>
            <a:chOff x="0" y="144"/>
            <a:chExt cx="1728" cy="1584"/>
          </a:xfrm>
        </p:grpSpPr>
        <p:sp>
          <p:nvSpPr>
            <p:cNvPr id="103" name="AutoShape 1014">
              <a:extLst>
                <a:ext uri="{FF2B5EF4-FFF2-40B4-BE49-F238E27FC236}">
                  <a16:creationId xmlns:a16="http://schemas.microsoft.com/office/drawing/2014/main" id="{B3352EBC-5EA2-4141-A550-0FA3D6FA701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15">
              <a:extLst>
                <a:ext uri="{FF2B5EF4-FFF2-40B4-BE49-F238E27FC236}">
                  <a16:creationId xmlns:a16="http://schemas.microsoft.com/office/drawing/2014/main" id="{9DCF4470-7A79-4EED-9CA6-8DCDDB3A46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105" name="Group 1016">
            <a:extLst>
              <a:ext uri="{FF2B5EF4-FFF2-40B4-BE49-F238E27FC236}">
                <a16:creationId xmlns:a16="http://schemas.microsoft.com/office/drawing/2014/main" id="{E9142887-ED3C-4383-9872-4730C8D4D28A}"/>
              </a:ext>
            </a:extLst>
          </p:cNvPr>
          <p:cNvGrpSpPr>
            <a:grpSpLocks/>
          </p:cNvGrpSpPr>
          <p:nvPr/>
        </p:nvGrpSpPr>
        <p:grpSpPr bwMode="auto">
          <a:xfrm>
            <a:off x="185530" y="5134469"/>
            <a:ext cx="1211263" cy="1077913"/>
            <a:chOff x="0" y="144"/>
            <a:chExt cx="1728" cy="1584"/>
          </a:xfrm>
        </p:grpSpPr>
        <p:sp>
          <p:nvSpPr>
            <p:cNvPr id="106" name="AutoShape 1017">
              <a:extLst>
                <a:ext uri="{FF2B5EF4-FFF2-40B4-BE49-F238E27FC236}">
                  <a16:creationId xmlns:a16="http://schemas.microsoft.com/office/drawing/2014/main" id="{36B34177-9036-418A-BA88-C49CA63AE1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18">
              <a:extLst>
                <a:ext uri="{FF2B5EF4-FFF2-40B4-BE49-F238E27FC236}">
                  <a16:creationId xmlns:a16="http://schemas.microsoft.com/office/drawing/2014/main" id="{767732F4-9604-435E-88DB-1577EC3F29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108" name="Group 1019">
            <a:extLst>
              <a:ext uri="{FF2B5EF4-FFF2-40B4-BE49-F238E27FC236}">
                <a16:creationId xmlns:a16="http://schemas.microsoft.com/office/drawing/2014/main" id="{50A8F6E1-1E9C-48B4-8D34-A6082BAEA8DB}"/>
              </a:ext>
            </a:extLst>
          </p:cNvPr>
          <p:cNvGrpSpPr>
            <a:grpSpLocks/>
          </p:cNvGrpSpPr>
          <p:nvPr/>
        </p:nvGrpSpPr>
        <p:grpSpPr bwMode="auto">
          <a:xfrm>
            <a:off x="185530" y="5134469"/>
            <a:ext cx="1211263" cy="1077913"/>
            <a:chOff x="0" y="144"/>
            <a:chExt cx="1728" cy="1584"/>
          </a:xfrm>
        </p:grpSpPr>
        <p:sp>
          <p:nvSpPr>
            <p:cNvPr id="109" name="AutoShape 1020">
              <a:extLst>
                <a:ext uri="{FF2B5EF4-FFF2-40B4-BE49-F238E27FC236}">
                  <a16:creationId xmlns:a16="http://schemas.microsoft.com/office/drawing/2014/main" id="{43B44937-C33B-44C8-B499-A0D74452CBF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21">
              <a:extLst>
                <a:ext uri="{FF2B5EF4-FFF2-40B4-BE49-F238E27FC236}">
                  <a16:creationId xmlns:a16="http://schemas.microsoft.com/office/drawing/2014/main" id="{C4450DD7-3378-48A1-8865-E89CD4A5596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111" name="Group 1022">
            <a:extLst>
              <a:ext uri="{FF2B5EF4-FFF2-40B4-BE49-F238E27FC236}">
                <a16:creationId xmlns:a16="http://schemas.microsoft.com/office/drawing/2014/main" id="{16AFFAF4-7889-4C22-8A95-B283B84D8057}"/>
              </a:ext>
            </a:extLst>
          </p:cNvPr>
          <p:cNvGrpSpPr>
            <a:grpSpLocks/>
          </p:cNvGrpSpPr>
          <p:nvPr/>
        </p:nvGrpSpPr>
        <p:grpSpPr bwMode="auto">
          <a:xfrm>
            <a:off x="185530" y="5134469"/>
            <a:ext cx="1211263" cy="1077913"/>
            <a:chOff x="0" y="144"/>
            <a:chExt cx="1728" cy="1584"/>
          </a:xfrm>
        </p:grpSpPr>
        <p:sp>
          <p:nvSpPr>
            <p:cNvPr id="112" name="AutoShape 1023">
              <a:extLst>
                <a:ext uri="{FF2B5EF4-FFF2-40B4-BE49-F238E27FC236}">
                  <a16:creationId xmlns:a16="http://schemas.microsoft.com/office/drawing/2014/main" id="{DDE69AB7-EA1E-4A10-B717-3D92ACB805F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24">
              <a:extLst>
                <a:ext uri="{FF2B5EF4-FFF2-40B4-BE49-F238E27FC236}">
                  <a16:creationId xmlns:a16="http://schemas.microsoft.com/office/drawing/2014/main" id="{A1590238-426E-48EF-BD57-9BC59D37D9E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114" name="Group 1025">
            <a:extLst>
              <a:ext uri="{FF2B5EF4-FFF2-40B4-BE49-F238E27FC236}">
                <a16:creationId xmlns:a16="http://schemas.microsoft.com/office/drawing/2014/main" id="{F1EED2E7-854D-426E-B420-1C4FF1C0E0E3}"/>
              </a:ext>
            </a:extLst>
          </p:cNvPr>
          <p:cNvGrpSpPr>
            <a:grpSpLocks/>
          </p:cNvGrpSpPr>
          <p:nvPr/>
        </p:nvGrpSpPr>
        <p:grpSpPr bwMode="auto">
          <a:xfrm>
            <a:off x="185530" y="5134469"/>
            <a:ext cx="1211263" cy="1077913"/>
            <a:chOff x="0" y="144"/>
            <a:chExt cx="1728" cy="1584"/>
          </a:xfrm>
        </p:grpSpPr>
        <p:sp>
          <p:nvSpPr>
            <p:cNvPr id="115" name="AutoShape 1026">
              <a:extLst>
                <a:ext uri="{FF2B5EF4-FFF2-40B4-BE49-F238E27FC236}">
                  <a16:creationId xmlns:a16="http://schemas.microsoft.com/office/drawing/2014/main" id="{B205DC7D-8E33-4AA8-922E-81CDF8E7CF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27">
              <a:extLst>
                <a:ext uri="{FF2B5EF4-FFF2-40B4-BE49-F238E27FC236}">
                  <a16:creationId xmlns:a16="http://schemas.microsoft.com/office/drawing/2014/main" id="{2324D772-6BCA-4E9C-995E-972DF82755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117" name="Group 1028">
            <a:extLst>
              <a:ext uri="{FF2B5EF4-FFF2-40B4-BE49-F238E27FC236}">
                <a16:creationId xmlns:a16="http://schemas.microsoft.com/office/drawing/2014/main" id="{78AF31AE-6D38-494C-B93A-755173B642F9}"/>
              </a:ext>
            </a:extLst>
          </p:cNvPr>
          <p:cNvGrpSpPr>
            <a:grpSpLocks/>
          </p:cNvGrpSpPr>
          <p:nvPr/>
        </p:nvGrpSpPr>
        <p:grpSpPr bwMode="auto">
          <a:xfrm>
            <a:off x="185530" y="5134469"/>
            <a:ext cx="1211263" cy="1077913"/>
            <a:chOff x="0" y="144"/>
            <a:chExt cx="1728" cy="1584"/>
          </a:xfrm>
        </p:grpSpPr>
        <p:sp>
          <p:nvSpPr>
            <p:cNvPr id="118" name="AutoShape 1029">
              <a:extLst>
                <a:ext uri="{FF2B5EF4-FFF2-40B4-BE49-F238E27FC236}">
                  <a16:creationId xmlns:a16="http://schemas.microsoft.com/office/drawing/2014/main" id="{F57DDDD9-AEE8-421E-9CEC-703D398E69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30">
              <a:extLst>
                <a:ext uri="{FF2B5EF4-FFF2-40B4-BE49-F238E27FC236}">
                  <a16:creationId xmlns:a16="http://schemas.microsoft.com/office/drawing/2014/main" id="{3A5EE7A3-AD13-4154-A656-61B7974D3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120" name="Group 1031">
            <a:extLst>
              <a:ext uri="{FF2B5EF4-FFF2-40B4-BE49-F238E27FC236}">
                <a16:creationId xmlns:a16="http://schemas.microsoft.com/office/drawing/2014/main" id="{E60D98FA-95B9-44FF-836C-EECDF24FD3F9}"/>
              </a:ext>
            </a:extLst>
          </p:cNvPr>
          <p:cNvGrpSpPr>
            <a:grpSpLocks/>
          </p:cNvGrpSpPr>
          <p:nvPr/>
        </p:nvGrpSpPr>
        <p:grpSpPr bwMode="auto">
          <a:xfrm>
            <a:off x="185530" y="5134469"/>
            <a:ext cx="1211263" cy="1077913"/>
            <a:chOff x="0" y="144"/>
            <a:chExt cx="1728" cy="1584"/>
          </a:xfrm>
        </p:grpSpPr>
        <p:sp>
          <p:nvSpPr>
            <p:cNvPr id="121" name="AutoShape 1032">
              <a:extLst>
                <a:ext uri="{FF2B5EF4-FFF2-40B4-BE49-F238E27FC236}">
                  <a16:creationId xmlns:a16="http://schemas.microsoft.com/office/drawing/2014/main" id="{2922DEB7-7DD5-4B49-B892-57BBB291C0D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33">
              <a:extLst>
                <a:ext uri="{FF2B5EF4-FFF2-40B4-BE49-F238E27FC236}">
                  <a16:creationId xmlns:a16="http://schemas.microsoft.com/office/drawing/2014/main" id="{A968E987-034B-4D87-A948-16BF64130EC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23" name="Group 1034">
            <a:extLst>
              <a:ext uri="{FF2B5EF4-FFF2-40B4-BE49-F238E27FC236}">
                <a16:creationId xmlns:a16="http://schemas.microsoft.com/office/drawing/2014/main" id="{0B84DC09-2FF3-41FD-86FE-47DAC070EE9A}"/>
              </a:ext>
            </a:extLst>
          </p:cNvPr>
          <p:cNvGrpSpPr>
            <a:grpSpLocks/>
          </p:cNvGrpSpPr>
          <p:nvPr/>
        </p:nvGrpSpPr>
        <p:grpSpPr bwMode="auto">
          <a:xfrm>
            <a:off x="185530" y="5134469"/>
            <a:ext cx="1211263" cy="1077913"/>
            <a:chOff x="0" y="144"/>
            <a:chExt cx="1728" cy="1584"/>
          </a:xfrm>
        </p:grpSpPr>
        <p:sp>
          <p:nvSpPr>
            <p:cNvPr id="124" name="AutoShape 1035">
              <a:extLst>
                <a:ext uri="{FF2B5EF4-FFF2-40B4-BE49-F238E27FC236}">
                  <a16:creationId xmlns:a16="http://schemas.microsoft.com/office/drawing/2014/main" id="{E0E7595E-FB0B-49DF-B127-B47540CD46E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36">
              <a:extLst>
                <a:ext uri="{FF2B5EF4-FFF2-40B4-BE49-F238E27FC236}">
                  <a16:creationId xmlns:a16="http://schemas.microsoft.com/office/drawing/2014/main" id="{3220A067-DB62-4DD2-B37A-D7A4F6B6A8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26" name="Group 1037">
            <a:extLst>
              <a:ext uri="{FF2B5EF4-FFF2-40B4-BE49-F238E27FC236}">
                <a16:creationId xmlns:a16="http://schemas.microsoft.com/office/drawing/2014/main" id="{9D385E34-7EC1-4996-A028-8522B2A0668B}"/>
              </a:ext>
            </a:extLst>
          </p:cNvPr>
          <p:cNvGrpSpPr>
            <a:grpSpLocks/>
          </p:cNvGrpSpPr>
          <p:nvPr/>
        </p:nvGrpSpPr>
        <p:grpSpPr bwMode="auto">
          <a:xfrm>
            <a:off x="185530" y="5134469"/>
            <a:ext cx="1211263" cy="1077913"/>
            <a:chOff x="0" y="144"/>
            <a:chExt cx="1728" cy="1584"/>
          </a:xfrm>
        </p:grpSpPr>
        <p:sp>
          <p:nvSpPr>
            <p:cNvPr id="127" name="AutoShape 1038">
              <a:extLst>
                <a:ext uri="{FF2B5EF4-FFF2-40B4-BE49-F238E27FC236}">
                  <a16:creationId xmlns:a16="http://schemas.microsoft.com/office/drawing/2014/main" id="{C184ED41-A194-485A-B661-53121FB278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39">
              <a:extLst>
                <a:ext uri="{FF2B5EF4-FFF2-40B4-BE49-F238E27FC236}">
                  <a16:creationId xmlns:a16="http://schemas.microsoft.com/office/drawing/2014/main" id="{26275831-0251-4BC7-BDF8-AEDE1FE1A2C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29" name="Group 1040">
            <a:extLst>
              <a:ext uri="{FF2B5EF4-FFF2-40B4-BE49-F238E27FC236}">
                <a16:creationId xmlns:a16="http://schemas.microsoft.com/office/drawing/2014/main" id="{71F4A760-4C68-4346-9352-40F34B7D427C}"/>
              </a:ext>
            </a:extLst>
          </p:cNvPr>
          <p:cNvGrpSpPr>
            <a:grpSpLocks/>
          </p:cNvGrpSpPr>
          <p:nvPr/>
        </p:nvGrpSpPr>
        <p:grpSpPr bwMode="auto">
          <a:xfrm>
            <a:off x="185530" y="5134469"/>
            <a:ext cx="1211263" cy="1077913"/>
            <a:chOff x="0" y="144"/>
            <a:chExt cx="1728" cy="1584"/>
          </a:xfrm>
        </p:grpSpPr>
        <p:sp>
          <p:nvSpPr>
            <p:cNvPr id="130" name="AutoShape 1041">
              <a:extLst>
                <a:ext uri="{FF2B5EF4-FFF2-40B4-BE49-F238E27FC236}">
                  <a16:creationId xmlns:a16="http://schemas.microsoft.com/office/drawing/2014/main" id="{6C83978F-657D-48CA-BCE3-FF7AAF8A22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42">
              <a:extLst>
                <a:ext uri="{FF2B5EF4-FFF2-40B4-BE49-F238E27FC236}">
                  <a16:creationId xmlns:a16="http://schemas.microsoft.com/office/drawing/2014/main" id="{C6699843-BE85-45FB-AFF4-D662ED41351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32" name="Group 1043">
            <a:extLst>
              <a:ext uri="{FF2B5EF4-FFF2-40B4-BE49-F238E27FC236}">
                <a16:creationId xmlns:a16="http://schemas.microsoft.com/office/drawing/2014/main" id="{018B8E5B-ED2B-4206-AB03-B84240AB1312}"/>
              </a:ext>
            </a:extLst>
          </p:cNvPr>
          <p:cNvGrpSpPr>
            <a:grpSpLocks/>
          </p:cNvGrpSpPr>
          <p:nvPr/>
        </p:nvGrpSpPr>
        <p:grpSpPr bwMode="auto">
          <a:xfrm>
            <a:off x="185530" y="5134469"/>
            <a:ext cx="1211263" cy="1077913"/>
            <a:chOff x="0" y="144"/>
            <a:chExt cx="1728" cy="1584"/>
          </a:xfrm>
        </p:grpSpPr>
        <p:sp>
          <p:nvSpPr>
            <p:cNvPr id="133" name="AutoShape 1044">
              <a:extLst>
                <a:ext uri="{FF2B5EF4-FFF2-40B4-BE49-F238E27FC236}">
                  <a16:creationId xmlns:a16="http://schemas.microsoft.com/office/drawing/2014/main" id="{BAEE34CC-E020-4BC5-9545-82ECFFF9AD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45">
              <a:extLst>
                <a:ext uri="{FF2B5EF4-FFF2-40B4-BE49-F238E27FC236}">
                  <a16:creationId xmlns:a16="http://schemas.microsoft.com/office/drawing/2014/main" id="{A215906D-35AE-4989-ACB4-96F6A77810B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35" name="Group 1046">
            <a:extLst>
              <a:ext uri="{FF2B5EF4-FFF2-40B4-BE49-F238E27FC236}">
                <a16:creationId xmlns:a16="http://schemas.microsoft.com/office/drawing/2014/main" id="{FDB42ED3-2851-4F8F-89D7-D982E65BDDD1}"/>
              </a:ext>
            </a:extLst>
          </p:cNvPr>
          <p:cNvGrpSpPr>
            <a:grpSpLocks/>
          </p:cNvGrpSpPr>
          <p:nvPr/>
        </p:nvGrpSpPr>
        <p:grpSpPr bwMode="auto">
          <a:xfrm>
            <a:off x="185530" y="5134469"/>
            <a:ext cx="1211263" cy="1077913"/>
            <a:chOff x="0" y="144"/>
            <a:chExt cx="1728" cy="1584"/>
          </a:xfrm>
        </p:grpSpPr>
        <p:sp>
          <p:nvSpPr>
            <p:cNvPr id="136" name="AutoShape 1047">
              <a:extLst>
                <a:ext uri="{FF2B5EF4-FFF2-40B4-BE49-F238E27FC236}">
                  <a16:creationId xmlns:a16="http://schemas.microsoft.com/office/drawing/2014/main" id="{B4F0BDAC-6B31-469E-9540-6570570213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48">
              <a:extLst>
                <a:ext uri="{FF2B5EF4-FFF2-40B4-BE49-F238E27FC236}">
                  <a16:creationId xmlns:a16="http://schemas.microsoft.com/office/drawing/2014/main" id="{0963B5CF-78D0-43A4-ADC9-250E5435EB1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38" name="Group 1049">
            <a:extLst>
              <a:ext uri="{FF2B5EF4-FFF2-40B4-BE49-F238E27FC236}">
                <a16:creationId xmlns:a16="http://schemas.microsoft.com/office/drawing/2014/main" id="{07DC0E63-6C29-4522-B4FE-27226DBEDC92}"/>
              </a:ext>
            </a:extLst>
          </p:cNvPr>
          <p:cNvGrpSpPr>
            <a:grpSpLocks/>
          </p:cNvGrpSpPr>
          <p:nvPr/>
        </p:nvGrpSpPr>
        <p:grpSpPr bwMode="auto">
          <a:xfrm>
            <a:off x="185530" y="5134469"/>
            <a:ext cx="1211263" cy="1077913"/>
            <a:chOff x="0" y="144"/>
            <a:chExt cx="1728" cy="1584"/>
          </a:xfrm>
        </p:grpSpPr>
        <p:sp>
          <p:nvSpPr>
            <p:cNvPr id="139" name="AutoShape 1050">
              <a:extLst>
                <a:ext uri="{FF2B5EF4-FFF2-40B4-BE49-F238E27FC236}">
                  <a16:creationId xmlns:a16="http://schemas.microsoft.com/office/drawing/2014/main" id="{E5B8739A-960E-48AC-9B10-1B89485D9B1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51">
              <a:extLst>
                <a:ext uri="{FF2B5EF4-FFF2-40B4-BE49-F238E27FC236}">
                  <a16:creationId xmlns:a16="http://schemas.microsoft.com/office/drawing/2014/main" id="{8B3D4AE7-E269-4251-B49D-55DE9681697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41" name="Group 1052">
            <a:extLst>
              <a:ext uri="{FF2B5EF4-FFF2-40B4-BE49-F238E27FC236}">
                <a16:creationId xmlns:a16="http://schemas.microsoft.com/office/drawing/2014/main" id="{AEAF79FC-B41F-4162-941F-67E40EAC2730}"/>
              </a:ext>
            </a:extLst>
          </p:cNvPr>
          <p:cNvGrpSpPr>
            <a:grpSpLocks/>
          </p:cNvGrpSpPr>
          <p:nvPr/>
        </p:nvGrpSpPr>
        <p:grpSpPr bwMode="auto">
          <a:xfrm>
            <a:off x="185530" y="5134469"/>
            <a:ext cx="1211263" cy="1077913"/>
            <a:chOff x="0" y="144"/>
            <a:chExt cx="1728" cy="1584"/>
          </a:xfrm>
        </p:grpSpPr>
        <p:sp>
          <p:nvSpPr>
            <p:cNvPr id="142" name="AutoShape 1053">
              <a:extLst>
                <a:ext uri="{FF2B5EF4-FFF2-40B4-BE49-F238E27FC236}">
                  <a16:creationId xmlns:a16="http://schemas.microsoft.com/office/drawing/2014/main" id="{DF4E7C54-5DC5-4AEF-B374-A692FC51829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54">
              <a:extLst>
                <a:ext uri="{FF2B5EF4-FFF2-40B4-BE49-F238E27FC236}">
                  <a16:creationId xmlns:a16="http://schemas.microsoft.com/office/drawing/2014/main" id="{04303D23-AAAC-4FCF-B83D-958301111D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44" name="Group 1055">
            <a:extLst>
              <a:ext uri="{FF2B5EF4-FFF2-40B4-BE49-F238E27FC236}">
                <a16:creationId xmlns:a16="http://schemas.microsoft.com/office/drawing/2014/main" id="{AA12C72A-9239-4AA0-B14F-DAB2B2EFEF98}"/>
              </a:ext>
            </a:extLst>
          </p:cNvPr>
          <p:cNvGrpSpPr>
            <a:grpSpLocks/>
          </p:cNvGrpSpPr>
          <p:nvPr/>
        </p:nvGrpSpPr>
        <p:grpSpPr bwMode="auto">
          <a:xfrm>
            <a:off x="185530" y="5134469"/>
            <a:ext cx="1211263" cy="1077913"/>
            <a:chOff x="0" y="144"/>
            <a:chExt cx="1728" cy="1584"/>
          </a:xfrm>
        </p:grpSpPr>
        <p:sp>
          <p:nvSpPr>
            <p:cNvPr id="145" name="AutoShape 1056">
              <a:extLst>
                <a:ext uri="{FF2B5EF4-FFF2-40B4-BE49-F238E27FC236}">
                  <a16:creationId xmlns:a16="http://schemas.microsoft.com/office/drawing/2014/main" id="{FE0CE376-F643-433E-8DBA-5CD8DDA740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57">
              <a:extLst>
                <a:ext uri="{FF2B5EF4-FFF2-40B4-BE49-F238E27FC236}">
                  <a16:creationId xmlns:a16="http://schemas.microsoft.com/office/drawing/2014/main" id="{FFED6A7A-BA83-4ECF-A8E0-F251423656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47" name="Group 1058">
            <a:extLst>
              <a:ext uri="{FF2B5EF4-FFF2-40B4-BE49-F238E27FC236}">
                <a16:creationId xmlns:a16="http://schemas.microsoft.com/office/drawing/2014/main" id="{977035E5-8AA9-4B59-81EA-1B23BF0A5946}"/>
              </a:ext>
            </a:extLst>
          </p:cNvPr>
          <p:cNvGrpSpPr>
            <a:grpSpLocks/>
          </p:cNvGrpSpPr>
          <p:nvPr/>
        </p:nvGrpSpPr>
        <p:grpSpPr bwMode="auto">
          <a:xfrm>
            <a:off x="185530" y="5134469"/>
            <a:ext cx="1211263" cy="1077913"/>
            <a:chOff x="0" y="144"/>
            <a:chExt cx="1728" cy="1584"/>
          </a:xfrm>
        </p:grpSpPr>
        <p:sp>
          <p:nvSpPr>
            <p:cNvPr id="148" name="AutoShape 1059">
              <a:extLst>
                <a:ext uri="{FF2B5EF4-FFF2-40B4-BE49-F238E27FC236}">
                  <a16:creationId xmlns:a16="http://schemas.microsoft.com/office/drawing/2014/main" id="{0857ED26-924B-4833-AD74-8006D382E1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60">
              <a:extLst>
                <a:ext uri="{FF2B5EF4-FFF2-40B4-BE49-F238E27FC236}">
                  <a16:creationId xmlns:a16="http://schemas.microsoft.com/office/drawing/2014/main" id="{4B8DEC4A-A838-4C27-8633-E229A6DA557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50" name="Group 1061">
            <a:extLst>
              <a:ext uri="{FF2B5EF4-FFF2-40B4-BE49-F238E27FC236}">
                <a16:creationId xmlns:a16="http://schemas.microsoft.com/office/drawing/2014/main" id="{163837AD-81AD-417D-894F-407F966E0392}"/>
              </a:ext>
            </a:extLst>
          </p:cNvPr>
          <p:cNvGrpSpPr>
            <a:grpSpLocks/>
          </p:cNvGrpSpPr>
          <p:nvPr/>
        </p:nvGrpSpPr>
        <p:grpSpPr bwMode="auto">
          <a:xfrm>
            <a:off x="185530" y="5134469"/>
            <a:ext cx="1211263" cy="1077913"/>
            <a:chOff x="0" y="144"/>
            <a:chExt cx="1728" cy="1584"/>
          </a:xfrm>
        </p:grpSpPr>
        <p:sp>
          <p:nvSpPr>
            <p:cNvPr id="151" name="AutoShape 1062">
              <a:extLst>
                <a:ext uri="{FF2B5EF4-FFF2-40B4-BE49-F238E27FC236}">
                  <a16:creationId xmlns:a16="http://schemas.microsoft.com/office/drawing/2014/main" id="{69DAFE75-C014-4492-92EE-547CD50B256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63">
              <a:extLst>
                <a:ext uri="{FF2B5EF4-FFF2-40B4-BE49-F238E27FC236}">
                  <a16:creationId xmlns:a16="http://schemas.microsoft.com/office/drawing/2014/main" id="{1568C2E8-C463-4FDA-85AE-8DAA1F6B1D9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53" name="Group 1064">
            <a:extLst>
              <a:ext uri="{FF2B5EF4-FFF2-40B4-BE49-F238E27FC236}">
                <a16:creationId xmlns:a16="http://schemas.microsoft.com/office/drawing/2014/main" id="{29160C37-7280-4513-A590-A05C3CF7841A}"/>
              </a:ext>
            </a:extLst>
          </p:cNvPr>
          <p:cNvGrpSpPr>
            <a:grpSpLocks/>
          </p:cNvGrpSpPr>
          <p:nvPr/>
        </p:nvGrpSpPr>
        <p:grpSpPr bwMode="auto">
          <a:xfrm>
            <a:off x="185530" y="5134469"/>
            <a:ext cx="1211263" cy="1077913"/>
            <a:chOff x="0" y="144"/>
            <a:chExt cx="1728" cy="1584"/>
          </a:xfrm>
        </p:grpSpPr>
        <p:sp>
          <p:nvSpPr>
            <p:cNvPr id="154" name="AutoShape 1065">
              <a:extLst>
                <a:ext uri="{FF2B5EF4-FFF2-40B4-BE49-F238E27FC236}">
                  <a16:creationId xmlns:a16="http://schemas.microsoft.com/office/drawing/2014/main" id="{01D899E9-A541-4010-BE25-2C25496AF1C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66">
              <a:extLst>
                <a:ext uri="{FF2B5EF4-FFF2-40B4-BE49-F238E27FC236}">
                  <a16:creationId xmlns:a16="http://schemas.microsoft.com/office/drawing/2014/main" id="{DC829A44-5A12-46BD-ADA9-D36BC4F44C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56" name="Group 1067">
            <a:extLst>
              <a:ext uri="{FF2B5EF4-FFF2-40B4-BE49-F238E27FC236}">
                <a16:creationId xmlns:a16="http://schemas.microsoft.com/office/drawing/2014/main" id="{D6F7F6D7-FD27-4B5C-91A8-0ED32002C7A0}"/>
              </a:ext>
            </a:extLst>
          </p:cNvPr>
          <p:cNvGrpSpPr>
            <a:grpSpLocks/>
          </p:cNvGrpSpPr>
          <p:nvPr/>
        </p:nvGrpSpPr>
        <p:grpSpPr bwMode="auto">
          <a:xfrm>
            <a:off x="185530" y="5134469"/>
            <a:ext cx="1211263" cy="1077913"/>
            <a:chOff x="0" y="144"/>
            <a:chExt cx="1728" cy="1584"/>
          </a:xfrm>
        </p:grpSpPr>
        <p:sp>
          <p:nvSpPr>
            <p:cNvPr id="157" name="AutoShape 1068">
              <a:extLst>
                <a:ext uri="{FF2B5EF4-FFF2-40B4-BE49-F238E27FC236}">
                  <a16:creationId xmlns:a16="http://schemas.microsoft.com/office/drawing/2014/main" id="{24E7498E-B4AE-4D22-8B02-73C491889DE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69">
              <a:extLst>
                <a:ext uri="{FF2B5EF4-FFF2-40B4-BE49-F238E27FC236}">
                  <a16:creationId xmlns:a16="http://schemas.microsoft.com/office/drawing/2014/main" id="{3EFD85DE-2C24-4935-9129-AC4C09E0681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59" name="Group 1070">
            <a:extLst>
              <a:ext uri="{FF2B5EF4-FFF2-40B4-BE49-F238E27FC236}">
                <a16:creationId xmlns:a16="http://schemas.microsoft.com/office/drawing/2014/main" id="{0F6BA004-28F9-4F8A-815B-A70C412A0B15}"/>
              </a:ext>
            </a:extLst>
          </p:cNvPr>
          <p:cNvGrpSpPr>
            <a:grpSpLocks/>
          </p:cNvGrpSpPr>
          <p:nvPr/>
        </p:nvGrpSpPr>
        <p:grpSpPr bwMode="auto">
          <a:xfrm>
            <a:off x="185530" y="5134469"/>
            <a:ext cx="1211263" cy="1077913"/>
            <a:chOff x="0" y="144"/>
            <a:chExt cx="1728" cy="1584"/>
          </a:xfrm>
        </p:grpSpPr>
        <p:sp>
          <p:nvSpPr>
            <p:cNvPr id="160" name="AutoShape 1071">
              <a:extLst>
                <a:ext uri="{FF2B5EF4-FFF2-40B4-BE49-F238E27FC236}">
                  <a16:creationId xmlns:a16="http://schemas.microsoft.com/office/drawing/2014/main" id="{DD59F1C0-8B4F-403B-B7B3-4E89EA6153B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72">
              <a:extLst>
                <a:ext uri="{FF2B5EF4-FFF2-40B4-BE49-F238E27FC236}">
                  <a16:creationId xmlns:a16="http://schemas.microsoft.com/office/drawing/2014/main" id="{A4EBA20E-B7B5-4A67-A3EC-CA87B685268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62" name="Group 1073">
            <a:extLst>
              <a:ext uri="{FF2B5EF4-FFF2-40B4-BE49-F238E27FC236}">
                <a16:creationId xmlns:a16="http://schemas.microsoft.com/office/drawing/2014/main" id="{65C2EA21-08BE-40FB-8AC3-B63ECCEF9F71}"/>
              </a:ext>
            </a:extLst>
          </p:cNvPr>
          <p:cNvGrpSpPr>
            <a:grpSpLocks/>
          </p:cNvGrpSpPr>
          <p:nvPr/>
        </p:nvGrpSpPr>
        <p:grpSpPr bwMode="auto">
          <a:xfrm>
            <a:off x="185530" y="5134469"/>
            <a:ext cx="1211263" cy="1077913"/>
            <a:chOff x="0" y="144"/>
            <a:chExt cx="1728" cy="1584"/>
          </a:xfrm>
        </p:grpSpPr>
        <p:sp>
          <p:nvSpPr>
            <p:cNvPr id="163" name="AutoShape 1074">
              <a:extLst>
                <a:ext uri="{FF2B5EF4-FFF2-40B4-BE49-F238E27FC236}">
                  <a16:creationId xmlns:a16="http://schemas.microsoft.com/office/drawing/2014/main" id="{18D72B6E-46AC-4577-A260-665FF0600EF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75">
              <a:extLst>
                <a:ext uri="{FF2B5EF4-FFF2-40B4-BE49-F238E27FC236}">
                  <a16:creationId xmlns:a16="http://schemas.microsoft.com/office/drawing/2014/main" id="{142B370E-C48F-4005-8324-2BCB9994A6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65" name="Group 1076">
            <a:extLst>
              <a:ext uri="{FF2B5EF4-FFF2-40B4-BE49-F238E27FC236}">
                <a16:creationId xmlns:a16="http://schemas.microsoft.com/office/drawing/2014/main" id="{EF086B3B-0CDF-42A6-9C34-F6BC7AF3F558}"/>
              </a:ext>
            </a:extLst>
          </p:cNvPr>
          <p:cNvGrpSpPr>
            <a:grpSpLocks/>
          </p:cNvGrpSpPr>
          <p:nvPr/>
        </p:nvGrpSpPr>
        <p:grpSpPr bwMode="auto">
          <a:xfrm>
            <a:off x="185530" y="5134469"/>
            <a:ext cx="1211263" cy="1077913"/>
            <a:chOff x="0" y="144"/>
            <a:chExt cx="1728" cy="1584"/>
          </a:xfrm>
        </p:grpSpPr>
        <p:sp>
          <p:nvSpPr>
            <p:cNvPr id="166" name="AutoShape 1077">
              <a:extLst>
                <a:ext uri="{FF2B5EF4-FFF2-40B4-BE49-F238E27FC236}">
                  <a16:creationId xmlns:a16="http://schemas.microsoft.com/office/drawing/2014/main" id="{3C13E7E1-20BD-4980-AF5C-0BF23665F89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78">
              <a:extLst>
                <a:ext uri="{FF2B5EF4-FFF2-40B4-BE49-F238E27FC236}">
                  <a16:creationId xmlns:a16="http://schemas.microsoft.com/office/drawing/2014/main" id="{219F4527-4280-46AD-9773-A02D32B6DE8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68" name="Group 1079">
            <a:extLst>
              <a:ext uri="{FF2B5EF4-FFF2-40B4-BE49-F238E27FC236}">
                <a16:creationId xmlns:a16="http://schemas.microsoft.com/office/drawing/2014/main" id="{AF13A02A-90D5-46D4-AB1D-E3F289639C5D}"/>
              </a:ext>
            </a:extLst>
          </p:cNvPr>
          <p:cNvGrpSpPr>
            <a:grpSpLocks/>
          </p:cNvGrpSpPr>
          <p:nvPr/>
        </p:nvGrpSpPr>
        <p:grpSpPr bwMode="auto">
          <a:xfrm>
            <a:off x="185530" y="5134469"/>
            <a:ext cx="1211263" cy="1077913"/>
            <a:chOff x="0" y="144"/>
            <a:chExt cx="1728" cy="1584"/>
          </a:xfrm>
        </p:grpSpPr>
        <p:sp>
          <p:nvSpPr>
            <p:cNvPr id="169" name="AutoShape 1080">
              <a:extLst>
                <a:ext uri="{FF2B5EF4-FFF2-40B4-BE49-F238E27FC236}">
                  <a16:creationId xmlns:a16="http://schemas.microsoft.com/office/drawing/2014/main" id="{AE7FBC24-E7E5-4EC4-A49E-210DCC9142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081">
              <a:extLst>
                <a:ext uri="{FF2B5EF4-FFF2-40B4-BE49-F238E27FC236}">
                  <a16:creationId xmlns:a16="http://schemas.microsoft.com/office/drawing/2014/main" id="{67C212BC-4A36-40E6-84A4-AB5C2C3324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71" name="Group 1082">
            <a:extLst>
              <a:ext uri="{FF2B5EF4-FFF2-40B4-BE49-F238E27FC236}">
                <a16:creationId xmlns:a16="http://schemas.microsoft.com/office/drawing/2014/main" id="{EE24FF7D-361E-4F13-8F90-E38989AC6A2D}"/>
              </a:ext>
            </a:extLst>
          </p:cNvPr>
          <p:cNvGrpSpPr>
            <a:grpSpLocks/>
          </p:cNvGrpSpPr>
          <p:nvPr/>
        </p:nvGrpSpPr>
        <p:grpSpPr bwMode="auto">
          <a:xfrm>
            <a:off x="185530" y="5134469"/>
            <a:ext cx="1211263" cy="1077913"/>
            <a:chOff x="0" y="144"/>
            <a:chExt cx="1728" cy="1584"/>
          </a:xfrm>
        </p:grpSpPr>
        <p:sp>
          <p:nvSpPr>
            <p:cNvPr id="172" name="AutoShape 1083">
              <a:extLst>
                <a:ext uri="{FF2B5EF4-FFF2-40B4-BE49-F238E27FC236}">
                  <a16:creationId xmlns:a16="http://schemas.microsoft.com/office/drawing/2014/main" id="{C784215C-4DE6-4117-9E9B-EF535739A31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084">
              <a:extLst>
                <a:ext uri="{FF2B5EF4-FFF2-40B4-BE49-F238E27FC236}">
                  <a16:creationId xmlns:a16="http://schemas.microsoft.com/office/drawing/2014/main" id="{B6C498FD-98DC-4AB3-9271-D24684109F8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74" name="Group 1085">
            <a:extLst>
              <a:ext uri="{FF2B5EF4-FFF2-40B4-BE49-F238E27FC236}">
                <a16:creationId xmlns:a16="http://schemas.microsoft.com/office/drawing/2014/main" id="{7169DC6C-2DBC-4814-9C29-054E65A0DFB1}"/>
              </a:ext>
            </a:extLst>
          </p:cNvPr>
          <p:cNvGrpSpPr>
            <a:grpSpLocks/>
          </p:cNvGrpSpPr>
          <p:nvPr/>
        </p:nvGrpSpPr>
        <p:grpSpPr bwMode="auto">
          <a:xfrm>
            <a:off x="185530" y="5134469"/>
            <a:ext cx="1211263" cy="1077913"/>
            <a:chOff x="0" y="144"/>
            <a:chExt cx="1728" cy="1584"/>
          </a:xfrm>
        </p:grpSpPr>
        <p:sp>
          <p:nvSpPr>
            <p:cNvPr id="175" name="AutoShape 1086">
              <a:extLst>
                <a:ext uri="{FF2B5EF4-FFF2-40B4-BE49-F238E27FC236}">
                  <a16:creationId xmlns:a16="http://schemas.microsoft.com/office/drawing/2014/main" id="{A1489E9A-1B3D-4837-924F-B1C7A8A0C42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087">
              <a:extLst>
                <a:ext uri="{FF2B5EF4-FFF2-40B4-BE49-F238E27FC236}">
                  <a16:creationId xmlns:a16="http://schemas.microsoft.com/office/drawing/2014/main" id="{ABF28294-B2EA-43B5-8AE3-2A7235F1FC8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77" name="Group 1088">
            <a:extLst>
              <a:ext uri="{FF2B5EF4-FFF2-40B4-BE49-F238E27FC236}">
                <a16:creationId xmlns:a16="http://schemas.microsoft.com/office/drawing/2014/main" id="{944F0BB9-75C0-40A1-963B-092C907CD950}"/>
              </a:ext>
            </a:extLst>
          </p:cNvPr>
          <p:cNvGrpSpPr>
            <a:grpSpLocks/>
          </p:cNvGrpSpPr>
          <p:nvPr/>
        </p:nvGrpSpPr>
        <p:grpSpPr bwMode="auto">
          <a:xfrm>
            <a:off x="185530" y="5134469"/>
            <a:ext cx="1211263" cy="1077913"/>
            <a:chOff x="0" y="144"/>
            <a:chExt cx="1728" cy="1584"/>
          </a:xfrm>
        </p:grpSpPr>
        <p:sp>
          <p:nvSpPr>
            <p:cNvPr id="178" name="AutoShape 1089">
              <a:extLst>
                <a:ext uri="{FF2B5EF4-FFF2-40B4-BE49-F238E27FC236}">
                  <a16:creationId xmlns:a16="http://schemas.microsoft.com/office/drawing/2014/main" id="{BCD7DA7C-72DD-4D13-891F-D0F7D2EA292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090">
              <a:extLst>
                <a:ext uri="{FF2B5EF4-FFF2-40B4-BE49-F238E27FC236}">
                  <a16:creationId xmlns:a16="http://schemas.microsoft.com/office/drawing/2014/main" id="{05EAB9AE-1155-4C0A-8998-5111987B7E9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80" name="Group 1091">
            <a:extLst>
              <a:ext uri="{FF2B5EF4-FFF2-40B4-BE49-F238E27FC236}">
                <a16:creationId xmlns:a16="http://schemas.microsoft.com/office/drawing/2014/main" id="{5CC94058-F93F-447C-B5E1-26F66A5177A2}"/>
              </a:ext>
            </a:extLst>
          </p:cNvPr>
          <p:cNvGrpSpPr>
            <a:grpSpLocks/>
          </p:cNvGrpSpPr>
          <p:nvPr/>
        </p:nvGrpSpPr>
        <p:grpSpPr bwMode="auto">
          <a:xfrm>
            <a:off x="185530" y="5134469"/>
            <a:ext cx="1211263" cy="1077913"/>
            <a:chOff x="0" y="144"/>
            <a:chExt cx="1728" cy="1584"/>
          </a:xfrm>
        </p:grpSpPr>
        <p:sp>
          <p:nvSpPr>
            <p:cNvPr id="181" name="AutoShape 1092">
              <a:extLst>
                <a:ext uri="{FF2B5EF4-FFF2-40B4-BE49-F238E27FC236}">
                  <a16:creationId xmlns:a16="http://schemas.microsoft.com/office/drawing/2014/main" id="{CFA803CD-E96C-4D1E-9071-F95F5851CFB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093">
              <a:extLst>
                <a:ext uri="{FF2B5EF4-FFF2-40B4-BE49-F238E27FC236}">
                  <a16:creationId xmlns:a16="http://schemas.microsoft.com/office/drawing/2014/main" id="{9078580C-EFE3-4EC6-9890-8543C486CD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83" name="Group 1094">
            <a:extLst>
              <a:ext uri="{FF2B5EF4-FFF2-40B4-BE49-F238E27FC236}">
                <a16:creationId xmlns:a16="http://schemas.microsoft.com/office/drawing/2014/main" id="{FBBB204B-6DEF-44A9-B620-55E745F9449C}"/>
              </a:ext>
            </a:extLst>
          </p:cNvPr>
          <p:cNvGrpSpPr>
            <a:grpSpLocks/>
          </p:cNvGrpSpPr>
          <p:nvPr/>
        </p:nvGrpSpPr>
        <p:grpSpPr bwMode="auto">
          <a:xfrm>
            <a:off x="185530" y="5134469"/>
            <a:ext cx="1211263" cy="1077913"/>
            <a:chOff x="0" y="144"/>
            <a:chExt cx="1728" cy="1584"/>
          </a:xfrm>
        </p:grpSpPr>
        <p:sp>
          <p:nvSpPr>
            <p:cNvPr id="184" name="AutoShape 1095">
              <a:extLst>
                <a:ext uri="{FF2B5EF4-FFF2-40B4-BE49-F238E27FC236}">
                  <a16:creationId xmlns:a16="http://schemas.microsoft.com/office/drawing/2014/main" id="{0590EA56-BBA1-45ED-BC59-DF1E938C82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096">
              <a:extLst>
                <a:ext uri="{FF2B5EF4-FFF2-40B4-BE49-F238E27FC236}">
                  <a16:creationId xmlns:a16="http://schemas.microsoft.com/office/drawing/2014/main" id="{7A756311-1CC4-47DD-8D5C-DD69892806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86" name="Group 1097">
            <a:extLst>
              <a:ext uri="{FF2B5EF4-FFF2-40B4-BE49-F238E27FC236}">
                <a16:creationId xmlns:a16="http://schemas.microsoft.com/office/drawing/2014/main" id="{C1F979CF-4100-4AFD-A621-9B2CE1208104}"/>
              </a:ext>
            </a:extLst>
          </p:cNvPr>
          <p:cNvGrpSpPr>
            <a:grpSpLocks/>
          </p:cNvGrpSpPr>
          <p:nvPr/>
        </p:nvGrpSpPr>
        <p:grpSpPr bwMode="auto">
          <a:xfrm>
            <a:off x="185530" y="5134469"/>
            <a:ext cx="1211263" cy="1077913"/>
            <a:chOff x="0" y="144"/>
            <a:chExt cx="1728" cy="1584"/>
          </a:xfrm>
        </p:grpSpPr>
        <p:sp>
          <p:nvSpPr>
            <p:cNvPr id="187" name="AutoShape 1098">
              <a:extLst>
                <a:ext uri="{FF2B5EF4-FFF2-40B4-BE49-F238E27FC236}">
                  <a16:creationId xmlns:a16="http://schemas.microsoft.com/office/drawing/2014/main" id="{9191DAE0-2D84-4BFB-B3D7-A0264D0CD75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099">
              <a:extLst>
                <a:ext uri="{FF2B5EF4-FFF2-40B4-BE49-F238E27FC236}">
                  <a16:creationId xmlns:a16="http://schemas.microsoft.com/office/drawing/2014/main" id="{DB0F9FB2-8648-4405-8453-E68CB37021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89" name="Group 1100">
            <a:extLst>
              <a:ext uri="{FF2B5EF4-FFF2-40B4-BE49-F238E27FC236}">
                <a16:creationId xmlns:a16="http://schemas.microsoft.com/office/drawing/2014/main" id="{FD5BB914-CB42-4228-8850-CD6B50CFFD88}"/>
              </a:ext>
            </a:extLst>
          </p:cNvPr>
          <p:cNvGrpSpPr>
            <a:grpSpLocks/>
          </p:cNvGrpSpPr>
          <p:nvPr/>
        </p:nvGrpSpPr>
        <p:grpSpPr bwMode="auto">
          <a:xfrm>
            <a:off x="185530" y="5134469"/>
            <a:ext cx="1211263" cy="1077913"/>
            <a:chOff x="0" y="144"/>
            <a:chExt cx="1728" cy="1584"/>
          </a:xfrm>
        </p:grpSpPr>
        <p:sp>
          <p:nvSpPr>
            <p:cNvPr id="190" name="AutoShape 1101">
              <a:extLst>
                <a:ext uri="{FF2B5EF4-FFF2-40B4-BE49-F238E27FC236}">
                  <a16:creationId xmlns:a16="http://schemas.microsoft.com/office/drawing/2014/main" id="{CF1EDE5C-C438-4620-9931-50076DB205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02">
              <a:extLst>
                <a:ext uri="{FF2B5EF4-FFF2-40B4-BE49-F238E27FC236}">
                  <a16:creationId xmlns:a16="http://schemas.microsoft.com/office/drawing/2014/main" id="{11A39652-B6DB-4177-81C2-0539A2FEE1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92" name="Group 1103">
            <a:extLst>
              <a:ext uri="{FF2B5EF4-FFF2-40B4-BE49-F238E27FC236}">
                <a16:creationId xmlns:a16="http://schemas.microsoft.com/office/drawing/2014/main" id="{5CC8D69B-644C-400B-B114-C9343E2C5D13}"/>
              </a:ext>
            </a:extLst>
          </p:cNvPr>
          <p:cNvGrpSpPr>
            <a:grpSpLocks/>
          </p:cNvGrpSpPr>
          <p:nvPr/>
        </p:nvGrpSpPr>
        <p:grpSpPr bwMode="auto">
          <a:xfrm>
            <a:off x="185530" y="5134469"/>
            <a:ext cx="1211263" cy="1077913"/>
            <a:chOff x="0" y="144"/>
            <a:chExt cx="1728" cy="1584"/>
          </a:xfrm>
        </p:grpSpPr>
        <p:sp>
          <p:nvSpPr>
            <p:cNvPr id="193" name="AutoShape 1104">
              <a:extLst>
                <a:ext uri="{FF2B5EF4-FFF2-40B4-BE49-F238E27FC236}">
                  <a16:creationId xmlns:a16="http://schemas.microsoft.com/office/drawing/2014/main" id="{23C50A41-DAA4-443E-95FA-B2FE3E77E8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05">
              <a:extLst>
                <a:ext uri="{FF2B5EF4-FFF2-40B4-BE49-F238E27FC236}">
                  <a16:creationId xmlns:a16="http://schemas.microsoft.com/office/drawing/2014/main" id="{7F7E4335-A20A-4133-AB20-4D2B23F23D1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95" name="Group 1106">
            <a:extLst>
              <a:ext uri="{FF2B5EF4-FFF2-40B4-BE49-F238E27FC236}">
                <a16:creationId xmlns:a16="http://schemas.microsoft.com/office/drawing/2014/main" id="{4E7771BB-D090-489C-B318-E9EABCFA939D}"/>
              </a:ext>
            </a:extLst>
          </p:cNvPr>
          <p:cNvGrpSpPr>
            <a:grpSpLocks/>
          </p:cNvGrpSpPr>
          <p:nvPr/>
        </p:nvGrpSpPr>
        <p:grpSpPr bwMode="auto">
          <a:xfrm>
            <a:off x="185530" y="5134469"/>
            <a:ext cx="1211263" cy="1077913"/>
            <a:chOff x="0" y="144"/>
            <a:chExt cx="1728" cy="1584"/>
          </a:xfrm>
        </p:grpSpPr>
        <p:sp>
          <p:nvSpPr>
            <p:cNvPr id="196" name="AutoShape 1107">
              <a:extLst>
                <a:ext uri="{FF2B5EF4-FFF2-40B4-BE49-F238E27FC236}">
                  <a16:creationId xmlns:a16="http://schemas.microsoft.com/office/drawing/2014/main" id="{9AD61BF5-74B6-4F95-B3FE-D77E19633B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7" name="Text Box 1108">
              <a:extLst>
                <a:ext uri="{FF2B5EF4-FFF2-40B4-BE49-F238E27FC236}">
                  <a16:creationId xmlns:a16="http://schemas.microsoft.com/office/drawing/2014/main" id="{DBB2FE59-630C-476A-BE32-0355B82C5F3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98" name="Group 1109">
            <a:extLst>
              <a:ext uri="{FF2B5EF4-FFF2-40B4-BE49-F238E27FC236}">
                <a16:creationId xmlns:a16="http://schemas.microsoft.com/office/drawing/2014/main" id="{A0E16C74-BDEE-4E31-B19F-483BB130FB5A}"/>
              </a:ext>
            </a:extLst>
          </p:cNvPr>
          <p:cNvGrpSpPr>
            <a:grpSpLocks/>
          </p:cNvGrpSpPr>
          <p:nvPr/>
        </p:nvGrpSpPr>
        <p:grpSpPr bwMode="auto">
          <a:xfrm>
            <a:off x="185530" y="5134469"/>
            <a:ext cx="1211263" cy="1077913"/>
            <a:chOff x="0" y="144"/>
            <a:chExt cx="1728" cy="1584"/>
          </a:xfrm>
        </p:grpSpPr>
        <p:sp>
          <p:nvSpPr>
            <p:cNvPr id="199" name="AutoShape 1110">
              <a:extLst>
                <a:ext uri="{FF2B5EF4-FFF2-40B4-BE49-F238E27FC236}">
                  <a16:creationId xmlns:a16="http://schemas.microsoft.com/office/drawing/2014/main" id="{B8B0087D-F61B-4DE3-A891-7BD2C2DE32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0" name="Text Box 1111">
              <a:extLst>
                <a:ext uri="{FF2B5EF4-FFF2-40B4-BE49-F238E27FC236}">
                  <a16:creationId xmlns:a16="http://schemas.microsoft.com/office/drawing/2014/main" id="{B5887E46-0545-4878-A45D-B2328DB15FB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201" name="Group 1112">
            <a:extLst>
              <a:ext uri="{FF2B5EF4-FFF2-40B4-BE49-F238E27FC236}">
                <a16:creationId xmlns:a16="http://schemas.microsoft.com/office/drawing/2014/main" id="{A4E22019-50AD-4C6E-ADBB-0C8B53FD5737}"/>
              </a:ext>
            </a:extLst>
          </p:cNvPr>
          <p:cNvGrpSpPr>
            <a:grpSpLocks/>
          </p:cNvGrpSpPr>
          <p:nvPr/>
        </p:nvGrpSpPr>
        <p:grpSpPr bwMode="auto">
          <a:xfrm>
            <a:off x="185530" y="5134469"/>
            <a:ext cx="1211263" cy="1077913"/>
            <a:chOff x="0" y="144"/>
            <a:chExt cx="1728" cy="1584"/>
          </a:xfrm>
        </p:grpSpPr>
        <p:sp>
          <p:nvSpPr>
            <p:cNvPr id="202" name="AutoShape 1113">
              <a:extLst>
                <a:ext uri="{FF2B5EF4-FFF2-40B4-BE49-F238E27FC236}">
                  <a16:creationId xmlns:a16="http://schemas.microsoft.com/office/drawing/2014/main" id="{70FA4A9C-1537-495D-B522-2E6464041F5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3" name="Text Box 1114">
              <a:extLst>
                <a:ext uri="{FF2B5EF4-FFF2-40B4-BE49-F238E27FC236}">
                  <a16:creationId xmlns:a16="http://schemas.microsoft.com/office/drawing/2014/main" id="{736AD8D5-DB4F-41A8-BCE0-30454264F1E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204" name="Group 1115">
            <a:extLst>
              <a:ext uri="{FF2B5EF4-FFF2-40B4-BE49-F238E27FC236}">
                <a16:creationId xmlns:a16="http://schemas.microsoft.com/office/drawing/2014/main" id="{46A93025-ACF9-442C-A718-D00D6AA75471}"/>
              </a:ext>
            </a:extLst>
          </p:cNvPr>
          <p:cNvGrpSpPr>
            <a:grpSpLocks/>
          </p:cNvGrpSpPr>
          <p:nvPr/>
        </p:nvGrpSpPr>
        <p:grpSpPr bwMode="auto">
          <a:xfrm>
            <a:off x="185530" y="5134469"/>
            <a:ext cx="1211263" cy="1077913"/>
            <a:chOff x="0" y="144"/>
            <a:chExt cx="1728" cy="1584"/>
          </a:xfrm>
        </p:grpSpPr>
        <p:sp>
          <p:nvSpPr>
            <p:cNvPr id="205" name="AutoShape 1116">
              <a:extLst>
                <a:ext uri="{FF2B5EF4-FFF2-40B4-BE49-F238E27FC236}">
                  <a16:creationId xmlns:a16="http://schemas.microsoft.com/office/drawing/2014/main" id="{CECB462D-FEFD-4F12-AA67-17722403B5F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6" name="Text Box 1117">
              <a:extLst>
                <a:ext uri="{FF2B5EF4-FFF2-40B4-BE49-F238E27FC236}">
                  <a16:creationId xmlns:a16="http://schemas.microsoft.com/office/drawing/2014/main" id="{38EE2695-26CA-46EC-A501-65F24490D8B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207" name="Group 1118">
            <a:extLst>
              <a:ext uri="{FF2B5EF4-FFF2-40B4-BE49-F238E27FC236}">
                <a16:creationId xmlns:a16="http://schemas.microsoft.com/office/drawing/2014/main" id="{F1AB2600-EF42-4926-9252-7F5C49B6BCC7}"/>
              </a:ext>
            </a:extLst>
          </p:cNvPr>
          <p:cNvGrpSpPr>
            <a:grpSpLocks/>
          </p:cNvGrpSpPr>
          <p:nvPr/>
        </p:nvGrpSpPr>
        <p:grpSpPr bwMode="auto">
          <a:xfrm>
            <a:off x="185530" y="5134469"/>
            <a:ext cx="1211263" cy="1077913"/>
            <a:chOff x="0" y="144"/>
            <a:chExt cx="1728" cy="1584"/>
          </a:xfrm>
        </p:grpSpPr>
        <p:sp>
          <p:nvSpPr>
            <p:cNvPr id="208" name="AutoShape 1119">
              <a:extLst>
                <a:ext uri="{FF2B5EF4-FFF2-40B4-BE49-F238E27FC236}">
                  <a16:creationId xmlns:a16="http://schemas.microsoft.com/office/drawing/2014/main" id="{19D94D8E-B34B-4FF0-A029-8992D4E177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9" name="Text Box 1120">
              <a:extLst>
                <a:ext uri="{FF2B5EF4-FFF2-40B4-BE49-F238E27FC236}">
                  <a16:creationId xmlns:a16="http://schemas.microsoft.com/office/drawing/2014/main" id="{7D3E96EE-4F0A-40AA-9A41-0FA5F9C6F19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210" name="Group 1121">
            <a:extLst>
              <a:ext uri="{FF2B5EF4-FFF2-40B4-BE49-F238E27FC236}">
                <a16:creationId xmlns:a16="http://schemas.microsoft.com/office/drawing/2014/main" id="{603BE563-122A-476B-AA11-76007D00558E}"/>
              </a:ext>
            </a:extLst>
          </p:cNvPr>
          <p:cNvGrpSpPr>
            <a:grpSpLocks/>
          </p:cNvGrpSpPr>
          <p:nvPr/>
        </p:nvGrpSpPr>
        <p:grpSpPr bwMode="auto">
          <a:xfrm>
            <a:off x="185530" y="5134469"/>
            <a:ext cx="1211263" cy="1077913"/>
            <a:chOff x="0" y="144"/>
            <a:chExt cx="1728" cy="1584"/>
          </a:xfrm>
        </p:grpSpPr>
        <p:sp>
          <p:nvSpPr>
            <p:cNvPr id="211" name="AutoShape 1122">
              <a:extLst>
                <a:ext uri="{FF2B5EF4-FFF2-40B4-BE49-F238E27FC236}">
                  <a16:creationId xmlns:a16="http://schemas.microsoft.com/office/drawing/2014/main" id="{64707E6E-9C3E-495B-ABC6-0E07262FF6D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2" name="Text Box 1123">
              <a:extLst>
                <a:ext uri="{FF2B5EF4-FFF2-40B4-BE49-F238E27FC236}">
                  <a16:creationId xmlns:a16="http://schemas.microsoft.com/office/drawing/2014/main" id="{41344270-6D76-4394-80EB-5C25954225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213" name="Group 1124">
            <a:extLst>
              <a:ext uri="{FF2B5EF4-FFF2-40B4-BE49-F238E27FC236}">
                <a16:creationId xmlns:a16="http://schemas.microsoft.com/office/drawing/2014/main" id="{B9131A44-BD2E-46B9-BE08-8B594506D92A}"/>
              </a:ext>
            </a:extLst>
          </p:cNvPr>
          <p:cNvGrpSpPr>
            <a:grpSpLocks/>
          </p:cNvGrpSpPr>
          <p:nvPr/>
        </p:nvGrpSpPr>
        <p:grpSpPr bwMode="auto">
          <a:xfrm>
            <a:off x="193468" y="5123357"/>
            <a:ext cx="1211262" cy="1077912"/>
            <a:chOff x="-168" y="-12"/>
            <a:chExt cx="1728" cy="1584"/>
          </a:xfrm>
        </p:grpSpPr>
        <p:sp>
          <p:nvSpPr>
            <p:cNvPr id="214" name="AutoShape 1125">
              <a:extLst>
                <a:ext uri="{FF2B5EF4-FFF2-40B4-BE49-F238E27FC236}">
                  <a16:creationId xmlns:a16="http://schemas.microsoft.com/office/drawing/2014/main" id="{8DB3CF01-59B8-4D9B-9976-28934CA772C0}"/>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5" name="Text Box 1126">
              <a:extLst>
                <a:ext uri="{FF2B5EF4-FFF2-40B4-BE49-F238E27FC236}">
                  <a16:creationId xmlns:a16="http://schemas.microsoft.com/office/drawing/2014/main" id="{67AC84E4-0224-4C2E-8433-A9097CFA2CE2}"/>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216" name="Rectangle 215">
            <a:extLst>
              <a:ext uri="{FF2B5EF4-FFF2-40B4-BE49-F238E27FC236}">
                <a16:creationId xmlns:a16="http://schemas.microsoft.com/office/drawing/2014/main" id="{97CDC2E4-3750-4C0A-B38C-E9DD333882B5}"/>
              </a:ext>
            </a:extLst>
          </p:cNvPr>
          <p:cNvSpPr/>
          <p:nvPr/>
        </p:nvSpPr>
        <p:spPr>
          <a:xfrm>
            <a:off x="185530" y="6272707"/>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20278582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 calcmode="lin" valueType="num">
                                      <p:cBhvr>
                                        <p:cTn id="15" dur="500" fill="hold"/>
                                        <p:tgtEl>
                                          <p:spTgt spid="232"/>
                                        </p:tgtEl>
                                        <p:attrNameLst>
                                          <p:attrName>ppt_w</p:attrName>
                                        </p:attrNameLst>
                                      </p:cBhvr>
                                      <p:tavLst>
                                        <p:tav tm="0">
                                          <p:val>
                                            <p:fltVal val="0"/>
                                          </p:val>
                                        </p:tav>
                                        <p:tav tm="100000">
                                          <p:val>
                                            <p:strVal val="#ppt_w"/>
                                          </p:val>
                                        </p:tav>
                                      </p:tavLst>
                                    </p:anim>
                                    <p:anim calcmode="lin" valueType="num">
                                      <p:cBhvr>
                                        <p:cTn id="16" dur="500" fill="hold"/>
                                        <p:tgtEl>
                                          <p:spTgt spid="23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xit" presetSubtype="0" accel="100000" fill="hold" nodeType="clickEffect">
                                  <p:stCondLst>
                                    <p:cond delay="0"/>
                                  </p:stCondLst>
                                  <p:childTnLst>
                                    <p:anim calcmode="lin" valueType="num">
                                      <p:cBhvr>
                                        <p:cTn id="25" dur="500"/>
                                        <p:tgtEl>
                                          <p:spTgt spid="232"/>
                                        </p:tgtEl>
                                        <p:attrNameLst>
                                          <p:attrName>ppt_w</p:attrName>
                                        </p:attrNameLst>
                                      </p:cBhvr>
                                      <p:tavLst>
                                        <p:tav tm="0">
                                          <p:val>
                                            <p:strVal val="ppt_w"/>
                                          </p:val>
                                        </p:tav>
                                        <p:tav tm="100000">
                                          <p:val>
                                            <p:fltVal val="0"/>
                                          </p:val>
                                        </p:tav>
                                      </p:tavLst>
                                    </p:anim>
                                    <p:anim calcmode="lin" valueType="num">
                                      <p:cBhvr>
                                        <p:cTn id="26" dur="500"/>
                                        <p:tgtEl>
                                          <p:spTgt spid="232"/>
                                        </p:tgtEl>
                                        <p:attrNameLst>
                                          <p:attrName>ppt_h</p:attrName>
                                        </p:attrNameLst>
                                      </p:cBhvr>
                                      <p:tavLst>
                                        <p:tav tm="0">
                                          <p:val>
                                            <p:strVal val="ppt_h"/>
                                          </p:val>
                                        </p:tav>
                                        <p:tav tm="100000">
                                          <p:val>
                                            <p:fltVal val="0"/>
                                          </p:val>
                                        </p:tav>
                                      </p:tavLst>
                                    </p:anim>
                                    <p:anim calcmode="lin" valueType="num">
                                      <p:cBhvr>
                                        <p:cTn id="27" dur="500"/>
                                        <p:tgtEl>
                                          <p:spTgt spid="232"/>
                                        </p:tgtEl>
                                        <p:attrNameLst>
                                          <p:attrName>style.rotation</p:attrName>
                                        </p:attrNameLst>
                                      </p:cBhvr>
                                      <p:tavLst>
                                        <p:tav tm="0">
                                          <p:val>
                                            <p:fltVal val="0"/>
                                          </p:val>
                                        </p:tav>
                                        <p:tav tm="100000">
                                          <p:val>
                                            <p:fltVal val="360"/>
                                          </p:val>
                                        </p:tav>
                                      </p:tavLst>
                                    </p:anim>
                                    <p:animEffect transition="out" filter="fade">
                                      <p:cBhvr>
                                        <p:cTn id="28" dur="500"/>
                                        <p:tgtEl>
                                          <p:spTgt spid="232"/>
                                        </p:tgtEl>
                                      </p:cBhvr>
                                    </p:animEffect>
                                    <p:set>
                                      <p:cBhvr>
                                        <p:cTn id="29" dur="1" fill="hold">
                                          <p:stCondLst>
                                            <p:cond delay="499"/>
                                          </p:stCondLst>
                                        </p:cTn>
                                        <p:tgtEl>
                                          <p:spTgt spid="232"/>
                                        </p:tgtEl>
                                        <p:attrNameLst>
                                          <p:attrName>style.visibility</p:attrName>
                                        </p:attrNameLst>
                                      </p:cBhvr>
                                      <p:to>
                                        <p:strVal val="hidden"/>
                                      </p:to>
                                    </p:set>
                                  </p:childTnLst>
                                </p:cTn>
                              </p:par>
                              <p:par>
                                <p:cTn id="30" presetID="49" presetClass="exit" presetSubtype="0" accel="100000" fill="hold" grpId="0" nodeType="withEffect">
                                  <p:stCondLst>
                                    <p:cond delay="0"/>
                                  </p:stCondLst>
                                  <p:childTnLst>
                                    <p:anim calcmode="lin" valueType="num">
                                      <p:cBhvr>
                                        <p:cTn id="31" dur="500"/>
                                        <p:tgtEl>
                                          <p:spTgt spid="24"/>
                                        </p:tgtEl>
                                        <p:attrNameLst>
                                          <p:attrName>ppt_w</p:attrName>
                                        </p:attrNameLst>
                                      </p:cBhvr>
                                      <p:tavLst>
                                        <p:tav tm="0">
                                          <p:val>
                                            <p:strVal val="ppt_w"/>
                                          </p:val>
                                        </p:tav>
                                        <p:tav tm="100000">
                                          <p:val>
                                            <p:fltVal val="0"/>
                                          </p:val>
                                        </p:tav>
                                      </p:tavLst>
                                    </p:anim>
                                    <p:anim calcmode="lin" valueType="num">
                                      <p:cBhvr>
                                        <p:cTn id="32" dur="500"/>
                                        <p:tgtEl>
                                          <p:spTgt spid="24"/>
                                        </p:tgtEl>
                                        <p:attrNameLst>
                                          <p:attrName>ppt_h</p:attrName>
                                        </p:attrNameLst>
                                      </p:cBhvr>
                                      <p:tavLst>
                                        <p:tav tm="0">
                                          <p:val>
                                            <p:strVal val="ppt_h"/>
                                          </p:val>
                                        </p:tav>
                                        <p:tav tm="100000">
                                          <p:val>
                                            <p:fltVal val="0"/>
                                          </p:val>
                                        </p:tav>
                                      </p:tavLst>
                                    </p:anim>
                                    <p:anim calcmode="lin" valueType="num">
                                      <p:cBhvr>
                                        <p:cTn id="33" dur="500"/>
                                        <p:tgtEl>
                                          <p:spTgt spid="24"/>
                                        </p:tgtEl>
                                        <p:attrNameLst>
                                          <p:attrName>style.rotation</p:attrName>
                                        </p:attrNameLst>
                                      </p:cBhvr>
                                      <p:tavLst>
                                        <p:tav tm="0">
                                          <p:val>
                                            <p:fltVal val="0"/>
                                          </p:val>
                                        </p:tav>
                                        <p:tav tm="100000">
                                          <p:val>
                                            <p:fltVal val="360"/>
                                          </p:val>
                                        </p:tav>
                                      </p:tavLst>
                                    </p:anim>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16"/>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afterEffect">
                                  <p:stCondLst>
                                    <p:cond delay="0"/>
                                  </p:stCondLst>
                                  <p:childTnLst>
                                    <p:set>
                                      <p:cBhvr>
                                        <p:cTn id="40" dur="1" fill="hold">
                                          <p:stCondLst>
                                            <p:cond delay="0"/>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13"/>
                                        </p:tgtEl>
                                        <p:attrNameLst>
                                          <p:attrName>style.visibility</p:attrName>
                                        </p:attrNameLst>
                                      </p:cBhvr>
                                      <p:to>
                                        <p:strVal val="hidden"/>
                                      </p:to>
                                    </p:set>
                                  </p:childTnLst>
                                </p:cTn>
                              </p:par>
                            </p:childTnLst>
                          </p:cTn>
                        </p:par>
                        <p:par>
                          <p:cTn id="45" fill="hold">
                            <p:stCondLst>
                              <p:cond delay="0"/>
                            </p:stCondLst>
                            <p:childTnLst>
                              <p:par>
                                <p:cTn id="46" presetID="1" presetClass="exit" presetSubtype="0" fill="hold" nodeType="afterEffect">
                                  <p:stCondLst>
                                    <p:cond delay="1000"/>
                                  </p:stCondLst>
                                  <p:childTnLst>
                                    <p:set>
                                      <p:cBhvr>
                                        <p:cTn id="47" dur="1" fill="hold">
                                          <p:stCondLst>
                                            <p:cond delay="0"/>
                                          </p:stCondLst>
                                        </p:cTn>
                                        <p:tgtEl>
                                          <p:spTgt spid="210"/>
                                        </p:tgtEl>
                                        <p:attrNameLst>
                                          <p:attrName>style.visibility</p:attrName>
                                        </p:attrNameLst>
                                      </p:cBhvr>
                                      <p:to>
                                        <p:strVal val="hidden"/>
                                      </p:to>
                                    </p:set>
                                  </p:childTnLst>
                                </p:cTn>
                              </p:par>
                            </p:childTnLst>
                          </p:cTn>
                        </p:par>
                        <p:par>
                          <p:cTn id="48" fill="hold">
                            <p:stCondLst>
                              <p:cond delay="1000"/>
                            </p:stCondLst>
                            <p:childTnLst>
                              <p:par>
                                <p:cTn id="49" presetID="1" presetClass="exit" presetSubtype="0" fill="hold" nodeType="afterEffect">
                                  <p:stCondLst>
                                    <p:cond delay="1000"/>
                                  </p:stCondLst>
                                  <p:childTnLst>
                                    <p:set>
                                      <p:cBhvr>
                                        <p:cTn id="50" dur="1" fill="hold">
                                          <p:stCondLst>
                                            <p:cond delay="0"/>
                                          </p:stCondLst>
                                        </p:cTn>
                                        <p:tgtEl>
                                          <p:spTgt spid="207"/>
                                        </p:tgtEl>
                                        <p:attrNameLst>
                                          <p:attrName>style.visibility</p:attrName>
                                        </p:attrNameLst>
                                      </p:cBhvr>
                                      <p:to>
                                        <p:strVal val="hidden"/>
                                      </p:to>
                                    </p:set>
                                  </p:childTnLst>
                                </p:cTn>
                              </p:par>
                            </p:childTnLst>
                          </p:cTn>
                        </p:par>
                        <p:par>
                          <p:cTn id="51" fill="hold">
                            <p:stCondLst>
                              <p:cond delay="2000"/>
                            </p:stCondLst>
                            <p:childTnLst>
                              <p:par>
                                <p:cTn id="52" presetID="1" presetClass="exit" presetSubtype="0" fill="hold" nodeType="afterEffect">
                                  <p:stCondLst>
                                    <p:cond delay="1000"/>
                                  </p:stCondLst>
                                  <p:childTnLst>
                                    <p:set>
                                      <p:cBhvr>
                                        <p:cTn id="53" dur="1" fill="hold">
                                          <p:stCondLst>
                                            <p:cond delay="0"/>
                                          </p:stCondLst>
                                        </p:cTn>
                                        <p:tgtEl>
                                          <p:spTgt spid="204"/>
                                        </p:tgtEl>
                                        <p:attrNameLst>
                                          <p:attrName>style.visibility</p:attrName>
                                        </p:attrNameLst>
                                      </p:cBhvr>
                                      <p:to>
                                        <p:strVal val="hidden"/>
                                      </p:to>
                                    </p:set>
                                  </p:childTnLst>
                                </p:cTn>
                              </p:par>
                            </p:childTnLst>
                          </p:cTn>
                        </p:par>
                        <p:par>
                          <p:cTn id="54" fill="hold">
                            <p:stCondLst>
                              <p:cond delay="3000"/>
                            </p:stCondLst>
                            <p:childTnLst>
                              <p:par>
                                <p:cTn id="55" presetID="1" presetClass="exit" presetSubtype="0" fill="hold" nodeType="afterEffect">
                                  <p:stCondLst>
                                    <p:cond delay="1000"/>
                                  </p:stCondLst>
                                  <p:childTnLst>
                                    <p:set>
                                      <p:cBhvr>
                                        <p:cTn id="56" dur="1" fill="hold">
                                          <p:stCondLst>
                                            <p:cond delay="0"/>
                                          </p:stCondLst>
                                        </p:cTn>
                                        <p:tgtEl>
                                          <p:spTgt spid="201"/>
                                        </p:tgtEl>
                                        <p:attrNameLst>
                                          <p:attrName>style.visibility</p:attrName>
                                        </p:attrNameLst>
                                      </p:cBhvr>
                                      <p:to>
                                        <p:strVal val="hidden"/>
                                      </p:to>
                                    </p:set>
                                  </p:childTnLst>
                                </p:cTn>
                              </p:par>
                            </p:childTnLst>
                          </p:cTn>
                        </p:par>
                        <p:par>
                          <p:cTn id="57" fill="hold">
                            <p:stCondLst>
                              <p:cond delay="4000"/>
                            </p:stCondLst>
                            <p:childTnLst>
                              <p:par>
                                <p:cTn id="58" presetID="1" presetClass="exit" presetSubtype="0" fill="hold" nodeType="afterEffect">
                                  <p:stCondLst>
                                    <p:cond delay="1000"/>
                                  </p:stCondLst>
                                  <p:childTnLst>
                                    <p:set>
                                      <p:cBhvr>
                                        <p:cTn id="59" dur="1" fill="hold">
                                          <p:stCondLst>
                                            <p:cond delay="0"/>
                                          </p:stCondLst>
                                        </p:cTn>
                                        <p:tgtEl>
                                          <p:spTgt spid="198"/>
                                        </p:tgtEl>
                                        <p:attrNameLst>
                                          <p:attrName>style.visibility</p:attrName>
                                        </p:attrNameLst>
                                      </p:cBhvr>
                                      <p:to>
                                        <p:strVal val="hidden"/>
                                      </p:to>
                                    </p:set>
                                  </p:childTnLst>
                                </p:cTn>
                              </p:par>
                            </p:childTnLst>
                          </p:cTn>
                        </p:par>
                        <p:par>
                          <p:cTn id="60" fill="hold">
                            <p:stCondLst>
                              <p:cond delay="5000"/>
                            </p:stCondLst>
                            <p:childTnLst>
                              <p:par>
                                <p:cTn id="61" presetID="1" presetClass="exit" presetSubtype="0" fill="hold" nodeType="afterEffect">
                                  <p:stCondLst>
                                    <p:cond delay="1000"/>
                                  </p:stCondLst>
                                  <p:childTnLst>
                                    <p:set>
                                      <p:cBhvr>
                                        <p:cTn id="62" dur="1" fill="hold">
                                          <p:stCondLst>
                                            <p:cond delay="0"/>
                                          </p:stCondLst>
                                        </p:cTn>
                                        <p:tgtEl>
                                          <p:spTgt spid="195"/>
                                        </p:tgtEl>
                                        <p:attrNameLst>
                                          <p:attrName>style.visibility</p:attrName>
                                        </p:attrNameLst>
                                      </p:cBhvr>
                                      <p:to>
                                        <p:strVal val="hidden"/>
                                      </p:to>
                                    </p:set>
                                  </p:childTnLst>
                                </p:cTn>
                              </p:par>
                            </p:childTnLst>
                          </p:cTn>
                        </p:par>
                        <p:par>
                          <p:cTn id="63" fill="hold">
                            <p:stCondLst>
                              <p:cond delay="6000"/>
                            </p:stCondLst>
                            <p:childTnLst>
                              <p:par>
                                <p:cTn id="64" presetID="1" presetClass="exit" presetSubtype="0" fill="hold" nodeType="afterEffect">
                                  <p:stCondLst>
                                    <p:cond delay="1000"/>
                                  </p:stCondLst>
                                  <p:childTnLst>
                                    <p:set>
                                      <p:cBhvr>
                                        <p:cTn id="65" dur="1" fill="hold">
                                          <p:stCondLst>
                                            <p:cond delay="0"/>
                                          </p:stCondLst>
                                        </p:cTn>
                                        <p:tgtEl>
                                          <p:spTgt spid="192"/>
                                        </p:tgtEl>
                                        <p:attrNameLst>
                                          <p:attrName>style.visibility</p:attrName>
                                        </p:attrNameLst>
                                      </p:cBhvr>
                                      <p:to>
                                        <p:strVal val="hidden"/>
                                      </p:to>
                                    </p:set>
                                  </p:childTnLst>
                                </p:cTn>
                              </p:par>
                            </p:childTnLst>
                          </p:cTn>
                        </p:par>
                        <p:par>
                          <p:cTn id="66" fill="hold">
                            <p:stCondLst>
                              <p:cond delay="7000"/>
                            </p:stCondLst>
                            <p:childTnLst>
                              <p:par>
                                <p:cTn id="67" presetID="1" presetClass="exit" presetSubtype="0" fill="hold" nodeType="afterEffect">
                                  <p:stCondLst>
                                    <p:cond delay="1000"/>
                                  </p:stCondLst>
                                  <p:childTnLst>
                                    <p:set>
                                      <p:cBhvr>
                                        <p:cTn id="68" dur="1" fill="hold">
                                          <p:stCondLst>
                                            <p:cond delay="0"/>
                                          </p:stCondLst>
                                        </p:cTn>
                                        <p:tgtEl>
                                          <p:spTgt spid="189"/>
                                        </p:tgtEl>
                                        <p:attrNameLst>
                                          <p:attrName>style.visibility</p:attrName>
                                        </p:attrNameLst>
                                      </p:cBhvr>
                                      <p:to>
                                        <p:strVal val="hidden"/>
                                      </p:to>
                                    </p:set>
                                  </p:childTnLst>
                                </p:cTn>
                              </p:par>
                            </p:childTnLst>
                          </p:cTn>
                        </p:par>
                        <p:par>
                          <p:cTn id="69" fill="hold">
                            <p:stCondLst>
                              <p:cond delay="8000"/>
                            </p:stCondLst>
                            <p:childTnLst>
                              <p:par>
                                <p:cTn id="70" presetID="1" presetClass="exit" presetSubtype="0" fill="hold" nodeType="afterEffect">
                                  <p:stCondLst>
                                    <p:cond delay="1000"/>
                                  </p:stCondLst>
                                  <p:childTnLst>
                                    <p:set>
                                      <p:cBhvr>
                                        <p:cTn id="71" dur="1" fill="hold">
                                          <p:stCondLst>
                                            <p:cond delay="0"/>
                                          </p:stCondLst>
                                        </p:cTn>
                                        <p:tgtEl>
                                          <p:spTgt spid="186"/>
                                        </p:tgtEl>
                                        <p:attrNameLst>
                                          <p:attrName>style.visibility</p:attrName>
                                        </p:attrNameLst>
                                      </p:cBhvr>
                                      <p:to>
                                        <p:strVal val="hidden"/>
                                      </p:to>
                                    </p:set>
                                  </p:childTnLst>
                                </p:cTn>
                              </p:par>
                            </p:childTnLst>
                          </p:cTn>
                        </p:par>
                        <p:par>
                          <p:cTn id="72" fill="hold">
                            <p:stCondLst>
                              <p:cond delay="9000"/>
                            </p:stCondLst>
                            <p:childTnLst>
                              <p:par>
                                <p:cTn id="73" presetID="1" presetClass="exit" presetSubtype="0" fill="hold" nodeType="afterEffect">
                                  <p:stCondLst>
                                    <p:cond delay="1000"/>
                                  </p:stCondLst>
                                  <p:childTnLst>
                                    <p:set>
                                      <p:cBhvr>
                                        <p:cTn id="74" dur="1" fill="hold">
                                          <p:stCondLst>
                                            <p:cond delay="0"/>
                                          </p:stCondLst>
                                        </p:cTn>
                                        <p:tgtEl>
                                          <p:spTgt spid="183"/>
                                        </p:tgtEl>
                                        <p:attrNameLst>
                                          <p:attrName>style.visibility</p:attrName>
                                        </p:attrNameLst>
                                      </p:cBhvr>
                                      <p:to>
                                        <p:strVal val="hidden"/>
                                      </p:to>
                                    </p:set>
                                  </p:childTnLst>
                                </p:cTn>
                              </p:par>
                            </p:childTnLst>
                          </p:cTn>
                        </p:par>
                        <p:par>
                          <p:cTn id="75" fill="hold">
                            <p:stCondLst>
                              <p:cond delay="10000"/>
                            </p:stCondLst>
                            <p:childTnLst>
                              <p:par>
                                <p:cTn id="76" presetID="1" presetClass="exit" presetSubtype="0" fill="hold" nodeType="afterEffect">
                                  <p:stCondLst>
                                    <p:cond delay="1000"/>
                                  </p:stCondLst>
                                  <p:childTnLst>
                                    <p:set>
                                      <p:cBhvr>
                                        <p:cTn id="77" dur="1" fill="hold">
                                          <p:stCondLst>
                                            <p:cond delay="0"/>
                                          </p:stCondLst>
                                        </p:cTn>
                                        <p:tgtEl>
                                          <p:spTgt spid="180"/>
                                        </p:tgtEl>
                                        <p:attrNameLst>
                                          <p:attrName>style.visibility</p:attrName>
                                        </p:attrNameLst>
                                      </p:cBhvr>
                                      <p:to>
                                        <p:strVal val="hidden"/>
                                      </p:to>
                                    </p:set>
                                  </p:childTnLst>
                                </p:cTn>
                              </p:par>
                            </p:childTnLst>
                          </p:cTn>
                        </p:par>
                        <p:par>
                          <p:cTn id="78" fill="hold">
                            <p:stCondLst>
                              <p:cond delay="11000"/>
                            </p:stCondLst>
                            <p:childTnLst>
                              <p:par>
                                <p:cTn id="79" presetID="1" presetClass="exit" presetSubtype="0" fill="hold" nodeType="afterEffect">
                                  <p:stCondLst>
                                    <p:cond delay="1000"/>
                                  </p:stCondLst>
                                  <p:childTnLst>
                                    <p:set>
                                      <p:cBhvr>
                                        <p:cTn id="80" dur="1" fill="hold">
                                          <p:stCondLst>
                                            <p:cond delay="0"/>
                                          </p:stCondLst>
                                        </p:cTn>
                                        <p:tgtEl>
                                          <p:spTgt spid="177"/>
                                        </p:tgtEl>
                                        <p:attrNameLst>
                                          <p:attrName>style.visibility</p:attrName>
                                        </p:attrNameLst>
                                      </p:cBhvr>
                                      <p:to>
                                        <p:strVal val="hidden"/>
                                      </p:to>
                                    </p:set>
                                  </p:childTnLst>
                                </p:cTn>
                              </p:par>
                            </p:childTnLst>
                          </p:cTn>
                        </p:par>
                        <p:par>
                          <p:cTn id="81" fill="hold">
                            <p:stCondLst>
                              <p:cond delay="12000"/>
                            </p:stCondLst>
                            <p:childTnLst>
                              <p:par>
                                <p:cTn id="82" presetID="1" presetClass="exit" presetSubtype="0" fill="hold" nodeType="afterEffect">
                                  <p:stCondLst>
                                    <p:cond delay="1000"/>
                                  </p:stCondLst>
                                  <p:childTnLst>
                                    <p:set>
                                      <p:cBhvr>
                                        <p:cTn id="83" dur="1" fill="hold">
                                          <p:stCondLst>
                                            <p:cond delay="0"/>
                                          </p:stCondLst>
                                        </p:cTn>
                                        <p:tgtEl>
                                          <p:spTgt spid="174"/>
                                        </p:tgtEl>
                                        <p:attrNameLst>
                                          <p:attrName>style.visibility</p:attrName>
                                        </p:attrNameLst>
                                      </p:cBhvr>
                                      <p:to>
                                        <p:strVal val="hidden"/>
                                      </p:to>
                                    </p:set>
                                  </p:childTnLst>
                                </p:cTn>
                              </p:par>
                            </p:childTnLst>
                          </p:cTn>
                        </p:par>
                        <p:par>
                          <p:cTn id="84" fill="hold">
                            <p:stCondLst>
                              <p:cond delay="13000"/>
                            </p:stCondLst>
                            <p:childTnLst>
                              <p:par>
                                <p:cTn id="85" presetID="1" presetClass="exit" presetSubtype="0" fill="hold" nodeType="afterEffect">
                                  <p:stCondLst>
                                    <p:cond delay="1000"/>
                                  </p:stCondLst>
                                  <p:childTnLst>
                                    <p:set>
                                      <p:cBhvr>
                                        <p:cTn id="86" dur="1" fill="hold">
                                          <p:stCondLst>
                                            <p:cond delay="0"/>
                                          </p:stCondLst>
                                        </p:cTn>
                                        <p:tgtEl>
                                          <p:spTgt spid="171"/>
                                        </p:tgtEl>
                                        <p:attrNameLst>
                                          <p:attrName>style.visibility</p:attrName>
                                        </p:attrNameLst>
                                      </p:cBhvr>
                                      <p:to>
                                        <p:strVal val="hidden"/>
                                      </p:to>
                                    </p:set>
                                  </p:childTnLst>
                                </p:cTn>
                              </p:par>
                            </p:childTnLst>
                          </p:cTn>
                        </p:par>
                        <p:par>
                          <p:cTn id="87" fill="hold">
                            <p:stCondLst>
                              <p:cond delay="14000"/>
                            </p:stCondLst>
                            <p:childTnLst>
                              <p:par>
                                <p:cTn id="88" presetID="1" presetClass="exit" presetSubtype="0" fill="hold" nodeType="afterEffect">
                                  <p:stCondLst>
                                    <p:cond delay="1000"/>
                                  </p:stCondLst>
                                  <p:childTnLst>
                                    <p:set>
                                      <p:cBhvr>
                                        <p:cTn id="89" dur="1" fill="hold">
                                          <p:stCondLst>
                                            <p:cond delay="0"/>
                                          </p:stCondLst>
                                        </p:cTn>
                                        <p:tgtEl>
                                          <p:spTgt spid="168"/>
                                        </p:tgtEl>
                                        <p:attrNameLst>
                                          <p:attrName>style.visibility</p:attrName>
                                        </p:attrNameLst>
                                      </p:cBhvr>
                                      <p:to>
                                        <p:strVal val="hidden"/>
                                      </p:to>
                                    </p:set>
                                  </p:childTnLst>
                                </p:cTn>
                              </p:par>
                            </p:childTnLst>
                          </p:cTn>
                        </p:par>
                        <p:par>
                          <p:cTn id="90" fill="hold">
                            <p:stCondLst>
                              <p:cond delay="15000"/>
                            </p:stCondLst>
                            <p:childTnLst>
                              <p:par>
                                <p:cTn id="91" presetID="1" presetClass="exit" presetSubtype="0" fill="hold" nodeType="afterEffect">
                                  <p:stCondLst>
                                    <p:cond delay="1000"/>
                                  </p:stCondLst>
                                  <p:childTnLst>
                                    <p:set>
                                      <p:cBhvr>
                                        <p:cTn id="92" dur="1" fill="hold">
                                          <p:stCondLst>
                                            <p:cond delay="0"/>
                                          </p:stCondLst>
                                        </p:cTn>
                                        <p:tgtEl>
                                          <p:spTgt spid="165"/>
                                        </p:tgtEl>
                                        <p:attrNameLst>
                                          <p:attrName>style.visibility</p:attrName>
                                        </p:attrNameLst>
                                      </p:cBhvr>
                                      <p:to>
                                        <p:strVal val="hidden"/>
                                      </p:to>
                                    </p:set>
                                  </p:childTnLst>
                                </p:cTn>
                              </p:par>
                            </p:childTnLst>
                          </p:cTn>
                        </p:par>
                        <p:par>
                          <p:cTn id="93" fill="hold">
                            <p:stCondLst>
                              <p:cond delay="16000"/>
                            </p:stCondLst>
                            <p:childTnLst>
                              <p:par>
                                <p:cTn id="94" presetID="1" presetClass="exit" presetSubtype="0" fill="hold" nodeType="afterEffect">
                                  <p:stCondLst>
                                    <p:cond delay="1000"/>
                                  </p:stCondLst>
                                  <p:childTnLst>
                                    <p:set>
                                      <p:cBhvr>
                                        <p:cTn id="95" dur="1" fill="hold">
                                          <p:stCondLst>
                                            <p:cond delay="0"/>
                                          </p:stCondLst>
                                        </p:cTn>
                                        <p:tgtEl>
                                          <p:spTgt spid="162"/>
                                        </p:tgtEl>
                                        <p:attrNameLst>
                                          <p:attrName>style.visibility</p:attrName>
                                        </p:attrNameLst>
                                      </p:cBhvr>
                                      <p:to>
                                        <p:strVal val="hidden"/>
                                      </p:to>
                                    </p:set>
                                  </p:childTnLst>
                                </p:cTn>
                              </p:par>
                            </p:childTnLst>
                          </p:cTn>
                        </p:par>
                        <p:par>
                          <p:cTn id="96" fill="hold">
                            <p:stCondLst>
                              <p:cond delay="17000"/>
                            </p:stCondLst>
                            <p:childTnLst>
                              <p:par>
                                <p:cTn id="97" presetID="1" presetClass="exit" presetSubtype="0" fill="hold" nodeType="afterEffect">
                                  <p:stCondLst>
                                    <p:cond delay="1000"/>
                                  </p:stCondLst>
                                  <p:childTnLst>
                                    <p:set>
                                      <p:cBhvr>
                                        <p:cTn id="98" dur="1" fill="hold">
                                          <p:stCondLst>
                                            <p:cond delay="0"/>
                                          </p:stCondLst>
                                        </p:cTn>
                                        <p:tgtEl>
                                          <p:spTgt spid="159"/>
                                        </p:tgtEl>
                                        <p:attrNameLst>
                                          <p:attrName>style.visibility</p:attrName>
                                        </p:attrNameLst>
                                      </p:cBhvr>
                                      <p:to>
                                        <p:strVal val="hidden"/>
                                      </p:to>
                                    </p:set>
                                  </p:childTnLst>
                                </p:cTn>
                              </p:par>
                            </p:childTnLst>
                          </p:cTn>
                        </p:par>
                        <p:par>
                          <p:cTn id="99" fill="hold">
                            <p:stCondLst>
                              <p:cond delay="18000"/>
                            </p:stCondLst>
                            <p:childTnLst>
                              <p:par>
                                <p:cTn id="100" presetID="1" presetClass="exit" presetSubtype="0" fill="hold" nodeType="afterEffect">
                                  <p:stCondLst>
                                    <p:cond delay="1000"/>
                                  </p:stCondLst>
                                  <p:childTnLst>
                                    <p:set>
                                      <p:cBhvr>
                                        <p:cTn id="101" dur="1" fill="hold">
                                          <p:stCondLst>
                                            <p:cond delay="0"/>
                                          </p:stCondLst>
                                        </p:cTn>
                                        <p:tgtEl>
                                          <p:spTgt spid="156"/>
                                        </p:tgtEl>
                                        <p:attrNameLst>
                                          <p:attrName>style.visibility</p:attrName>
                                        </p:attrNameLst>
                                      </p:cBhvr>
                                      <p:to>
                                        <p:strVal val="hidden"/>
                                      </p:to>
                                    </p:set>
                                  </p:childTnLst>
                                </p:cTn>
                              </p:par>
                            </p:childTnLst>
                          </p:cTn>
                        </p:par>
                        <p:par>
                          <p:cTn id="102" fill="hold">
                            <p:stCondLst>
                              <p:cond delay="19000"/>
                            </p:stCondLst>
                            <p:childTnLst>
                              <p:par>
                                <p:cTn id="103" presetID="1" presetClass="exit" presetSubtype="0" fill="hold" nodeType="afterEffect">
                                  <p:stCondLst>
                                    <p:cond delay="1000"/>
                                  </p:stCondLst>
                                  <p:childTnLst>
                                    <p:set>
                                      <p:cBhvr>
                                        <p:cTn id="104" dur="1" fill="hold">
                                          <p:stCondLst>
                                            <p:cond delay="0"/>
                                          </p:stCondLst>
                                        </p:cTn>
                                        <p:tgtEl>
                                          <p:spTgt spid="153"/>
                                        </p:tgtEl>
                                        <p:attrNameLst>
                                          <p:attrName>style.visibility</p:attrName>
                                        </p:attrNameLst>
                                      </p:cBhvr>
                                      <p:to>
                                        <p:strVal val="hidden"/>
                                      </p:to>
                                    </p:set>
                                  </p:childTnLst>
                                </p:cTn>
                              </p:par>
                            </p:childTnLst>
                          </p:cTn>
                        </p:par>
                        <p:par>
                          <p:cTn id="105" fill="hold">
                            <p:stCondLst>
                              <p:cond delay="20000"/>
                            </p:stCondLst>
                            <p:childTnLst>
                              <p:par>
                                <p:cTn id="106" presetID="1" presetClass="exit" presetSubtype="0" fill="hold" nodeType="afterEffect">
                                  <p:stCondLst>
                                    <p:cond delay="1000"/>
                                  </p:stCondLst>
                                  <p:childTnLst>
                                    <p:set>
                                      <p:cBhvr>
                                        <p:cTn id="107" dur="1" fill="hold">
                                          <p:stCondLst>
                                            <p:cond delay="0"/>
                                          </p:stCondLst>
                                        </p:cTn>
                                        <p:tgtEl>
                                          <p:spTgt spid="150"/>
                                        </p:tgtEl>
                                        <p:attrNameLst>
                                          <p:attrName>style.visibility</p:attrName>
                                        </p:attrNameLst>
                                      </p:cBhvr>
                                      <p:to>
                                        <p:strVal val="hidden"/>
                                      </p:to>
                                    </p:set>
                                  </p:childTnLst>
                                </p:cTn>
                              </p:par>
                            </p:childTnLst>
                          </p:cTn>
                        </p:par>
                        <p:par>
                          <p:cTn id="108" fill="hold">
                            <p:stCondLst>
                              <p:cond delay="21000"/>
                            </p:stCondLst>
                            <p:childTnLst>
                              <p:par>
                                <p:cTn id="109" presetID="1" presetClass="exit" presetSubtype="0" fill="hold" nodeType="afterEffect">
                                  <p:stCondLst>
                                    <p:cond delay="1000"/>
                                  </p:stCondLst>
                                  <p:childTnLst>
                                    <p:set>
                                      <p:cBhvr>
                                        <p:cTn id="110" dur="1" fill="hold">
                                          <p:stCondLst>
                                            <p:cond delay="0"/>
                                          </p:stCondLst>
                                        </p:cTn>
                                        <p:tgtEl>
                                          <p:spTgt spid="147"/>
                                        </p:tgtEl>
                                        <p:attrNameLst>
                                          <p:attrName>style.visibility</p:attrName>
                                        </p:attrNameLst>
                                      </p:cBhvr>
                                      <p:to>
                                        <p:strVal val="hidden"/>
                                      </p:to>
                                    </p:set>
                                  </p:childTnLst>
                                </p:cTn>
                              </p:par>
                            </p:childTnLst>
                          </p:cTn>
                        </p:par>
                        <p:par>
                          <p:cTn id="111" fill="hold">
                            <p:stCondLst>
                              <p:cond delay="22000"/>
                            </p:stCondLst>
                            <p:childTnLst>
                              <p:par>
                                <p:cTn id="112" presetID="1" presetClass="exit" presetSubtype="0" fill="hold" nodeType="afterEffect">
                                  <p:stCondLst>
                                    <p:cond delay="1000"/>
                                  </p:stCondLst>
                                  <p:childTnLst>
                                    <p:set>
                                      <p:cBhvr>
                                        <p:cTn id="113" dur="1" fill="hold">
                                          <p:stCondLst>
                                            <p:cond delay="0"/>
                                          </p:stCondLst>
                                        </p:cTn>
                                        <p:tgtEl>
                                          <p:spTgt spid="144"/>
                                        </p:tgtEl>
                                        <p:attrNameLst>
                                          <p:attrName>style.visibility</p:attrName>
                                        </p:attrNameLst>
                                      </p:cBhvr>
                                      <p:to>
                                        <p:strVal val="hidden"/>
                                      </p:to>
                                    </p:set>
                                  </p:childTnLst>
                                </p:cTn>
                              </p:par>
                            </p:childTnLst>
                          </p:cTn>
                        </p:par>
                        <p:par>
                          <p:cTn id="114" fill="hold">
                            <p:stCondLst>
                              <p:cond delay="23000"/>
                            </p:stCondLst>
                            <p:childTnLst>
                              <p:par>
                                <p:cTn id="115" presetID="1" presetClass="exit" presetSubtype="0" fill="hold" nodeType="afterEffect">
                                  <p:stCondLst>
                                    <p:cond delay="1000"/>
                                  </p:stCondLst>
                                  <p:childTnLst>
                                    <p:set>
                                      <p:cBhvr>
                                        <p:cTn id="116" dur="1" fill="hold">
                                          <p:stCondLst>
                                            <p:cond delay="0"/>
                                          </p:stCondLst>
                                        </p:cTn>
                                        <p:tgtEl>
                                          <p:spTgt spid="141"/>
                                        </p:tgtEl>
                                        <p:attrNameLst>
                                          <p:attrName>style.visibility</p:attrName>
                                        </p:attrNameLst>
                                      </p:cBhvr>
                                      <p:to>
                                        <p:strVal val="hidden"/>
                                      </p:to>
                                    </p:set>
                                  </p:childTnLst>
                                </p:cTn>
                              </p:par>
                            </p:childTnLst>
                          </p:cTn>
                        </p:par>
                        <p:par>
                          <p:cTn id="117" fill="hold">
                            <p:stCondLst>
                              <p:cond delay="24000"/>
                            </p:stCondLst>
                            <p:childTnLst>
                              <p:par>
                                <p:cTn id="118" presetID="1" presetClass="exit" presetSubtype="0" fill="hold" nodeType="afterEffect">
                                  <p:stCondLst>
                                    <p:cond delay="1000"/>
                                  </p:stCondLst>
                                  <p:childTnLst>
                                    <p:set>
                                      <p:cBhvr>
                                        <p:cTn id="119" dur="1" fill="hold">
                                          <p:stCondLst>
                                            <p:cond delay="0"/>
                                          </p:stCondLst>
                                        </p:cTn>
                                        <p:tgtEl>
                                          <p:spTgt spid="138"/>
                                        </p:tgtEl>
                                        <p:attrNameLst>
                                          <p:attrName>style.visibility</p:attrName>
                                        </p:attrNameLst>
                                      </p:cBhvr>
                                      <p:to>
                                        <p:strVal val="hidden"/>
                                      </p:to>
                                    </p:set>
                                  </p:childTnLst>
                                </p:cTn>
                              </p:par>
                            </p:childTnLst>
                          </p:cTn>
                        </p:par>
                        <p:par>
                          <p:cTn id="120" fill="hold">
                            <p:stCondLst>
                              <p:cond delay="25000"/>
                            </p:stCondLst>
                            <p:childTnLst>
                              <p:par>
                                <p:cTn id="121" presetID="1" presetClass="exit" presetSubtype="0" fill="hold" nodeType="afterEffect">
                                  <p:stCondLst>
                                    <p:cond delay="1000"/>
                                  </p:stCondLst>
                                  <p:childTnLst>
                                    <p:set>
                                      <p:cBhvr>
                                        <p:cTn id="122" dur="1" fill="hold">
                                          <p:stCondLst>
                                            <p:cond delay="0"/>
                                          </p:stCondLst>
                                        </p:cTn>
                                        <p:tgtEl>
                                          <p:spTgt spid="135"/>
                                        </p:tgtEl>
                                        <p:attrNameLst>
                                          <p:attrName>style.visibility</p:attrName>
                                        </p:attrNameLst>
                                      </p:cBhvr>
                                      <p:to>
                                        <p:strVal val="hidden"/>
                                      </p:to>
                                    </p:set>
                                  </p:childTnLst>
                                </p:cTn>
                              </p:par>
                            </p:childTnLst>
                          </p:cTn>
                        </p:par>
                        <p:par>
                          <p:cTn id="123" fill="hold">
                            <p:stCondLst>
                              <p:cond delay="26000"/>
                            </p:stCondLst>
                            <p:childTnLst>
                              <p:par>
                                <p:cTn id="124" presetID="1" presetClass="exit" presetSubtype="0" fill="hold" nodeType="afterEffect">
                                  <p:stCondLst>
                                    <p:cond delay="1000"/>
                                  </p:stCondLst>
                                  <p:childTnLst>
                                    <p:set>
                                      <p:cBhvr>
                                        <p:cTn id="125" dur="1" fill="hold">
                                          <p:stCondLst>
                                            <p:cond delay="0"/>
                                          </p:stCondLst>
                                        </p:cTn>
                                        <p:tgtEl>
                                          <p:spTgt spid="132"/>
                                        </p:tgtEl>
                                        <p:attrNameLst>
                                          <p:attrName>style.visibility</p:attrName>
                                        </p:attrNameLst>
                                      </p:cBhvr>
                                      <p:to>
                                        <p:strVal val="hidden"/>
                                      </p:to>
                                    </p:set>
                                  </p:childTnLst>
                                </p:cTn>
                              </p:par>
                            </p:childTnLst>
                          </p:cTn>
                        </p:par>
                        <p:par>
                          <p:cTn id="126" fill="hold">
                            <p:stCondLst>
                              <p:cond delay="27000"/>
                            </p:stCondLst>
                            <p:childTnLst>
                              <p:par>
                                <p:cTn id="127" presetID="1" presetClass="exit" presetSubtype="0" fill="hold" nodeType="afterEffect">
                                  <p:stCondLst>
                                    <p:cond delay="1000"/>
                                  </p:stCondLst>
                                  <p:childTnLst>
                                    <p:set>
                                      <p:cBhvr>
                                        <p:cTn id="128" dur="1" fill="hold">
                                          <p:stCondLst>
                                            <p:cond delay="0"/>
                                          </p:stCondLst>
                                        </p:cTn>
                                        <p:tgtEl>
                                          <p:spTgt spid="129"/>
                                        </p:tgtEl>
                                        <p:attrNameLst>
                                          <p:attrName>style.visibility</p:attrName>
                                        </p:attrNameLst>
                                      </p:cBhvr>
                                      <p:to>
                                        <p:strVal val="hidden"/>
                                      </p:to>
                                    </p:set>
                                  </p:childTnLst>
                                </p:cTn>
                              </p:par>
                            </p:childTnLst>
                          </p:cTn>
                        </p:par>
                        <p:par>
                          <p:cTn id="129" fill="hold">
                            <p:stCondLst>
                              <p:cond delay="28000"/>
                            </p:stCondLst>
                            <p:childTnLst>
                              <p:par>
                                <p:cTn id="130" presetID="1" presetClass="exit" presetSubtype="0" fill="hold" nodeType="afterEffect">
                                  <p:stCondLst>
                                    <p:cond delay="1000"/>
                                  </p:stCondLst>
                                  <p:childTnLst>
                                    <p:set>
                                      <p:cBhvr>
                                        <p:cTn id="131" dur="1" fill="hold">
                                          <p:stCondLst>
                                            <p:cond delay="0"/>
                                          </p:stCondLst>
                                        </p:cTn>
                                        <p:tgtEl>
                                          <p:spTgt spid="126"/>
                                        </p:tgtEl>
                                        <p:attrNameLst>
                                          <p:attrName>style.visibility</p:attrName>
                                        </p:attrNameLst>
                                      </p:cBhvr>
                                      <p:to>
                                        <p:strVal val="hidden"/>
                                      </p:to>
                                    </p:set>
                                  </p:childTnLst>
                                </p:cTn>
                              </p:par>
                            </p:childTnLst>
                          </p:cTn>
                        </p:par>
                        <p:par>
                          <p:cTn id="132" fill="hold">
                            <p:stCondLst>
                              <p:cond delay="29000"/>
                            </p:stCondLst>
                            <p:childTnLst>
                              <p:par>
                                <p:cTn id="133" presetID="1" presetClass="exit" presetSubtype="0" fill="hold" nodeType="afterEffect">
                                  <p:stCondLst>
                                    <p:cond delay="1000"/>
                                  </p:stCondLst>
                                  <p:childTnLst>
                                    <p:set>
                                      <p:cBhvr>
                                        <p:cTn id="134" dur="1" fill="hold">
                                          <p:stCondLst>
                                            <p:cond delay="0"/>
                                          </p:stCondLst>
                                        </p:cTn>
                                        <p:tgtEl>
                                          <p:spTgt spid="123"/>
                                        </p:tgtEl>
                                        <p:attrNameLst>
                                          <p:attrName>style.visibility</p:attrName>
                                        </p:attrNameLst>
                                      </p:cBhvr>
                                      <p:to>
                                        <p:strVal val="hidden"/>
                                      </p:to>
                                    </p:set>
                                  </p:childTnLst>
                                </p:cTn>
                              </p:par>
                            </p:childTnLst>
                          </p:cTn>
                        </p:par>
                        <p:par>
                          <p:cTn id="135" fill="hold">
                            <p:stCondLst>
                              <p:cond delay="30000"/>
                            </p:stCondLst>
                            <p:childTnLst>
                              <p:par>
                                <p:cTn id="136" presetID="1" presetClass="exit" presetSubtype="0" fill="hold" nodeType="afterEffect">
                                  <p:stCondLst>
                                    <p:cond delay="1000"/>
                                  </p:stCondLst>
                                  <p:childTnLst>
                                    <p:set>
                                      <p:cBhvr>
                                        <p:cTn id="137" dur="1" fill="hold">
                                          <p:stCondLst>
                                            <p:cond delay="0"/>
                                          </p:stCondLst>
                                        </p:cTn>
                                        <p:tgtEl>
                                          <p:spTgt spid="120"/>
                                        </p:tgtEl>
                                        <p:attrNameLst>
                                          <p:attrName>style.visibility</p:attrName>
                                        </p:attrNameLst>
                                      </p:cBhvr>
                                      <p:to>
                                        <p:strVal val="hidden"/>
                                      </p:to>
                                    </p:set>
                                  </p:childTnLst>
                                </p:cTn>
                              </p:par>
                            </p:childTnLst>
                          </p:cTn>
                        </p:par>
                        <p:par>
                          <p:cTn id="138" fill="hold">
                            <p:stCondLst>
                              <p:cond delay="31000"/>
                            </p:stCondLst>
                            <p:childTnLst>
                              <p:par>
                                <p:cTn id="139" presetID="1" presetClass="exit" presetSubtype="0" fill="hold" nodeType="afterEffect">
                                  <p:stCondLst>
                                    <p:cond delay="1000"/>
                                  </p:stCondLst>
                                  <p:childTnLst>
                                    <p:set>
                                      <p:cBhvr>
                                        <p:cTn id="140" dur="1" fill="hold">
                                          <p:stCondLst>
                                            <p:cond delay="0"/>
                                          </p:stCondLst>
                                        </p:cTn>
                                        <p:tgtEl>
                                          <p:spTgt spid="117"/>
                                        </p:tgtEl>
                                        <p:attrNameLst>
                                          <p:attrName>style.visibility</p:attrName>
                                        </p:attrNameLst>
                                      </p:cBhvr>
                                      <p:to>
                                        <p:strVal val="hidden"/>
                                      </p:to>
                                    </p:set>
                                  </p:childTnLst>
                                </p:cTn>
                              </p:par>
                            </p:childTnLst>
                          </p:cTn>
                        </p:par>
                        <p:par>
                          <p:cTn id="141" fill="hold">
                            <p:stCondLst>
                              <p:cond delay="32000"/>
                            </p:stCondLst>
                            <p:childTnLst>
                              <p:par>
                                <p:cTn id="142" presetID="1" presetClass="exit" presetSubtype="0" fill="hold" nodeType="afterEffect">
                                  <p:stCondLst>
                                    <p:cond delay="1000"/>
                                  </p:stCondLst>
                                  <p:childTnLst>
                                    <p:set>
                                      <p:cBhvr>
                                        <p:cTn id="143" dur="1" fill="hold">
                                          <p:stCondLst>
                                            <p:cond delay="0"/>
                                          </p:stCondLst>
                                        </p:cTn>
                                        <p:tgtEl>
                                          <p:spTgt spid="114"/>
                                        </p:tgtEl>
                                        <p:attrNameLst>
                                          <p:attrName>style.visibility</p:attrName>
                                        </p:attrNameLst>
                                      </p:cBhvr>
                                      <p:to>
                                        <p:strVal val="hidden"/>
                                      </p:to>
                                    </p:set>
                                  </p:childTnLst>
                                </p:cTn>
                              </p:par>
                            </p:childTnLst>
                          </p:cTn>
                        </p:par>
                        <p:par>
                          <p:cTn id="144" fill="hold">
                            <p:stCondLst>
                              <p:cond delay="33000"/>
                            </p:stCondLst>
                            <p:childTnLst>
                              <p:par>
                                <p:cTn id="145" presetID="1" presetClass="exit" presetSubtype="0" fill="hold" nodeType="afterEffect">
                                  <p:stCondLst>
                                    <p:cond delay="1000"/>
                                  </p:stCondLst>
                                  <p:childTnLst>
                                    <p:set>
                                      <p:cBhvr>
                                        <p:cTn id="146" dur="1" fill="hold">
                                          <p:stCondLst>
                                            <p:cond delay="0"/>
                                          </p:stCondLst>
                                        </p:cTn>
                                        <p:tgtEl>
                                          <p:spTgt spid="111"/>
                                        </p:tgtEl>
                                        <p:attrNameLst>
                                          <p:attrName>style.visibility</p:attrName>
                                        </p:attrNameLst>
                                      </p:cBhvr>
                                      <p:to>
                                        <p:strVal val="hidden"/>
                                      </p:to>
                                    </p:set>
                                  </p:childTnLst>
                                </p:cTn>
                              </p:par>
                            </p:childTnLst>
                          </p:cTn>
                        </p:par>
                        <p:par>
                          <p:cTn id="147" fill="hold">
                            <p:stCondLst>
                              <p:cond delay="34000"/>
                            </p:stCondLst>
                            <p:childTnLst>
                              <p:par>
                                <p:cTn id="148" presetID="1" presetClass="exit" presetSubtype="0" fill="hold" nodeType="afterEffect">
                                  <p:stCondLst>
                                    <p:cond delay="1000"/>
                                  </p:stCondLst>
                                  <p:childTnLst>
                                    <p:set>
                                      <p:cBhvr>
                                        <p:cTn id="149" dur="1" fill="hold">
                                          <p:stCondLst>
                                            <p:cond delay="0"/>
                                          </p:stCondLst>
                                        </p:cTn>
                                        <p:tgtEl>
                                          <p:spTgt spid="108"/>
                                        </p:tgtEl>
                                        <p:attrNameLst>
                                          <p:attrName>style.visibility</p:attrName>
                                        </p:attrNameLst>
                                      </p:cBhvr>
                                      <p:to>
                                        <p:strVal val="hidden"/>
                                      </p:to>
                                    </p:set>
                                  </p:childTnLst>
                                </p:cTn>
                              </p:par>
                            </p:childTnLst>
                          </p:cTn>
                        </p:par>
                        <p:par>
                          <p:cTn id="150" fill="hold">
                            <p:stCondLst>
                              <p:cond delay="35000"/>
                            </p:stCondLst>
                            <p:childTnLst>
                              <p:par>
                                <p:cTn id="151" presetID="1" presetClass="exit" presetSubtype="0" fill="hold" nodeType="afterEffect">
                                  <p:stCondLst>
                                    <p:cond delay="1000"/>
                                  </p:stCondLst>
                                  <p:childTnLst>
                                    <p:set>
                                      <p:cBhvr>
                                        <p:cTn id="152" dur="1" fill="hold">
                                          <p:stCondLst>
                                            <p:cond delay="0"/>
                                          </p:stCondLst>
                                        </p:cTn>
                                        <p:tgtEl>
                                          <p:spTgt spid="105"/>
                                        </p:tgtEl>
                                        <p:attrNameLst>
                                          <p:attrName>style.visibility</p:attrName>
                                        </p:attrNameLst>
                                      </p:cBhvr>
                                      <p:to>
                                        <p:strVal val="hidden"/>
                                      </p:to>
                                    </p:set>
                                  </p:childTnLst>
                                </p:cTn>
                              </p:par>
                            </p:childTnLst>
                          </p:cTn>
                        </p:par>
                        <p:par>
                          <p:cTn id="153" fill="hold">
                            <p:stCondLst>
                              <p:cond delay="36000"/>
                            </p:stCondLst>
                            <p:childTnLst>
                              <p:par>
                                <p:cTn id="154" presetID="1" presetClass="exit" presetSubtype="0" fill="hold" nodeType="afterEffect">
                                  <p:stCondLst>
                                    <p:cond delay="1000"/>
                                  </p:stCondLst>
                                  <p:childTnLst>
                                    <p:set>
                                      <p:cBhvr>
                                        <p:cTn id="155" dur="1" fill="hold">
                                          <p:stCondLst>
                                            <p:cond delay="0"/>
                                          </p:stCondLst>
                                        </p:cTn>
                                        <p:tgtEl>
                                          <p:spTgt spid="102"/>
                                        </p:tgtEl>
                                        <p:attrNameLst>
                                          <p:attrName>style.visibility</p:attrName>
                                        </p:attrNameLst>
                                      </p:cBhvr>
                                      <p:to>
                                        <p:strVal val="hidden"/>
                                      </p:to>
                                    </p:set>
                                  </p:childTnLst>
                                </p:cTn>
                              </p:par>
                            </p:childTnLst>
                          </p:cTn>
                        </p:par>
                        <p:par>
                          <p:cTn id="156" fill="hold">
                            <p:stCondLst>
                              <p:cond delay="37000"/>
                            </p:stCondLst>
                            <p:childTnLst>
                              <p:par>
                                <p:cTn id="157" presetID="1" presetClass="exit" presetSubtype="0" fill="hold" nodeType="afterEffect">
                                  <p:stCondLst>
                                    <p:cond delay="1000"/>
                                  </p:stCondLst>
                                  <p:childTnLst>
                                    <p:set>
                                      <p:cBhvr>
                                        <p:cTn id="158" dur="1" fill="hold">
                                          <p:stCondLst>
                                            <p:cond delay="0"/>
                                          </p:stCondLst>
                                        </p:cTn>
                                        <p:tgtEl>
                                          <p:spTgt spid="99"/>
                                        </p:tgtEl>
                                        <p:attrNameLst>
                                          <p:attrName>style.visibility</p:attrName>
                                        </p:attrNameLst>
                                      </p:cBhvr>
                                      <p:to>
                                        <p:strVal val="hidden"/>
                                      </p:to>
                                    </p:set>
                                  </p:childTnLst>
                                </p:cTn>
                              </p:par>
                            </p:childTnLst>
                          </p:cTn>
                        </p:par>
                        <p:par>
                          <p:cTn id="159" fill="hold">
                            <p:stCondLst>
                              <p:cond delay="38000"/>
                            </p:stCondLst>
                            <p:childTnLst>
                              <p:par>
                                <p:cTn id="160" presetID="1" presetClass="exit" presetSubtype="0" fill="hold" nodeType="afterEffect">
                                  <p:stCondLst>
                                    <p:cond delay="1000"/>
                                  </p:stCondLst>
                                  <p:childTnLst>
                                    <p:set>
                                      <p:cBhvr>
                                        <p:cTn id="161" dur="1" fill="hold">
                                          <p:stCondLst>
                                            <p:cond delay="0"/>
                                          </p:stCondLst>
                                        </p:cTn>
                                        <p:tgtEl>
                                          <p:spTgt spid="96"/>
                                        </p:tgtEl>
                                        <p:attrNameLst>
                                          <p:attrName>style.visibility</p:attrName>
                                        </p:attrNameLst>
                                      </p:cBhvr>
                                      <p:to>
                                        <p:strVal val="hidden"/>
                                      </p:to>
                                    </p:set>
                                  </p:childTnLst>
                                </p:cTn>
                              </p:par>
                            </p:childTnLst>
                          </p:cTn>
                        </p:par>
                        <p:par>
                          <p:cTn id="162" fill="hold">
                            <p:stCondLst>
                              <p:cond delay="39000"/>
                            </p:stCondLst>
                            <p:childTnLst>
                              <p:par>
                                <p:cTn id="163" presetID="1" presetClass="exit" presetSubtype="0" fill="hold" nodeType="afterEffect">
                                  <p:stCondLst>
                                    <p:cond delay="1000"/>
                                  </p:stCondLst>
                                  <p:childTnLst>
                                    <p:set>
                                      <p:cBhvr>
                                        <p:cTn id="164" dur="1" fill="hold">
                                          <p:stCondLst>
                                            <p:cond delay="0"/>
                                          </p:stCondLst>
                                        </p:cTn>
                                        <p:tgtEl>
                                          <p:spTgt spid="93"/>
                                        </p:tgtEl>
                                        <p:attrNameLst>
                                          <p:attrName>style.visibility</p:attrName>
                                        </p:attrNameLst>
                                      </p:cBhvr>
                                      <p:to>
                                        <p:strVal val="hidden"/>
                                      </p:to>
                                    </p:set>
                                  </p:childTnLst>
                                </p:cTn>
                              </p:par>
                            </p:childTnLst>
                          </p:cTn>
                        </p:par>
                        <p:par>
                          <p:cTn id="165" fill="hold">
                            <p:stCondLst>
                              <p:cond delay="40000"/>
                            </p:stCondLst>
                            <p:childTnLst>
                              <p:par>
                                <p:cTn id="166" presetID="1" presetClass="exit" presetSubtype="0" fill="hold" nodeType="afterEffect">
                                  <p:stCondLst>
                                    <p:cond delay="1000"/>
                                  </p:stCondLst>
                                  <p:childTnLst>
                                    <p:set>
                                      <p:cBhvr>
                                        <p:cTn id="167" dur="1" fill="hold">
                                          <p:stCondLst>
                                            <p:cond delay="0"/>
                                          </p:stCondLst>
                                        </p:cTn>
                                        <p:tgtEl>
                                          <p:spTgt spid="90"/>
                                        </p:tgtEl>
                                        <p:attrNameLst>
                                          <p:attrName>style.visibility</p:attrName>
                                        </p:attrNameLst>
                                      </p:cBhvr>
                                      <p:to>
                                        <p:strVal val="hidden"/>
                                      </p:to>
                                    </p:set>
                                  </p:childTnLst>
                                </p:cTn>
                              </p:par>
                            </p:childTnLst>
                          </p:cTn>
                        </p:par>
                        <p:par>
                          <p:cTn id="168" fill="hold">
                            <p:stCondLst>
                              <p:cond delay="41000"/>
                            </p:stCondLst>
                            <p:childTnLst>
                              <p:par>
                                <p:cTn id="169" presetID="1" presetClass="exit" presetSubtype="0" fill="hold" nodeType="afterEffect">
                                  <p:stCondLst>
                                    <p:cond delay="1000"/>
                                  </p:stCondLst>
                                  <p:childTnLst>
                                    <p:set>
                                      <p:cBhvr>
                                        <p:cTn id="170" dur="1" fill="hold">
                                          <p:stCondLst>
                                            <p:cond delay="0"/>
                                          </p:stCondLst>
                                        </p:cTn>
                                        <p:tgtEl>
                                          <p:spTgt spid="87"/>
                                        </p:tgtEl>
                                        <p:attrNameLst>
                                          <p:attrName>style.visibility</p:attrName>
                                        </p:attrNameLst>
                                      </p:cBhvr>
                                      <p:to>
                                        <p:strVal val="hidden"/>
                                      </p:to>
                                    </p:set>
                                  </p:childTnLst>
                                </p:cTn>
                              </p:par>
                            </p:childTnLst>
                          </p:cTn>
                        </p:par>
                        <p:par>
                          <p:cTn id="171" fill="hold">
                            <p:stCondLst>
                              <p:cond delay="42000"/>
                            </p:stCondLst>
                            <p:childTnLst>
                              <p:par>
                                <p:cTn id="172" presetID="1" presetClass="exit" presetSubtype="0" fill="hold" nodeType="afterEffect">
                                  <p:stCondLst>
                                    <p:cond delay="1000"/>
                                  </p:stCondLst>
                                  <p:childTnLst>
                                    <p:set>
                                      <p:cBhvr>
                                        <p:cTn id="173" dur="1" fill="hold">
                                          <p:stCondLst>
                                            <p:cond delay="0"/>
                                          </p:stCondLst>
                                        </p:cTn>
                                        <p:tgtEl>
                                          <p:spTgt spid="84"/>
                                        </p:tgtEl>
                                        <p:attrNameLst>
                                          <p:attrName>style.visibility</p:attrName>
                                        </p:attrNameLst>
                                      </p:cBhvr>
                                      <p:to>
                                        <p:strVal val="hidden"/>
                                      </p:to>
                                    </p:set>
                                  </p:childTnLst>
                                </p:cTn>
                              </p:par>
                            </p:childTnLst>
                          </p:cTn>
                        </p:par>
                        <p:par>
                          <p:cTn id="174" fill="hold">
                            <p:stCondLst>
                              <p:cond delay="43000"/>
                            </p:stCondLst>
                            <p:childTnLst>
                              <p:par>
                                <p:cTn id="175" presetID="1" presetClass="exit" presetSubtype="0" fill="hold" nodeType="afterEffect">
                                  <p:stCondLst>
                                    <p:cond delay="1000"/>
                                  </p:stCondLst>
                                  <p:childTnLst>
                                    <p:set>
                                      <p:cBhvr>
                                        <p:cTn id="176" dur="1" fill="hold">
                                          <p:stCondLst>
                                            <p:cond delay="0"/>
                                          </p:stCondLst>
                                        </p:cTn>
                                        <p:tgtEl>
                                          <p:spTgt spid="81"/>
                                        </p:tgtEl>
                                        <p:attrNameLst>
                                          <p:attrName>style.visibility</p:attrName>
                                        </p:attrNameLst>
                                      </p:cBhvr>
                                      <p:to>
                                        <p:strVal val="hidden"/>
                                      </p:to>
                                    </p:set>
                                  </p:childTnLst>
                                </p:cTn>
                              </p:par>
                            </p:childTnLst>
                          </p:cTn>
                        </p:par>
                        <p:par>
                          <p:cTn id="177" fill="hold">
                            <p:stCondLst>
                              <p:cond delay="44000"/>
                            </p:stCondLst>
                            <p:childTnLst>
                              <p:par>
                                <p:cTn id="178" presetID="1" presetClass="exit" presetSubtype="0" fill="hold" nodeType="afterEffect">
                                  <p:stCondLst>
                                    <p:cond delay="1000"/>
                                  </p:stCondLst>
                                  <p:childTnLst>
                                    <p:set>
                                      <p:cBhvr>
                                        <p:cTn id="179" dur="1" fill="hold">
                                          <p:stCondLst>
                                            <p:cond delay="0"/>
                                          </p:stCondLst>
                                        </p:cTn>
                                        <p:tgtEl>
                                          <p:spTgt spid="78"/>
                                        </p:tgtEl>
                                        <p:attrNameLst>
                                          <p:attrName>style.visibility</p:attrName>
                                        </p:attrNameLst>
                                      </p:cBhvr>
                                      <p:to>
                                        <p:strVal val="hidden"/>
                                      </p:to>
                                    </p:set>
                                  </p:childTnLst>
                                </p:cTn>
                              </p:par>
                            </p:childTnLst>
                          </p:cTn>
                        </p:par>
                        <p:par>
                          <p:cTn id="180" fill="hold">
                            <p:stCondLst>
                              <p:cond delay="45000"/>
                            </p:stCondLst>
                            <p:childTnLst>
                              <p:par>
                                <p:cTn id="181" presetID="1" presetClass="exit" presetSubtype="0" fill="hold" nodeType="afterEffect">
                                  <p:stCondLst>
                                    <p:cond delay="1000"/>
                                  </p:stCondLst>
                                  <p:childTnLst>
                                    <p:set>
                                      <p:cBhvr>
                                        <p:cTn id="182" dur="1" fill="hold">
                                          <p:stCondLst>
                                            <p:cond delay="0"/>
                                          </p:stCondLst>
                                        </p:cTn>
                                        <p:tgtEl>
                                          <p:spTgt spid="75"/>
                                        </p:tgtEl>
                                        <p:attrNameLst>
                                          <p:attrName>style.visibility</p:attrName>
                                        </p:attrNameLst>
                                      </p:cBhvr>
                                      <p:to>
                                        <p:strVal val="hidden"/>
                                      </p:to>
                                    </p:set>
                                  </p:childTnLst>
                                </p:cTn>
                              </p:par>
                            </p:childTnLst>
                          </p:cTn>
                        </p:par>
                        <p:par>
                          <p:cTn id="183" fill="hold">
                            <p:stCondLst>
                              <p:cond delay="46000"/>
                            </p:stCondLst>
                            <p:childTnLst>
                              <p:par>
                                <p:cTn id="184" presetID="1" presetClass="exit" presetSubtype="0" fill="hold" nodeType="afterEffect">
                                  <p:stCondLst>
                                    <p:cond delay="1000"/>
                                  </p:stCondLst>
                                  <p:childTnLst>
                                    <p:set>
                                      <p:cBhvr>
                                        <p:cTn id="185" dur="1" fill="hold">
                                          <p:stCondLst>
                                            <p:cond delay="0"/>
                                          </p:stCondLst>
                                        </p:cTn>
                                        <p:tgtEl>
                                          <p:spTgt spid="72"/>
                                        </p:tgtEl>
                                        <p:attrNameLst>
                                          <p:attrName>style.visibility</p:attrName>
                                        </p:attrNameLst>
                                      </p:cBhvr>
                                      <p:to>
                                        <p:strVal val="hidden"/>
                                      </p:to>
                                    </p:set>
                                  </p:childTnLst>
                                </p:cTn>
                              </p:par>
                            </p:childTnLst>
                          </p:cTn>
                        </p:par>
                        <p:par>
                          <p:cTn id="186" fill="hold">
                            <p:stCondLst>
                              <p:cond delay="47000"/>
                            </p:stCondLst>
                            <p:childTnLst>
                              <p:par>
                                <p:cTn id="187" presetID="1" presetClass="exit" presetSubtype="0" fill="hold" nodeType="afterEffect">
                                  <p:stCondLst>
                                    <p:cond delay="1000"/>
                                  </p:stCondLst>
                                  <p:childTnLst>
                                    <p:set>
                                      <p:cBhvr>
                                        <p:cTn id="188" dur="1" fill="hold">
                                          <p:stCondLst>
                                            <p:cond delay="0"/>
                                          </p:stCondLst>
                                        </p:cTn>
                                        <p:tgtEl>
                                          <p:spTgt spid="69"/>
                                        </p:tgtEl>
                                        <p:attrNameLst>
                                          <p:attrName>style.visibility</p:attrName>
                                        </p:attrNameLst>
                                      </p:cBhvr>
                                      <p:to>
                                        <p:strVal val="hidden"/>
                                      </p:to>
                                    </p:set>
                                  </p:childTnLst>
                                </p:cTn>
                              </p:par>
                            </p:childTnLst>
                          </p:cTn>
                        </p:par>
                        <p:par>
                          <p:cTn id="189" fill="hold">
                            <p:stCondLst>
                              <p:cond delay="48000"/>
                            </p:stCondLst>
                            <p:childTnLst>
                              <p:par>
                                <p:cTn id="190" presetID="1" presetClass="exit" presetSubtype="0" fill="hold" nodeType="afterEffect">
                                  <p:stCondLst>
                                    <p:cond delay="1000"/>
                                  </p:stCondLst>
                                  <p:childTnLst>
                                    <p:set>
                                      <p:cBhvr>
                                        <p:cTn id="191" dur="1" fill="hold">
                                          <p:stCondLst>
                                            <p:cond delay="0"/>
                                          </p:stCondLst>
                                        </p:cTn>
                                        <p:tgtEl>
                                          <p:spTgt spid="66"/>
                                        </p:tgtEl>
                                        <p:attrNameLst>
                                          <p:attrName>style.visibility</p:attrName>
                                        </p:attrNameLst>
                                      </p:cBhvr>
                                      <p:to>
                                        <p:strVal val="hidden"/>
                                      </p:to>
                                    </p:set>
                                  </p:childTnLst>
                                </p:cTn>
                              </p:par>
                            </p:childTnLst>
                          </p:cTn>
                        </p:par>
                        <p:par>
                          <p:cTn id="192" fill="hold">
                            <p:stCondLst>
                              <p:cond delay="49000"/>
                            </p:stCondLst>
                            <p:childTnLst>
                              <p:par>
                                <p:cTn id="193" presetID="1" presetClass="exit" presetSubtype="0" fill="hold" nodeType="afterEffect">
                                  <p:stCondLst>
                                    <p:cond delay="1000"/>
                                  </p:stCondLst>
                                  <p:childTnLst>
                                    <p:set>
                                      <p:cBhvr>
                                        <p:cTn id="194" dur="1" fill="hold">
                                          <p:stCondLst>
                                            <p:cond delay="0"/>
                                          </p:stCondLst>
                                        </p:cTn>
                                        <p:tgtEl>
                                          <p:spTgt spid="63"/>
                                        </p:tgtEl>
                                        <p:attrNameLst>
                                          <p:attrName>style.visibility</p:attrName>
                                        </p:attrNameLst>
                                      </p:cBhvr>
                                      <p:to>
                                        <p:strVal val="hidden"/>
                                      </p:to>
                                    </p:set>
                                  </p:childTnLst>
                                </p:cTn>
                              </p:par>
                            </p:childTnLst>
                          </p:cTn>
                        </p:par>
                        <p:par>
                          <p:cTn id="195" fill="hold">
                            <p:stCondLst>
                              <p:cond delay="50000"/>
                            </p:stCondLst>
                            <p:childTnLst>
                              <p:par>
                                <p:cTn id="196" presetID="1" presetClass="exit" presetSubtype="0" fill="hold" nodeType="afterEffect">
                                  <p:stCondLst>
                                    <p:cond delay="1000"/>
                                  </p:stCondLst>
                                  <p:childTnLst>
                                    <p:set>
                                      <p:cBhvr>
                                        <p:cTn id="197" dur="1" fill="hold">
                                          <p:stCondLst>
                                            <p:cond delay="0"/>
                                          </p:stCondLst>
                                        </p:cTn>
                                        <p:tgtEl>
                                          <p:spTgt spid="60"/>
                                        </p:tgtEl>
                                        <p:attrNameLst>
                                          <p:attrName>style.visibility</p:attrName>
                                        </p:attrNameLst>
                                      </p:cBhvr>
                                      <p:to>
                                        <p:strVal val="hidden"/>
                                      </p:to>
                                    </p:set>
                                  </p:childTnLst>
                                </p:cTn>
                              </p:par>
                            </p:childTnLst>
                          </p:cTn>
                        </p:par>
                        <p:par>
                          <p:cTn id="198" fill="hold">
                            <p:stCondLst>
                              <p:cond delay="51000"/>
                            </p:stCondLst>
                            <p:childTnLst>
                              <p:par>
                                <p:cTn id="199" presetID="1" presetClass="exit" presetSubtype="0" fill="hold" nodeType="afterEffect">
                                  <p:stCondLst>
                                    <p:cond delay="1000"/>
                                  </p:stCondLst>
                                  <p:childTnLst>
                                    <p:set>
                                      <p:cBhvr>
                                        <p:cTn id="200" dur="1" fill="hold">
                                          <p:stCondLst>
                                            <p:cond delay="0"/>
                                          </p:stCondLst>
                                        </p:cTn>
                                        <p:tgtEl>
                                          <p:spTgt spid="57"/>
                                        </p:tgtEl>
                                        <p:attrNameLst>
                                          <p:attrName>style.visibility</p:attrName>
                                        </p:attrNameLst>
                                      </p:cBhvr>
                                      <p:to>
                                        <p:strVal val="hidden"/>
                                      </p:to>
                                    </p:set>
                                  </p:childTnLst>
                                </p:cTn>
                              </p:par>
                            </p:childTnLst>
                          </p:cTn>
                        </p:par>
                        <p:par>
                          <p:cTn id="201" fill="hold">
                            <p:stCondLst>
                              <p:cond delay="52000"/>
                            </p:stCondLst>
                            <p:childTnLst>
                              <p:par>
                                <p:cTn id="202" presetID="1" presetClass="exit" presetSubtype="0" fill="hold" nodeType="afterEffect">
                                  <p:stCondLst>
                                    <p:cond delay="1000"/>
                                  </p:stCondLst>
                                  <p:childTnLst>
                                    <p:set>
                                      <p:cBhvr>
                                        <p:cTn id="203" dur="1" fill="hold">
                                          <p:stCondLst>
                                            <p:cond delay="0"/>
                                          </p:stCondLst>
                                        </p:cTn>
                                        <p:tgtEl>
                                          <p:spTgt spid="54"/>
                                        </p:tgtEl>
                                        <p:attrNameLst>
                                          <p:attrName>style.visibility</p:attrName>
                                        </p:attrNameLst>
                                      </p:cBhvr>
                                      <p:to>
                                        <p:strVal val="hidden"/>
                                      </p:to>
                                    </p:set>
                                  </p:childTnLst>
                                </p:cTn>
                              </p:par>
                            </p:childTnLst>
                          </p:cTn>
                        </p:par>
                        <p:par>
                          <p:cTn id="204" fill="hold">
                            <p:stCondLst>
                              <p:cond delay="53000"/>
                            </p:stCondLst>
                            <p:childTnLst>
                              <p:par>
                                <p:cTn id="205" presetID="1" presetClass="exit" presetSubtype="0" fill="hold" nodeType="afterEffect">
                                  <p:stCondLst>
                                    <p:cond delay="1000"/>
                                  </p:stCondLst>
                                  <p:childTnLst>
                                    <p:set>
                                      <p:cBhvr>
                                        <p:cTn id="206" dur="1" fill="hold">
                                          <p:stCondLst>
                                            <p:cond delay="0"/>
                                          </p:stCondLst>
                                        </p:cTn>
                                        <p:tgtEl>
                                          <p:spTgt spid="51"/>
                                        </p:tgtEl>
                                        <p:attrNameLst>
                                          <p:attrName>style.visibility</p:attrName>
                                        </p:attrNameLst>
                                      </p:cBhvr>
                                      <p:to>
                                        <p:strVal val="hidden"/>
                                      </p:to>
                                    </p:set>
                                  </p:childTnLst>
                                </p:cTn>
                              </p:par>
                            </p:childTnLst>
                          </p:cTn>
                        </p:par>
                        <p:par>
                          <p:cTn id="207" fill="hold">
                            <p:stCondLst>
                              <p:cond delay="54000"/>
                            </p:stCondLst>
                            <p:childTnLst>
                              <p:par>
                                <p:cTn id="208" presetID="1" presetClass="exit" presetSubtype="0" fill="hold" nodeType="afterEffect">
                                  <p:stCondLst>
                                    <p:cond delay="1000"/>
                                  </p:stCondLst>
                                  <p:childTnLst>
                                    <p:set>
                                      <p:cBhvr>
                                        <p:cTn id="209" dur="1" fill="hold">
                                          <p:stCondLst>
                                            <p:cond delay="0"/>
                                          </p:stCondLst>
                                        </p:cTn>
                                        <p:tgtEl>
                                          <p:spTgt spid="47"/>
                                        </p:tgtEl>
                                        <p:attrNameLst>
                                          <p:attrName>style.visibility</p:attrName>
                                        </p:attrNameLst>
                                      </p:cBhvr>
                                      <p:to>
                                        <p:strVal val="hidden"/>
                                      </p:to>
                                    </p:set>
                                  </p:childTnLst>
                                </p:cTn>
                              </p:par>
                            </p:childTnLst>
                          </p:cTn>
                        </p:par>
                        <p:par>
                          <p:cTn id="210" fill="hold">
                            <p:stCondLst>
                              <p:cond delay="55000"/>
                            </p:stCondLst>
                            <p:childTnLst>
                              <p:par>
                                <p:cTn id="211" presetID="1" presetClass="exit" presetSubtype="0" fill="hold" nodeType="afterEffect">
                                  <p:stCondLst>
                                    <p:cond delay="1000"/>
                                  </p:stCondLst>
                                  <p:childTnLst>
                                    <p:set>
                                      <p:cBhvr>
                                        <p:cTn id="212" dur="1" fill="hold">
                                          <p:stCondLst>
                                            <p:cond delay="0"/>
                                          </p:stCondLst>
                                        </p:cTn>
                                        <p:tgtEl>
                                          <p:spTgt spid="41"/>
                                        </p:tgtEl>
                                        <p:attrNameLst>
                                          <p:attrName>style.visibility</p:attrName>
                                        </p:attrNameLst>
                                      </p:cBhvr>
                                      <p:to>
                                        <p:strVal val="hidden"/>
                                      </p:to>
                                    </p:set>
                                  </p:childTnLst>
                                </p:cTn>
                              </p:par>
                            </p:childTnLst>
                          </p:cTn>
                        </p:par>
                        <p:par>
                          <p:cTn id="213" fill="hold">
                            <p:stCondLst>
                              <p:cond delay="56000"/>
                            </p:stCondLst>
                            <p:childTnLst>
                              <p:par>
                                <p:cTn id="214" presetID="1" presetClass="exit" presetSubtype="0" fill="hold" nodeType="afterEffect">
                                  <p:stCondLst>
                                    <p:cond delay="1000"/>
                                  </p:stCondLst>
                                  <p:childTnLst>
                                    <p:set>
                                      <p:cBhvr>
                                        <p:cTn id="215" dur="1" fill="hold">
                                          <p:stCondLst>
                                            <p:cond delay="0"/>
                                          </p:stCondLst>
                                        </p:cTn>
                                        <p:tgtEl>
                                          <p:spTgt spid="37"/>
                                        </p:tgtEl>
                                        <p:attrNameLst>
                                          <p:attrName>style.visibility</p:attrName>
                                        </p:attrNameLst>
                                      </p:cBhvr>
                                      <p:to>
                                        <p:strVal val="hidden"/>
                                      </p:to>
                                    </p:set>
                                  </p:childTnLst>
                                </p:cTn>
                              </p:par>
                            </p:childTnLst>
                          </p:cTn>
                        </p:par>
                        <p:par>
                          <p:cTn id="216" fill="hold">
                            <p:stCondLst>
                              <p:cond delay="57000"/>
                            </p:stCondLst>
                            <p:childTnLst>
                              <p:par>
                                <p:cTn id="217" presetID="1" presetClass="exit" presetSubtype="0" fill="hold" nodeType="afterEffect">
                                  <p:stCondLst>
                                    <p:cond delay="1000"/>
                                  </p:stCondLst>
                                  <p:childTnLst>
                                    <p:set>
                                      <p:cBhvr>
                                        <p:cTn id="218" dur="1" fill="hold">
                                          <p:stCondLst>
                                            <p:cond delay="0"/>
                                          </p:stCondLst>
                                        </p:cTn>
                                        <p:tgtEl>
                                          <p:spTgt spid="34"/>
                                        </p:tgtEl>
                                        <p:attrNameLst>
                                          <p:attrName>style.visibility</p:attrName>
                                        </p:attrNameLst>
                                      </p:cBhvr>
                                      <p:to>
                                        <p:strVal val="hidden"/>
                                      </p:to>
                                    </p:set>
                                  </p:childTnLst>
                                </p:cTn>
                              </p:par>
                            </p:childTnLst>
                          </p:cTn>
                        </p:par>
                        <p:par>
                          <p:cTn id="219" fill="hold">
                            <p:stCondLst>
                              <p:cond delay="58000"/>
                            </p:stCondLst>
                            <p:childTnLst>
                              <p:par>
                                <p:cTn id="220" presetID="1" presetClass="exit" presetSubtype="0" fill="hold" nodeType="afterEffect">
                                  <p:stCondLst>
                                    <p:cond delay="1000"/>
                                  </p:stCondLst>
                                  <p:childTnLst>
                                    <p:set>
                                      <p:cBhvr>
                                        <p:cTn id="221" dur="1" fill="hold">
                                          <p:stCondLst>
                                            <p:cond delay="0"/>
                                          </p:stCondLst>
                                        </p:cTn>
                                        <p:tgtEl>
                                          <p:spTgt spid="31"/>
                                        </p:tgtEl>
                                        <p:attrNameLst>
                                          <p:attrName>style.visibility</p:attrName>
                                        </p:attrNameLst>
                                      </p:cBhvr>
                                      <p:to>
                                        <p:strVal val="hidden"/>
                                      </p:to>
                                    </p:set>
                                  </p:childTnLst>
                                </p:cTn>
                              </p:par>
                            </p:childTnLst>
                          </p:cTn>
                        </p:par>
                        <p:par>
                          <p:cTn id="222" fill="hold">
                            <p:stCondLst>
                              <p:cond delay="59000"/>
                            </p:stCondLst>
                            <p:childTnLst>
                              <p:par>
                                <p:cTn id="223" presetID="6" presetClass="emph" presetSubtype="0" fill="hold" nodeType="afterEffect">
                                  <p:stCondLst>
                                    <p:cond delay="0"/>
                                  </p:stCondLst>
                                  <p:childTnLst>
                                    <p:animScale>
                                      <p:cBhvr>
                                        <p:cTn id="224" dur="2000" fill="hold"/>
                                        <p:tgtEl>
                                          <p:spTgt spid="25"/>
                                        </p:tgtEl>
                                      </p:cBhvr>
                                      <p:by x="150000" y="150000"/>
                                    </p:animScale>
                                  </p:childTnLst>
                                  <p:subTnLst>
                                    <p:audio>
                                      <p:cMediaNode>
                                        <p:cTn display="0" masterRel="sameClick">
                                          <p:stCondLst>
                                            <p:cond evt="begin" delay="0">
                                              <p:tn val="223"/>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216"/>
                  </p:tgtEl>
                </p:cond>
              </p:nextCondLst>
            </p:seq>
          </p:childTnLst>
        </p:cTn>
      </p:par>
    </p:tnLst>
    <p:bldLst>
      <p:bldP spid="40" grpId="0" animBg="1"/>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0" y="0"/>
            <a:ext cx="12195190" cy="678426"/>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a:p>
            <a:pPr algn="ctr"/>
            <a:endParaRPr lang="en-US" sz="3200" b="1"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38400" cy="1468203"/>
          </a:xfrm>
          <a:prstGeom prst="rect">
            <a:avLst/>
          </a:prstGeom>
        </p:spPr>
      </p:pic>
      <p:sp>
        <p:nvSpPr>
          <p:cNvPr id="225" name="Rectangle 216">
            <a:extLst>
              <a:ext uri="{FF2B5EF4-FFF2-40B4-BE49-F238E27FC236}">
                <a16:creationId xmlns:a16="http://schemas.microsoft.com/office/drawing/2014/main" id="{13E28934-46B7-4CD0-B394-56C4F7996C7D}"/>
              </a:ext>
            </a:extLst>
          </p:cNvPr>
          <p:cNvSpPr>
            <a:spLocks noChangeArrowheads="1"/>
          </p:cNvSpPr>
          <p:nvPr/>
        </p:nvSpPr>
        <p:spPr bwMode="auto">
          <a:xfrm>
            <a:off x="319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8">
            <a:extLst>
              <a:ext uri="{FF2B5EF4-FFF2-40B4-BE49-F238E27FC236}">
                <a16:creationId xmlns:a16="http://schemas.microsoft.com/office/drawing/2014/main" id="{D7F0EEC5-209D-428D-AF74-8A46EF5BBB70}"/>
              </a:ext>
            </a:extLst>
          </p:cNvPr>
          <p:cNvSpPr>
            <a:spLocks noChangeArrowheads="1"/>
          </p:cNvSpPr>
          <p:nvPr/>
        </p:nvSpPr>
        <p:spPr bwMode="auto">
          <a:xfrm>
            <a:off x="681925" y="3874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3" name="Rectangle 10">
            <a:extLst>
              <a:ext uri="{FF2B5EF4-FFF2-40B4-BE49-F238E27FC236}">
                <a16:creationId xmlns:a16="http://schemas.microsoft.com/office/drawing/2014/main" id="{8A09E6B1-D86C-45C9-82AE-BD761E240185}"/>
              </a:ext>
            </a:extLst>
          </p:cNvPr>
          <p:cNvSpPr>
            <a:spLocks noChangeArrowheads="1"/>
          </p:cNvSpPr>
          <p:nvPr/>
        </p:nvSpPr>
        <p:spPr bwMode="auto">
          <a:xfrm>
            <a:off x="3327652" y="27570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5" name="Rectangle 12">
            <a:extLst>
              <a:ext uri="{FF2B5EF4-FFF2-40B4-BE49-F238E27FC236}">
                <a16:creationId xmlns:a16="http://schemas.microsoft.com/office/drawing/2014/main" id="{3B18A2B9-77D4-469F-86A9-8FB4AD1C71A4}"/>
              </a:ext>
            </a:extLst>
          </p:cNvPr>
          <p:cNvSpPr>
            <a:spLocks noChangeArrowheads="1"/>
          </p:cNvSpPr>
          <p:nvPr/>
        </p:nvSpPr>
        <p:spPr bwMode="auto">
          <a:xfrm>
            <a:off x="1282807" y="37798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Rectangle 14">
            <a:extLst>
              <a:ext uri="{FF2B5EF4-FFF2-40B4-BE49-F238E27FC236}">
                <a16:creationId xmlns:a16="http://schemas.microsoft.com/office/drawing/2014/main" id="{DA743AC2-6D07-4A3B-B8BD-87CDB3842933}"/>
              </a:ext>
            </a:extLst>
          </p:cNvPr>
          <p:cNvSpPr>
            <a:spLocks noChangeArrowheads="1"/>
          </p:cNvSpPr>
          <p:nvPr/>
        </p:nvSpPr>
        <p:spPr bwMode="auto">
          <a:xfrm>
            <a:off x="3505968" y="37008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3" name="Snip Diagonal Corner Rectangle 39">
            <a:extLst>
              <a:ext uri="{FF2B5EF4-FFF2-40B4-BE49-F238E27FC236}">
                <a16:creationId xmlns:a16="http://schemas.microsoft.com/office/drawing/2014/main" id="{79886BA4-B414-4240-AF9C-EAAB280BF859}"/>
              </a:ext>
            </a:extLst>
          </p:cNvPr>
          <p:cNvSpPr/>
          <p:nvPr/>
        </p:nvSpPr>
        <p:spPr>
          <a:xfrm>
            <a:off x="30982" y="717626"/>
            <a:ext cx="12192000" cy="4365327"/>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2800" u="sng" dirty="0">
              <a:latin typeface="Times New Roman" panose="02020603050405020304" pitchFamily="18" charset="0"/>
              <a:cs typeface="Times New Roman" panose="02020603050405020304" pitchFamily="18" charset="0"/>
            </a:endParaRPr>
          </a:p>
          <a:p>
            <a:pPr algn="just"/>
            <a:r>
              <a:rPr lang="en-US" sz="2800" b="1" u="sng" dirty="0" err="1">
                <a:solidFill>
                  <a:srgbClr val="F8F8F8"/>
                </a:solidFill>
                <a:latin typeface="Times New Roman" panose="02020603050405020304" pitchFamily="18" charset="0"/>
                <a:cs typeface="Times New Roman" panose="02020603050405020304" pitchFamily="18" charset="0"/>
              </a:rPr>
              <a:t>Câu</a:t>
            </a:r>
            <a:r>
              <a:rPr lang="en-US" sz="2800" b="1" u="sng" dirty="0">
                <a:solidFill>
                  <a:srgbClr val="F8F8F8"/>
                </a:solidFill>
                <a:latin typeface="Times New Roman" panose="02020603050405020304" pitchFamily="18" charset="0"/>
                <a:cs typeface="Times New Roman" panose="02020603050405020304" pitchFamily="18" charset="0"/>
              </a:rPr>
              <a:t> 3:</a:t>
            </a:r>
            <a:r>
              <a:rPr lang="en-US" sz="2800" b="1" dirty="0">
                <a:solidFill>
                  <a:srgbClr val="F8F8F8"/>
                </a:solidFill>
                <a:latin typeface="Times New Roman" panose="02020603050405020304" pitchFamily="18" charset="0"/>
                <a:cs typeface="Times New Roman" panose="02020603050405020304" pitchFamily="18" charset="0"/>
              </a:rPr>
              <a:t> Cho </a:t>
            </a:r>
            <a:r>
              <a:rPr lang="en-US" sz="2800" b="1" dirty="0" err="1">
                <a:solidFill>
                  <a:srgbClr val="F8F8F8"/>
                </a:solidFill>
                <a:latin typeface="Times New Roman" panose="02020603050405020304" pitchFamily="18" charset="0"/>
                <a:cs typeface="Times New Roman" panose="02020603050405020304" pitchFamily="18" charset="0"/>
              </a:rPr>
              <a:t>các</a:t>
            </a:r>
            <a:r>
              <a:rPr lang="en-US" sz="2800" b="1" dirty="0">
                <a:solidFill>
                  <a:srgbClr val="F8F8F8"/>
                </a:solidFill>
                <a:latin typeface="Times New Roman" panose="02020603050405020304" pitchFamily="18" charset="0"/>
                <a:cs typeface="Times New Roman" panose="02020603050405020304" pitchFamily="18" charset="0"/>
              </a:rPr>
              <a:t> </a:t>
            </a:r>
            <a:r>
              <a:rPr lang="en-US" sz="2800" b="1" dirty="0" err="1">
                <a:solidFill>
                  <a:srgbClr val="F8F8F8"/>
                </a:solidFill>
                <a:latin typeface="Times New Roman" panose="02020603050405020304" pitchFamily="18" charset="0"/>
                <a:cs typeface="Times New Roman" panose="02020603050405020304" pitchFamily="18" charset="0"/>
              </a:rPr>
              <a:t>khẳng</a:t>
            </a:r>
            <a:r>
              <a:rPr lang="en-US" sz="2800" b="1" dirty="0">
                <a:solidFill>
                  <a:srgbClr val="F8F8F8"/>
                </a:solidFill>
                <a:latin typeface="Times New Roman" panose="02020603050405020304" pitchFamily="18" charset="0"/>
                <a:cs typeface="Times New Roman" panose="02020603050405020304" pitchFamily="18" charset="0"/>
              </a:rPr>
              <a:t> </a:t>
            </a:r>
            <a:r>
              <a:rPr lang="en-US" sz="2800" b="1" dirty="0" err="1">
                <a:solidFill>
                  <a:srgbClr val="F8F8F8"/>
                </a:solidFill>
                <a:latin typeface="Times New Roman" panose="02020603050405020304" pitchFamily="18" charset="0"/>
                <a:cs typeface="Times New Roman" panose="02020603050405020304" pitchFamily="18" charset="0"/>
              </a:rPr>
              <a:t>định</a:t>
            </a:r>
            <a:r>
              <a:rPr lang="en-US" sz="2800" b="1" dirty="0">
                <a:solidFill>
                  <a:srgbClr val="F8F8F8"/>
                </a:solidFill>
                <a:latin typeface="Times New Roman" panose="02020603050405020304" pitchFamily="18" charset="0"/>
                <a:cs typeface="Times New Roman" panose="02020603050405020304" pitchFamily="18" charset="0"/>
              </a:rPr>
              <a:t> </a:t>
            </a:r>
            <a:r>
              <a:rPr lang="en-US" sz="2800" b="1" dirty="0" err="1">
                <a:solidFill>
                  <a:srgbClr val="F8F8F8"/>
                </a:solidFill>
                <a:latin typeface="Times New Roman" panose="02020603050405020304" pitchFamily="18" charset="0"/>
                <a:cs typeface="Times New Roman" panose="02020603050405020304" pitchFamily="18" charset="0"/>
              </a:rPr>
              <a:t>dưới</a:t>
            </a:r>
            <a:r>
              <a:rPr lang="en-US" sz="2800" b="1" dirty="0">
                <a:solidFill>
                  <a:srgbClr val="F8F8F8"/>
                </a:solidFill>
                <a:latin typeface="Times New Roman" panose="02020603050405020304" pitchFamily="18" charset="0"/>
                <a:cs typeface="Times New Roman" panose="02020603050405020304" pitchFamily="18" charset="0"/>
              </a:rPr>
              <a:t> </a:t>
            </a:r>
            <a:r>
              <a:rPr lang="en-US" sz="2800" b="1" dirty="0" err="1">
                <a:solidFill>
                  <a:srgbClr val="F8F8F8"/>
                </a:solidFill>
                <a:latin typeface="Times New Roman" panose="02020603050405020304" pitchFamily="18" charset="0"/>
                <a:cs typeface="Times New Roman" panose="02020603050405020304" pitchFamily="18" charset="0"/>
              </a:rPr>
              <a:t>đây</a:t>
            </a:r>
            <a:r>
              <a:rPr lang="en-US" sz="2800" b="1" dirty="0">
                <a:solidFill>
                  <a:srgbClr val="F8F8F8"/>
                </a:solidFill>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p>
          <a:p>
            <a:pPr algn="just"/>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 0		      B. 1			C. 2			D. 3</a:t>
            </a: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vi-VN" sz="3200" dirty="0">
              <a:latin typeface="Times New Roman" panose="02020603050405020304" pitchFamily="18" charset="0"/>
              <a:cs typeface="Times New Roman" panose="02020603050405020304" pitchFamily="18" charset="0"/>
            </a:endParaRPr>
          </a:p>
        </p:txBody>
      </p:sp>
      <p:sp>
        <p:nvSpPr>
          <p:cNvPr id="44" name="Snip Diagonal Corner Rectangle 49">
            <a:extLst>
              <a:ext uri="{FF2B5EF4-FFF2-40B4-BE49-F238E27FC236}">
                <a16:creationId xmlns:a16="http://schemas.microsoft.com/office/drawing/2014/main" id="{D98A59A9-5D6B-458B-BD4D-44BD39710ADE}"/>
              </a:ext>
            </a:extLst>
          </p:cNvPr>
          <p:cNvSpPr/>
          <p:nvPr/>
        </p:nvSpPr>
        <p:spPr>
          <a:xfrm>
            <a:off x="477863" y="5196601"/>
            <a:ext cx="11236271" cy="107458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3: 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5" name="Group 941">
            <a:extLst>
              <a:ext uri="{FF2B5EF4-FFF2-40B4-BE49-F238E27FC236}">
                <a16:creationId xmlns:a16="http://schemas.microsoft.com/office/drawing/2014/main" id="{8CB3496F-F5AE-46CF-AA93-9966B45B753A}"/>
              </a:ext>
            </a:extLst>
          </p:cNvPr>
          <p:cNvGrpSpPr>
            <a:grpSpLocks/>
          </p:cNvGrpSpPr>
          <p:nvPr/>
        </p:nvGrpSpPr>
        <p:grpSpPr bwMode="auto">
          <a:xfrm>
            <a:off x="185530" y="5134469"/>
            <a:ext cx="1211263" cy="1077913"/>
            <a:chOff x="0" y="144"/>
            <a:chExt cx="1728" cy="1584"/>
          </a:xfrm>
        </p:grpSpPr>
        <p:sp>
          <p:nvSpPr>
            <p:cNvPr id="26" name="AutoShape 942">
              <a:extLst>
                <a:ext uri="{FF2B5EF4-FFF2-40B4-BE49-F238E27FC236}">
                  <a16:creationId xmlns:a16="http://schemas.microsoft.com/office/drawing/2014/main" id="{4DDAB8AC-A896-4D7D-873E-4201ED0E650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 name="Text Box 943">
              <a:extLst>
                <a:ext uri="{FF2B5EF4-FFF2-40B4-BE49-F238E27FC236}">
                  <a16:creationId xmlns:a16="http://schemas.microsoft.com/office/drawing/2014/main" id="{5523238C-C634-43ED-8888-E9F4E3CC74A6}"/>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28" name="Group 944">
            <a:extLst>
              <a:ext uri="{FF2B5EF4-FFF2-40B4-BE49-F238E27FC236}">
                <a16:creationId xmlns:a16="http://schemas.microsoft.com/office/drawing/2014/main" id="{CB6F2F77-0098-4499-A2B5-8DC8FAD6F373}"/>
              </a:ext>
            </a:extLst>
          </p:cNvPr>
          <p:cNvGrpSpPr>
            <a:grpSpLocks/>
          </p:cNvGrpSpPr>
          <p:nvPr/>
        </p:nvGrpSpPr>
        <p:grpSpPr bwMode="auto">
          <a:xfrm>
            <a:off x="185530" y="5134469"/>
            <a:ext cx="1211263" cy="1077913"/>
            <a:chOff x="0" y="144"/>
            <a:chExt cx="1728" cy="1584"/>
          </a:xfrm>
        </p:grpSpPr>
        <p:sp>
          <p:nvSpPr>
            <p:cNvPr id="29" name="AutoShape 945">
              <a:extLst>
                <a:ext uri="{FF2B5EF4-FFF2-40B4-BE49-F238E27FC236}">
                  <a16:creationId xmlns:a16="http://schemas.microsoft.com/office/drawing/2014/main" id="{3711FBF8-4900-41F6-8E26-EAFEFB9D7C1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 name="Text Box 946">
              <a:extLst>
                <a:ext uri="{FF2B5EF4-FFF2-40B4-BE49-F238E27FC236}">
                  <a16:creationId xmlns:a16="http://schemas.microsoft.com/office/drawing/2014/main" id="{1A7AF63A-9F9E-410B-9067-3ADEC953BB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31" name="Group 947">
            <a:extLst>
              <a:ext uri="{FF2B5EF4-FFF2-40B4-BE49-F238E27FC236}">
                <a16:creationId xmlns:a16="http://schemas.microsoft.com/office/drawing/2014/main" id="{3774CA06-7DCF-412D-8EDB-6BD7592CEA3E}"/>
              </a:ext>
            </a:extLst>
          </p:cNvPr>
          <p:cNvGrpSpPr>
            <a:grpSpLocks/>
          </p:cNvGrpSpPr>
          <p:nvPr/>
        </p:nvGrpSpPr>
        <p:grpSpPr bwMode="auto">
          <a:xfrm>
            <a:off x="185530" y="5134469"/>
            <a:ext cx="1211263" cy="1077913"/>
            <a:chOff x="0" y="144"/>
            <a:chExt cx="1728" cy="1584"/>
          </a:xfrm>
        </p:grpSpPr>
        <p:sp>
          <p:nvSpPr>
            <p:cNvPr id="32" name="AutoShape 948">
              <a:extLst>
                <a:ext uri="{FF2B5EF4-FFF2-40B4-BE49-F238E27FC236}">
                  <a16:creationId xmlns:a16="http://schemas.microsoft.com/office/drawing/2014/main" id="{9A2BEB86-B05F-4ED4-8D32-C664A977A6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 name="Text Box 949">
              <a:extLst>
                <a:ext uri="{FF2B5EF4-FFF2-40B4-BE49-F238E27FC236}">
                  <a16:creationId xmlns:a16="http://schemas.microsoft.com/office/drawing/2014/main" id="{2A0684CF-1DFF-4806-8F7D-7C74C15D88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34" name="Group 950">
            <a:extLst>
              <a:ext uri="{FF2B5EF4-FFF2-40B4-BE49-F238E27FC236}">
                <a16:creationId xmlns:a16="http://schemas.microsoft.com/office/drawing/2014/main" id="{B4567D83-C867-42EF-AE0E-BA9EB43DED3B}"/>
              </a:ext>
            </a:extLst>
          </p:cNvPr>
          <p:cNvGrpSpPr>
            <a:grpSpLocks/>
          </p:cNvGrpSpPr>
          <p:nvPr/>
        </p:nvGrpSpPr>
        <p:grpSpPr bwMode="auto">
          <a:xfrm>
            <a:off x="185530" y="5134469"/>
            <a:ext cx="1211263" cy="1077913"/>
            <a:chOff x="0" y="144"/>
            <a:chExt cx="1728" cy="1584"/>
          </a:xfrm>
        </p:grpSpPr>
        <p:sp>
          <p:nvSpPr>
            <p:cNvPr id="35" name="AutoShape 951">
              <a:extLst>
                <a:ext uri="{FF2B5EF4-FFF2-40B4-BE49-F238E27FC236}">
                  <a16:creationId xmlns:a16="http://schemas.microsoft.com/office/drawing/2014/main" id="{DC4A098E-02C1-4236-81B9-E2EB5CA934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 name="Text Box 952">
              <a:extLst>
                <a:ext uri="{FF2B5EF4-FFF2-40B4-BE49-F238E27FC236}">
                  <a16:creationId xmlns:a16="http://schemas.microsoft.com/office/drawing/2014/main" id="{4626A62A-806E-497C-9747-28BED03421B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37" name="Group 953">
            <a:extLst>
              <a:ext uri="{FF2B5EF4-FFF2-40B4-BE49-F238E27FC236}">
                <a16:creationId xmlns:a16="http://schemas.microsoft.com/office/drawing/2014/main" id="{5D9234F0-B109-43D1-9686-C5162D733946}"/>
              </a:ext>
            </a:extLst>
          </p:cNvPr>
          <p:cNvGrpSpPr>
            <a:grpSpLocks/>
          </p:cNvGrpSpPr>
          <p:nvPr/>
        </p:nvGrpSpPr>
        <p:grpSpPr bwMode="auto">
          <a:xfrm>
            <a:off x="185530" y="5134469"/>
            <a:ext cx="1211263" cy="1077913"/>
            <a:chOff x="0" y="144"/>
            <a:chExt cx="1728" cy="1584"/>
          </a:xfrm>
        </p:grpSpPr>
        <p:sp>
          <p:nvSpPr>
            <p:cNvPr id="38" name="AutoShape 954">
              <a:extLst>
                <a:ext uri="{FF2B5EF4-FFF2-40B4-BE49-F238E27FC236}">
                  <a16:creationId xmlns:a16="http://schemas.microsoft.com/office/drawing/2014/main" id="{46D5541D-FAA0-455A-89B3-48A65132C9B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9" name="Text Box 955">
              <a:extLst>
                <a:ext uri="{FF2B5EF4-FFF2-40B4-BE49-F238E27FC236}">
                  <a16:creationId xmlns:a16="http://schemas.microsoft.com/office/drawing/2014/main" id="{38573246-BD10-4927-A73B-62CC5E6CC5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41" name="Group 956">
            <a:extLst>
              <a:ext uri="{FF2B5EF4-FFF2-40B4-BE49-F238E27FC236}">
                <a16:creationId xmlns:a16="http://schemas.microsoft.com/office/drawing/2014/main" id="{84A04767-1A58-4298-9931-7678C43A1E52}"/>
              </a:ext>
            </a:extLst>
          </p:cNvPr>
          <p:cNvGrpSpPr>
            <a:grpSpLocks/>
          </p:cNvGrpSpPr>
          <p:nvPr/>
        </p:nvGrpSpPr>
        <p:grpSpPr bwMode="auto">
          <a:xfrm>
            <a:off x="185530" y="5134469"/>
            <a:ext cx="1211263" cy="1077913"/>
            <a:chOff x="0" y="144"/>
            <a:chExt cx="1728" cy="1584"/>
          </a:xfrm>
        </p:grpSpPr>
        <p:sp>
          <p:nvSpPr>
            <p:cNvPr id="42" name="AutoShape 957">
              <a:extLst>
                <a:ext uri="{FF2B5EF4-FFF2-40B4-BE49-F238E27FC236}">
                  <a16:creationId xmlns:a16="http://schemas.microsoft.com/office/drawing/2014/main" id="{4F7DE2DE-0502-4AD5-94FF-04F6C7980C0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58">
              <a:extLst>
                <a:ext uri="{FF2B5EF4-FFF2-40B4-BE49-F238E27FC236}">
                  <a16:creationId xmlns:a16="http://schemas.microsoft.com/office/drawing/2014/main" id="{FC2578FA-AB10-4A14-91F2-8E5F7B4C29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47" name="Group 959">
            <a:extLst>
              <a:ext uri="{FF2B5EF4-FFF2-40B4-BE49-F238E27FC236}">
                <a16:creationId xmlns:a16="http://schemas.microsoft.com/office/drawing/2014/main" id="{B91241CB-D32D-4DAB-8988-28BD2E23D4C1}"/>
              </a:ext>
            </a:extLst>
          </p:cNvPr>
          <p:cNvGrpSpPr>
            <a:grpSpLocks/>
          </p:cNvGrpSpPr>
          <p:nvPr/>
        </p:nvGrpSpPr>
        <p:grpSpPr bwMode="auto">
          <a:xfrm>
            <a:off x="185530" y="5134469"/>
            <a:ext cx="1211263" cy="1077913"/>
            <a:chOff x="0" y="144"/>
            <a:chExt cx="1728" cy="1584"/>
          </a:xfrm>
        </p:grpSpPr>
        <p:sp>
          <p:nvSpPr>
            <p:cNvPr id="48" name="AutoShape 960">
              <a:extLst>
                <a:ext uri="{FF2B5EF4-FFF2-40B4-BE49-F238E27FC236}">
                  <a16:creationId xmlns:a16="http://schemas.microsoft.com/office/drawing/2014/main" id="{8899BDDC-3211-41AE-8154-E7B6704A739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61">
              <a:extLst>
                <a:ext uri="{FF2B5EF4-FFF2-40B4-BE49-F238E27FC236}">
                  <a16:creationId xmlns:a16="http://schemas.microsoft.com/office/drawing/2014/main" id="{B1C025AB-5659-41D8-B603-9F099F9ADEF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51" name="Group 962">
            <a:extLst>
              <a:ext uri="{FF2B5EF4-FFF2-40B4-BE49-F238E27FC236}">
                <a16:creationId xmlns:a16="http://schemas.microsoft.com/office/drawing/2014/main" id="{53AC4345-8E44-4919-B040-14E52606CAC9}"/>
              </a:ext>
            </a:extLst>
          </p:cNvPr>
          <p:cNvGrpSpPr>
            <a:grpSpLocks/>
          </p:cNvGrpSpPr>
          <p:nvPr/>
        </p:nvGrpSpPr>
        <p:grpSpPr bwMode="auto">
          <a:xfrm>
            <a:off x="185530" y="5134469"/>
            <a:ext cx="1211263" cy="1077913"/>
            <a:chOff x="0" y="144"/>
            <a:chExt cx="1728" cy="1584"/>
          </a:xfrm>
        </p:grpSpPr>
        <p:sp>
          <p:nvSpPr>
            <p:cNvPr id="52" name="AutoShape 963">
              <a:extLst>
                <a:ext uri="{FF2B5EF4-FFF2-40B4-BE49-F238E27FC236}">
                  <a16:creationId xmlns:a16="http://schemas.microsoft.com/office/drawing/2014/main" id="{3BB558DB-D8E4-47DE-9317-A5E8CFE1162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64">
              <a:extLst>
                <a:ext uri="{FF2B5EF4-FFF2-40B4-BE49-F238E27FC236}">
                  <a16:creationId xmlns:a16="http://schemas.microsoft.com/office/drawing/2014/main" id="{E7E26378-3766-40CD-8A78-D218C9656D6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54" name="Group 965">
            <a:extLst>
              <a:ext uri="{FF2B5EF4-FFF2-40B4-BE49-F238E27FC236}">
                <a16:creationId xmlns:a16="http://schemas.microsoft.com/office/drawing/2014/main" id="{BB607D13-455C-40E0-A2C8-4CAAF9D2E225}"/>
              </a:ext>
            </a:extLst>
          </p:cNvPr>
          <p:cNvGrpSpPr>
            <a:grpSpLocks/>
          </p:cNvGrpSpPr>
          <p:nvPr/>
        </p:nvGrpSpPr>
        <p:grpSpPr bwMode="auto">
          <a:xfrm>
            <a:off x="185530" y="5134469"/>
            <a:ext cx="1211263" cy="1077913"/>
            <a:chOff x="0" y="144"/>
            <a:chExt cx="1728" cy="1584"/>
          </a:xfrm>
        </p:grpSpPr>
        <p:sp>
          <p:nvSpPr>
            <p:cNvPr id="55" name="AutoShape 966">
              <a:extLst>
                <a:ext uri="{FF2B5EF4-FFF2-40B4-BE49-F238E27FC236}">
                  <a16:creationId xmlns:a16="http://schemas.microsoft.com/office/drawing/2014/main" id="{A0BA2D96-895B-4865-BDCF-E8D974B228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67">
              <a:extLst>
                <a:ext uri="{FF2B5EF4-FFF2-40B4-BE49-F238E27FC236}">
                  <a16:creationId xmlns:a16="http://schemas.microsoft.com/office/drawing/2014/main" id="{258CB0BA-BE59-4AE0-AB09-316886C8D5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57" name="Group 968">
            <a:extLst>
              <a:ext uri="{FF2B5EF4-FFF2-40B4-BE49-F238E27FC236}">
                <a16:creationId xmlns:a16="http://schemas.microsoft.com/office/drawing/2014/main" id="{CACF9BE5-129E-4924-AB7F-53997E2D3FF0}"/>
              </a:ext>
            </a:extLst>
          </p:cNvPr>
          <p:cNvGrpSpPr>
            <a:grpSpLocks/>
          </p:cNvGrpSpPr>
          <p:nvPr/>
        </p:nvGrpSpPr>
        <p:grpSpPr bwMode="auto">
          <a:xfrm>
            <a:off x="185530" y="5134469"/>
            <a:ext cx="1211263" cy="1077913"/>
            <a:chOff x="0" y="144"/>
            <a:chExt cx="1728" cy="1584"/>
          </a:xfrm>
        </p:grpSpPr>
        <p:sp>
          <p:nvSpPr>
            <p:cNvPr id="58" name="AutoShape 969">
              <a:extLst>
                <a:ext uri="{FF2B5EF4-FFF2-40B4-BE49-F238E27FC236}">
                  <a16:creationId xmlns:a16="http://schemas.microsoft.com/office/drawing/2014/main" id="{7E5C528A-1B92-4051-9DD7-FE296BDF7F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70">
              <a:extLst>
                <a:ext uri="{FF2B5EF4-FFF2-40B4-BE49-F238E27FC236}">
                  <a16:creationId xmlns:a16="http://schemas.microsoft.com/office/drawing/2014/main" id="{F91E2109-7F02-49B8-B3BE-9C5E9833DD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60" name="Group 971">
            <a:extLst>
              <a:ext uri="{FF2B5EF4-FFF2-40B4-BE49-F238E27FC236}">
                <a16:creationId xmlns:a16="http://schemas.microsoft.com/office/drawing/2014/main" id="{0E95E831-C3A0-4EB8-B572-87D5F4B3909A}"/>
              </a:ext>
            </a:extLst>
          </p:cNvPr>
          <p:cNvGrpSpPr>
            <a:grpSpLocks/>
          </p:cNvGrpSpPr>
          <p:nvPr/>
        </p:nvGrpSpPr>
        <p:grpSpPr bwMode="auto">
          <a:xfrm>
            <a:off x="185530" y="5134469"/>
            <a:ext cx="1211263" cy="1077913"/>
            <a:chOff x="0" y="144"/>
            <a:chExt cx="1728" cy="1584"/>
          </a:xfrm>
        </p:grpSpPr>
        <p:sp>
          <p:nvSpPr>
            <p:cNvPr id="61" name="AutoShape 972">
              <a:extLst>
                <a:ext uri="{FF2B5EF4-FFF2-40B4-BE49-F238E27FC236}">
                  <a16:creationId xmlns:a16="http://schemas.microsoft.com/office/drawing/2014/main" id="{9E4C6872-72C8-4756-B60C-EE15EA5B187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73">
              <a:extLst>
                <a:ext uri="{FF2B5EF4-FFF2-40B4-BE49-F238E27FC236}">
                  <a16:creationId xmlns:a16="http://schemas.microsoft.com/office/drawing/2014/main" id="{8C72C95D-5A8D-4DF1-A3C7-A123BD30ED6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63" name="Group 974">
            <a:extLst>
              <a:ext uri="{FF2B5EF4-FFF2-40B4-BE49-F238E27FC236}">
                <a16:creationId xmlns:a16="http://schemas.microsoft.com/office/drawing/2014/main" id="{DD9943B7-5FDD-4171-B232-79CCC3D90E34}"/>
              </a:ext>
            </a:extLst>
          </p:cNvPr>
          <p:cNvGrpSpPr>
            <a:grpSpLocks/>
          </p:cNvGrpSpPr>
          <p:nvPr/>
        </p:nvGrpSpPr>
        <p:grpSpPr bwMode="auto">
          <a:xfrm>
            <a:off x="185530" y="5134469"/>
            <a:ext cx="1211263" cy="1077913"/>
            <a:chOff x="0" y="144"/>
            <a:chExt cx="1728" cy="1584"/>
          </a:xfrm>
        </p:grpSpPr>
        <p:sp>
          <p:nvSpPr>
            <p:cNvPr id="64" name="AutoShape 975">
              <a:extLst>
                <a:ext uri="{FF2B5EF4-FFF2-40B4-BE49-F238E27FC236}">
                  <a16:creationId xmlns:a16="http://schemas.microsoft.com/office/drawing/2014/main" id="{A7BCA750-B279-41B8-A336-486AA044B2B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76">
              <a:extLst>
                <a:ext uri="{FF2B5EF4-FFF2-40B4-BE49-F238E27FC236}">
                  <a16:creationId xmlns:a16="http://schemas.microsoft.com/office/drawing/2014/main" id="{2F739835-6F3C-4F0B-92D0-787EEB269A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66" name="Group 977">
            <a:extLst>
              <a:ext uri="{FF2B5EF4-FFF2-40B4-BE49-F238E27FC236}">
                <a16:creationId xmlns:a16="http://schemas.microsoft.com/office/drawing/2014/main" id="{1F04DE88-4DD1-47A8-AB47-C0D64E69F702}"/>
              </a:ext>
            </a:extLst>
          </p:cNvPr>
          <p:cNvGrpSpPr>
            <a:grpSpLocks/>
          </p:cNvGrpSpPr>
          <p:nvPr/>
        </p:nvGrpSpPr>
        <p:grpSpPr bwMode="auto">
          <a:xfrm>
            <a:off x="185530" y="5134469"/>
            <a:ext cx="1211263" cy="1077913"/>
            <a:chOff x="0" y="144"/>
            <a:chExt cx="1728" cy="1584"/>
          </a:xfrm>
        </p:grpSpPr>
        <p:sp>
          <p:nvSpPr>
            <p:cNvPr id="67" name="AutoShape 978">
              <a:extLst>
                <a:ext uri="{FF2B5EF4-FFF2-40B4-BE49-F238E27FC236}">
                  <a16:creationId xmlns:a16="http://schemas.microsoft.com/office/drawing/2014/main" id="{B6D90BDC-C63E-4F55-99E2-F8C0C4FDC25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979">
              <a:extLst>
                <a:ext uri="{FF2B5EF4-FFF2-40B4-BE49-F238E27FC236}">
                  <a16:creationId xmlns:a16="http://schemas.microsoft.com/office/drawing/2014/main" id="{695CC77D-E8B3-422F-9B42-E714DC1B315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69" name="Group 980">
            <a:extLst>
              <a:ext uri="{FF2B5EF4-FFF2-40B4-BE49-F238E27FC236}">
                <a16:creationId xmlns:a16="http://schemas.microsoft.com/office/drawing/2014/main" id="{EE39752D-CE8C-488A-84BC-58E2BCF1BD25}"/>
              </a:ext>
            </a:extLst>
          </p:cNvPr>
          <p:cNvGrpSpPr>
            <a:grpSpLocks/>
          </p:cNvGrpSpPr>
          <p:nvPr/>
        </p:nvGrpSpPr>
        <p:grpSpPr bwMode="auto">
          <a:xfrm>
            <a:off x="185530" y="5134469"/>
            <a:ext cx="1211263" cy="1077913"/>
            <a:chOff x="0" y="144"/>
            <a:chExt cx="1728" cy="1584"/>
          </a:xfrm>
        </p:grpSpPr>
        <p:sp>
          <p:nvSpPr>
            <p:cNvPr id="70" name="AutoShape 981">
              <a:extLst>
                <a:ext uri="{FF2B5EF4-FFF2-40B4-BE49-F238E27FC236}">
                  <a16:creationId xmlns:a16="http://schemas.microsoft.com/office/drawing/2014/main" id="{BBB95A49-A261-436D-ABC6-06AFD826C5E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982">
              <a:extLst>
                <a:ext uri="{FF2B5EF4-FFF2-40B4-BE49-F238E27FC236}">
                  <a16:creationId xmlns:a16="http://schemas.microsoft.com/office/drawing/2014/main" id="{3EDC26FF-A248-4E65-B2EE-3C0ABAF2E6C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72" name="Group 983">
            <a:extLst>
              <a:ext uri="{FF2B5EF4-FFF2-40B4-BE49-F238E27FC236}">
                <a16:creationId xmlns:a16="http://schemas.microsoft.com/office/drawing/2014/main" id="{86D7282A-1359-42B9-819F-BF3E9AF3B13D}"/>
              </a:ext>
            </a:extLst>
          </p:cNvPr>
          <p:cNvGrpSpPr>
            <a:grpSpLocks/>
          </p:cNvGrpSpPr>
          <p:nvPr/>
        </p:nvGrpSpPr>
        <p:grpSpPr bwMode="auto">
          <a:xfrm>
            <a:off x="185530" y="5134469"/>
            <a:ext cx="1211263" cy="1077913"/>
            <a:chOff x="0" y="144"/>
            <a:chExt cx="1728" cy="1584"/>
          </a:xfrm>
        </p:grpSpPr>
        <p:sp>
          <p:nvSpPr>
            <p:cNvPr id="73" name="AutoShape 984">
              <a:extLst>
                <a:ext uri="{FF2B5EF4-FFF2-40B4-BE49-F238E27FC236}">
                  <a16:creationId xmlns:a16="http://schemas.microsoft.com/office/drawing/2014/main" id="{84C8E20C-D0A2-4295-BC56-8C2BC631378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985">
              <a:extLst>
                <a:ext uri="{FF2B5EF4-FFF2-40B4-BE49-F238E27FC236}">
                  <a16:creationId xmlns:a16="http://schemas.microsoft.com/office/drawing/2014/main" id="{DF4ACF4C-C827-4C4B-9890-5D6897FCC3E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75" name="Group 986">
            <a:extLst>
              <a:ext uri="{FF2B5EF4-FFF2-40B4-BE49-F238E27FC236}">
                <a16:creationId xmlns:a16="http://schemas.microsoft.com/office/drawing/2014/main" id="{9C1C226F-154F-4AA9-B466-57F98BC380B8}"/>
              </a:ext>
            </a:extLst>
          </p:cNvPr>
          <p:cNvGrpSpPr>
            <a:grpSpLocks/>
          </p:cNvGrpSpPr>
          <p:nvPr/>
        </p:nvGrpSpPr>
        <p:grpSpPr bwMode="auto">
          <a:xfrm>
            <a:off x="185530" y="5134469"/>
            <a:ext cx="1211263" cy="1077913"/>
            <a:chOff x="0" y="144"/>
            <a:chExt cx="1728" cy="1584"/>
          </a:xfrm>
        </p:grpSpPr>
        <p:sp>
          <p:nvSpPr>
            <p:cNvPr id="76" name="AutoShape 987">
              <a:extLst>
                <a:ext uri="{FF2B5EF4-FFF2-40B4-BE49-F238E27FC236}">
                  <a16:creationId xmlns:a16="http://schemas.microsoft.com/office/drawing/2014/main" id="{80481514-5A3A-4F27-85BF-50E70DCC40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988">
              <a:extLst>
                <a:ext uri="{FF2B5EF4-FFF2-40B4-BE49-F238E27FC236}">
                  <a16:creationId xmlns:a16="http://schemas.microsoft.com/office/drawing/2014/main" id="{CE635C6F-B492-41BC-9F6C-5FE7E4DB0E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78" name="Group 989">
            <a:extLst>
              <a:ext uri="{FF2B5EF4-FFF2-40B4-BE49-F238E27FC236}">
                <a16:creationId xmlns:a16="http://schemas.microsoft.com/office/drawing/2014/main" id="{BC744998-4AAD-4368-A561-E7190B6FC90F}"/>
              </a:ext>
            </a:extLst>
          </p:cNvPr>
          <p:cNvGrpSpPr>
            <a:grpSpLocks/>
          </p:cNvGrpSpPr>
          <p:nvPr/>
        </p:nvGrpSpPr>
        <p:grpSpPr bwMode="auto">
          <a:xfrm>
            <a:off x="185530" y="5134469"/>
            <a:ext cx="1211263" cy="1077913"/>
            <a:chOff x="0" y="144"/>
            <a:chExt cx="1728" cy="1584"/>
          </a:xfrm>
        </p:grpSpPr>
        <p:sp>
          <p:nvSpPr>
            <p:cNvPr id="79" name="AutoShape 990">
              <a:extLst>
                <a:ext uri="{FF2B5EF4-FFF2-40B4-BE49-F238E27FC236}">
                  <a16:creationId xmlns:a16="http://schemas.microsoft.com/office/drawing/2014/main" id="{2621F9CA-825A-4EE9-8B3F-156B493CBBB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991">
              <a:extLst>
                <a:ext uri="{FF2B5EF4-FFF2-40B4-BE49-F238E27FC236}">
                  <a16:creationId xmlns:a16="http://schemas.microsoft.com/office/drawing/2014/main" id="{CD8DD5C5-28C3-4BE8-83C6-107B1DC9EDF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81" name="Group 992">
            <a:extLst>
              <a:ext uri="{FF2B5EF4-FFF2-40B4-BE49-F238E27FC236}">
                <a16:creationId xmlns:a16="http://schemas.microsoft.com/office/drawing/2014/main" id="{5D4EFC92-A7FB-421E-B763-3B6E37D0F471}"/>
              </a:ext>
            </a:extLst>
          </p:cNvPr>
          <p:cNvGrpSpPr>
            <a:grpSpLocks/>
          </p:cNvGrpSpPr>
          <p:nvPr/>
        </p:nvGrpSpPr>
        <p:grpSpPr bwMode="auto">
          <a:xfrm>
            <a:off x="185530" y="5134469"/>
            <a:ext cx="1211263" cy="1077913"/>
            <a:chOff x="0" y="144"/>
            <a:chExt cx="1728" cy="1584"/>
          </a:xfrm>
        </p:grpSpPr>
        <p:sp>
          <p:nvSpPr>
            <p:cNvPr id="82" name="AutoShape 993">
              <a:extLst>
                <a:ext uri="{FF2B5EF4-FFF2-40B4-BE49-F238E27FC236}">
                  <a16:creationId xmlns:a16="http://schemas.microsoft.com/office/drawing/2014/main" id="{2F18EDA5-682B-48CF-86C4-2A581D465D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994">
              <a:extLst>
                <a:ext uri="{FF2B5EF4-FFF2-40B4-BE49-F238E27FC236}">
                  <a16:creationId xmlns:a16="http://schemas.microsoft.com/office/drawing/2014/main" id="{76ACC0A6-736E-4314-98E6-C1DC1C9C8D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84" name="Group 995">
            <a:extLst>
              <a:ext uri="{FF2B5EF4-FFF2-40B4-BE49-F238E27FC236}">
                <a16:creationId xmlns:a16="http://schemas.microsoft.com/office/drawing/2014/main" id="{5D745C67-41CD-4C53-8B6B-0DB05604B6D1}"/>
              </a:ext>
            </a:extLst>
          </p:cNvPr>
          <p:cNvGrpSpPr>
            <a:grpSpLocks/>
          </p:cNvGrpSpPr>
          <p:nvPr/>
        </p:nvGrpSpPr>
        <p:grpSpPr bwMode="auto">
          <a:xfrm>
            <a:off x="185530" y="5134469"/>
            <a:ext cx="1211263" cy="1077913"/>
            <a:chOff x="0" y="144"/>
            <a:chExt cx="1728" cy="1584"/>
          </a:xfrm>
        </p:grpSpPr>
        <p:sp>
          <p:nvSpPr>
            <p:cNvPr id="85" name="AutoShape 996">
              <a:extLst>
                <a:ext uri="{FF2B5EF4-FFF2-40B4-BE49-F238E27FC236}">
                  <a16:creationId xmlns:a16="http://schemas.microsoft.com/office/drawing/2014/main" id="{7DB632AF-DCCB-48BF-A217-7E695293694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997">
              <a:extLst>
                <a:ext uri="{FF2B5EF4-FFF2-40B4-BE49-F238E27FC236}">
                  <a16:creationId xmlns:a16="http://schemas.microsoft.com/office/drawing/2014/main" id="{AF305E6F-37B7-4302-9FE0-AF6A4BDD626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87" name="Group 998">
            <a:extLst>
              <a:ext uri="{FF2B5EF4-FFF2-40B4-BE49-F238E27FC236}">
                <a16:creationId xmlns:a16="http://schemas.microsoft.com/office/drawing/2014/main" id="{93259FF5-2F02-4AF5-8D5A-5303E13E84C6}"/>
              </a:ext>
            </a:extLst>
          </p:cNvPr>
          <p:cNvGrpSpPr>
            <a:grpSpLocks/>
          </p:cNvGrpSpPr>
          <p:nvPr/>
        </p:nvGrpSpPr>
        <p:grpSpPr bwMode="auto">
          <a:xfrm>
            <a:off x="185530" y="5134469"/>
            <a:ext cx="1211263" cy="1077913"/>
            <a:chOff x="0" y="144"/>
            <a:chExt cx="1728" cy="1584"/>
          </a:xfrm>
        </p:grpSpPr>
        <p:sp>
          <p:nvSpPr>
            <p:cNvPr id="88" name="AutoShape 999">
              <a:extLst>
                <a:ext uri="{FF2B5EF4-FFF2-40B4-BE49-F238E27FC236}">
                  <a16:creationId xmlns:a16="http://schemas.microsoft.com/office/drawing/2014/main" id="{DF90E940-5476-428F-801E-1F4CF8BE52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00">
              <a:extLst>
                <a:ext uri="{FF2B5EF4-FFF2-40B4-BE49-F238E27FC236}">
                  <a16:creationId xmlns:a16="http://schemas.microsoft.com/office/drawing/2014/main" id="{1ED960FC-CAA3-4413-B3B7-CFB03F02B25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90" name="Group 1001">
            <a:extLst>
              <a:ext uri="{FF2B5EF4-FFF2-40B4-BE49-F238E27FC236}">
                <a16:creationId xmlns:a16="http://schemas.microsoft.com/office/drawing/2014/main" id="{70EA6D4A-45BA-4188-B1C2-B29DD0B7C254}"/>
              </a:ext>
            </a:extLst>
          </p:cNvPr>
          <p:cNvGrpSpPr>
            <a:grpSpLocks/>
          </p:cNvGrpSpPr>
          <p:nvPr/>
        </p:nvGrpSpPr>
        <p:grpSpPr bwMode="auto">
          <a:xfrm>
            <a:off x="185530" y="5134469"/>
            <a:ext cx="1211263" cy="1077913"/>
            <a:chOff x="0" y="144"/>
            <a:chExt cx="1728" cy="1584"/>
          </a:xfrm>
        </p:grpSpPr>
        <p:sp>
          <p:nvSpPr>
            <p:cNvPr id="91" name="AutoShape 1002">
              <a:extLst>
                <a:ext uri="{FF2B5EF4-FFF2-40B4-BE49-F238E27FC236}">
                  <a16:creationId xmlns:a16="http://schemas.microsoft.com/office/drawing/2014/main" id="{806757C8-D497-44D5-AC38-095FB671170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03">
              <a:extLst>
                <a:ext uri="{FF2B5EF4-FFF2-40B4-BE49-F238E27FC236}">
                  <a16:creationId xmlns:a16="http://schemas.microsoft.com/office/drawing/2014/main" id="{BEA6E069-A326-407A-9030-3B9490FCB59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93" name="Group 1004">
            <a:extLst>
              <a:ext uri="{FF2B5EF4-FFF2-40B4-BE49-F238E27FC236}">
                <a16:creationId xmlns:a16="http://schemas.microsoft.com/office/drawing/2014/main" id="{FE2BCEAA-CC0F-44C9-9F02-ADE15DC046B1}"/>
              </a:ext>
            </a:extLst>
          </p:cNvPr>
          <p:cNvGrpSpPr>
            <a:grpSpLocks/>
          </p:cNvGrpSpPr>
          <p:nvPr/>
        </p:nvGrpSpPr>
        <p:grpSpPr bwMode="auto">
          <a:xfrm>
            <a:off x="185530" y="5134469"/>
            <a:ext cx="1211263" cy="1077913"/>
            <a:chOff x="0" y="144"/>
            <a:chExt cx="1728" cy="1584"/>
          </a:xfrm>
        </p:grpSpPr>
        <p:sp>
          <p:nvSpPr>
            <p:cNvPr id="94" name="AutoShape 1005">
              <a:extLst>
                <a:ext uri="{FF2B5EF4-FFF2-40B4-BE49-F238E27FC236}">
                  <a16:creationId xmlns:a16="http://schemas.microsoft.com/office/drawing/2014/main" id="{A4767422-EE6B-4724-92F4-54EF54DB4A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06">
              <a:extLst>
                <a:ext uri="{FF2B5EF4-FFF2-40B4-BE49-F238E27FC236}">
                  <a16:creationId xmlns:a16="http://schemas.microsoft.com/office/drawing/2014/main" id="{D0FCCE8B-BDC6-429A-BC9D-417E24F27F7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96" name="Group 1007">
            <a:extLst>
              <a:ext uri="{FF2B5EF4-FFF2-40B4-BE49-F238E27FC236}">
                <a16:creationId xmlns:a16="http://schemas.microsoft.com/office/drawing/2014/main" id="{2BD5F01B-09AD-4529-9A5D-F901AE36325E}"/>
              </a:ext>
            </a:extLst>
          </p:cNvPr>
          <p:cNvGrpSpPr>
            <a:grpSpLocks/>
          </p:cNvGrpSpPr>
          <p:nvPr/>
        </p:nvGrpSpPr>
        <p:grpSpPr bwMode="auto">
          <a:xfrm>
            <a:off x="185530" y="5134469"/>
            <a:ext cx="1211263" cy="1077913"/>
            <a:chOff x="0" y="144"/>
            <a:chExt cx="1728" cy="1584"/>
          </a:xfrm>
        </p:grpSpPr>
        <p:sp>
          <p:nvSpPr>
            <p:cNvPr id="97" name="AutoShape 1008">
              <a:extLst>
                <a:ext uri="{FF2B5EF4-FFF2-40B4-BE49-F238E27FC236}">
                  <a16:creationId xmlns:a16="http://schemas.microsoft.com/office/drawing/2014/main" id="{A9F28448-1404-4CA2-AE7A-90EB99F7825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09">
              <a:extLst>
                <a:ext uri="{FF2B5EF4-FFF2-40B4-BE49-F238E27FC236}">
                  <a16:creationId xmlns:a16="http://schemas.microsoft.com/office/drawing/2014/main" id="{25E7A17D-1249-4944-BF5D-B2697AE5CE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99" name="Group 1010">
            <a:extLst>
              <a:ext uri="{FF2B5EF4-FFF2-40B4-BE49-F238E27FC236}">
                <a16:creationId xmlns:a16="http://schemas.microsoft.com/office/drawing/2014/main" id="{610C0F4E-D7DE-41ED-A58C-30939A71540E}"/>
              </a:ext>
            </a:extLst>
          </p:cNvPr>
          <p:cNvGrpSpPr>
            <a:grpSpLocks/>
          </p:cNvGrpSpPr>
          <p:nvPr/>
        </p:nvGrpSpPr>
        <p:grpSpPr bwMode="auto">
          <a:xfrm>
            <a:off x="185530" y="5134469"/>
            <a:ext cx="1211263" cy="1077913"/>
            <a:chOff x="0" y="144"/>
            <a:chExt cx="1728" cy="1584"/>
          </a:xfrm>
        </p:grpSpPr>
        <p:sp>
          <p:nvSpPr>
            <p:cNvPr id="100" name="AutoShape 1011">
              <a:extLst>
                <a:ext uri="{FF2B5EF4-FFF2-40B4-BE49-F238E27FC236}">
                  <a16:creationId xmlns:a16="http://schemas.microsoft.com/office/drawing/2014/main" id="{B05B1CD8-C5EA-426B-AA7F-D69843450ED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12">
              <a:extLst>
                <a:ext uri="{FF2B5EF4-FFF2-40B4-BE49-F238E27FC236}">
                  <a16:creationId xmlns:a16="http://schemas.microsoft.com/office/drawing/2014/main" id="{714AF0C3-0535-4608-B6B8-6200D8BFFFF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102" name="Group 1013">
            <a:extLst>
              <a:ext uri="{FF2B5EF4-FFF2-40B4-BE49-F238E27FC236}">
                <a16:creationId xmlns:a16="http://schemas.microsoft.com/office/drawing/2014/main" id="{2FD0943A-02CB-4088-B6C3-B039F7A5E161}"/>
              </a:ext>
            </a:extLst>
          </p:cNvPr>
          <p:cNvGrpSpPr>
            <a:grpSpLocks/>
          </p:cNvGrpSpPr>
          <p:nvPr/>
        </p:nvGrpSpPr>
        <p:grpSpPr bwMode="auto">
          <a:xfrm>
            <a:off x="185530" y="5134469"/>
            <a:ext cx="1211263" cy="1077913"/>
            <a:chOff x="0" y="144"/>
            <a:chExt cx="1728" cy="1584"/>
          </a:xfrm>
        </p:grpSpPr>
        <p:sp>
          <p:nvSpPr>
            <p:cNvPr id="103" name="AutoShape 1014">
              <a:extLst>
                <a:ext uri="{FF2B5EF4-FFF2-40B4-BE49-F238E27FC236}">
                  <a16:creationId xmlns:a16="http://schemas.microsoft.com/office/drawing/2014/main" id="{B3352EBC-5EA2-4141-A550-0FA3D6FA701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15">
              <a:extLst>
                <a:ext uri="{FF2B5EF4-FFF2-40B4-BE49-F238E27FC236}">
                  <a16:creationId xmlns:a16="http://schemas.microsoft.com/office/drawing/2014/main" id="{9DCF4470-7A79-4EED-9CA6-8DCDDB3A46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105" name="Group 1016">
            <a:extLst>
              <a:ext uri="{FF2B5EF4-FFF2-40B4-BE49-F238E27FC236}">
                <a16:creationId xmlns:a16="http://schemas.microsoft.com/office/drawing/2014/main" id="{E9142887-ED3C-4383-9872-4730C8D4D28A}"/>
              </a:ext>
            </a:extLst>
          </p:cNvPr>
          <p:cNvGrpSpPr>
            <a:grpSpLocks/>
          </p:cNvGrpSpPr>
          <p:nvPr/>
        </p:nvGrpSpPr>
        <p:grpSpPr bwMode="auto">
          <a:xfrm>
            <a:off x="185530" y="5134469"/>
            <a:ext cx="1211263" cy="1077913"/>
            <a:chOff x="0" y="144"/>
            <a:chExt cx="1728" cy="1584"/>
          </a:xfrm>
        </p:grpSpPr>
        <p:sp>
          <p:nvSpPr>
            <p:cNvPr id="106" name="AutoShape 1017">
              <a:extLst>
                <a:ext uri="{FF2B5EF4-FFF2-40B4-BE49-F238E27FC236}">
                  <a16:creationId xmlns:a16="http://schemas.microsoft.com/office/drawing/2014/main" id="{36B34177-9036-418A-BA88-C49CA63AE1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18">
              <a:extLst>
                <a:ext uri="{FF2B5EF4-FFF2-40B4-BE49-F238E27FC236}">
                  <a16:creationId xmlns:a16="http://schemas.microsoft.com/office/drawing/2014/main" id="{767732F4-9604-435E-88DB-1577EC3F29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108" name="Group 1019">
            <a:extLst>
              <a:ext uri="{FF2B5EF4-FFF2-40B4-BE49-F238E27FC236}">
                <a16:creationId xmlns:a16="http://schemas.microsoft.com/office/drawing/2014/main" id="{50A8F6E1-1E9C-48B4-8D34-A6082BAEA8DB}"/>
              </a:ext>
            </a:extLst>
          </p:cNvPr>
          <p:cNvGrpSpPr>
            <a:grpSpLocks/>
          </p:cNvGrpSpPr>
          <p:nvPr/>
        </p:nvGrpSpPr>
        <p:grpSpPr bwMode="auto">
          <a:xfrm>
            <a:off x="185530" y="5134469"/>
            <a:ext cx="1211263" cy="1077913"/>
            <a:chOff x="0" y="144"/>
            <a:chExt cx="1728" cy="1584"/>
          </a:xfrm>
        </p:grpSpPr>
        <p:sp>
          <p:nvSpPr>
            <p:cNvPr id="109" name="AutoShape 1020">
              <a:extLst>
                <a:ext uri="{FF2B5EF4-FFF2-40B4-BE49-F238E27FC236}">
                  <a16:creationId xmlns:a16="http://schemas.microsoft.com/office/drawing/2014/main" id="{43B44937-C33B-44C8-B499-A0D74452CBF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21">
              <a:extLst>
                <a:ext uri="{FF2B5EF4-FFF2-40B4-BE49-F238E27FC236}">
                  <a16:creationId xmlns:a16="http://schemas.microsoft.com/office/drawing/2014/main" id="{C4450DD7-3378-48A1-8865-E89CD4A5596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111" name="Group 1022">
            <a:extLst>
              <a:ext uri="{FF2B5EF4-FFF2-40B4-BE49-F238E27FC236}">
                <a16:creationId xmlns:a16="http://schemas.microsoft.com/office/drawing/2014/main" id="{16AFFAF4-7889-4C22-8A95-B283B84D8057}"/>
              </a:ext>
            </a:extLst>
          </p:cNvPr>
          <p:cNvGrpSpPr>
            <a:grpSpLocks/>
          </p:cNvGrpSpPr>
          <p:nvPr/>
        </p:nvGrpSpPr>
        <p:grpSpPr bwMode="auto">
          <a:xfrm>
            <a:off x="185530" y="5134469"/>
            <a:ext cx="1211263" cy="1077913"/>
            <a:chOff x="0" y="144"/>
            <a:chExt cx="1728" cy="1584"/>
          </a:xfrm>
        </p:grpSpPr>
        <p:sp>
          <p:nvSpPr>
            <p:cNvPr id="112" name="AutoShape 1023">
              <a:extLst>
                <a:ext uri="{FF2B5EF4-FFF2-40B4-BE49-F238E27FC236}">
                  <a16:creationId xmlns:a16="http://schemas.microsoft.com/office/drawing/2014/main" id="{DDE69AB7-EA1E-4A10-B717-3D92ACB805F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24">
              <a:extLst>
                <a:ext uri="{FF2B5EF4-FFF2-40B4-BE49-F238E27FC236}">
                  <a16:creationId xmlns:a16="http://schemas.microsoft.com/office/drawing/2014/main" id="{A1590238-426E-48EF-BD57-9BC59D37D9E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114" name="Group 1025">
            <a:extLst>
              <a:ext uri="{FF2B5EF4-FFF2-40B4-BE49-F238E27FC236}">
                <a16:creationId xmlns:a16="http://schemas.microsoft.com/office/drawing/2014/main" id="{F1EED2E7-854D-426E-B420-1C4FF1C0E0E3}"/>
              </a:ext>
            </a:extLst>
          </p:cNvPr>
          <p:cNvGrpSpPr>
            <a:grpSpLocks/>
          </p:cNvGrpSpPr>
          <p:nvPr/>
        </p:nvGrpSpPr>
        <p:grpSpPr bwMode="auto">
          <a:xfrm>
            <a:off x="185530" y="5134469"/>
            <a:ext cx="1211263" cy="1077913"/>
            <a:chOff x="0" y="144"/>
            <a:chExt cx="1728" cy="1584"/>
          </a:xfrm>
        </p:grpSpPr>
        <p:sp>
          <p:nvSpPr>
            <p:cNvPr id="115" name="AutoShape 1026">
              <a:extLst>
                <a:ext uri="{FF2B5EF4-FFF2-40B4-BE49-F238E27FC236}">
                  <a16:creationId xmlns:a16="http://schemas.microsoft.com/office/drawing/2014/main" id="{B205DC7D-8E33-4AA8-922E-81CDF8E7CF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27">
              <a:extLst>
                <a:ext uri="{FF2B5EF4-FFF2-40B4-BE49-F238E27FC236}">
                  <a16:creationId xmlns:a16="http://schemas.microsoft.com/office/drawing/2014/main" id="{2324D772-6BCA-4E9C-995E-972DF82755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117" name="Group 1028">
            <a:extLst>
              <a:ext uri="{FF2B5EF4-FFF2-40B4-BE49-F238E27FC236}">
                <a16:creationId xmlns:a16="http://schemas.microsoft.com/office/drawing/2014/main" id="{78AF31AE-6D38-494C-B93A-755173B642F9}"/>
              </a:ext>
            </a:extLst>
          </p:cNvPr>
          <p:cNvGrpSpPr>
            <a:grpSpLocks/>
          </p:cNvGrpSpPr>
          <p:nvPr/>
        </p:nvGrpSpPr>
        <p:grpSpPr bwMode="auto">
          <a:xfrm>
            <a:off x="185530" y="5134469"/>
            <a:ext cx="1211263" cy="1077913"/>
            <a:chOff x="0" y="144"/>
            <a:chExt cx="1728" cy="1584"/>
          </a:xfrm>
        </p:grpSpPr>
        <p:sp>
          <p:nvSpPr>
            <p:cNvPr id="118" name="AutoShape 1029">
              <a:extLst>
                <a:ext uri="{FF2B5EF4-FFF2-40B4-BE49-F238E27FC236}">
                  <a16:creationId xmlns:a16="http://schemas.microsoft.com/office/drawing/2014/main" id="{F57DDDD9-AEE8-421E-9CEC-703D398E69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30">
              <a:extLst>
                <a:ext uri="{FF2B5EF4-FFF2-40B4-BE49-F238E27FC236}">
                  <a16:creationId xmlns:a16="http://schemas.microsoft.com/office/drawing/2014/main" id="{3A5EE7A3-AD13-4154-A656-61B7974D3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120" name="Group 1031">
            <a:extLst>
              <a:ext uri="{FF2B5EF4-FFF2-40B4-BE49-F238E27FC236}">
                <a16:creationId xmlns:a16="http://schemas.microsoft.com/office/drawing/2014/main" id="{E60D98FA-95B9-44FF-836C-EECDF24FD3F9}"/>
              </a:ext>
            </a:extLst>
          </p:cNvPr>
          <p:cNvGrpSpPr>
            <a:grpSpLocks/>
          </p:cNvGrpSpPr>
          <p:nvPr/>
        </p:nvGrpSpPr>
        <p:grpSpPr bwMode="auto">
          <a:xfrm>
            <a:off x="185530" y="5134469"/>
            <a:ext cx="1211263" cy="1077913"/>
            <a:chOff x="0" y="144"/>
            <a:chExt cx="1728" cy="1584"/>
          </a:xfrm>
        </p:grpSpPr>
        <p:sp>
          <p:nvSpPr>
            <p:cNvPr id="121" name="AutoShape 1032">
              <a:extLst>
                <a:ext uri="{FF2B5EF4-FFF2-40B4-BE49-F238E27FC236}">
                  <a16:creationId xmlns:a16="http://schemas.microsoft.com/office/drawing/2014/main" id="{2922DEB7-7DD5-4B49-B892-57BBB291C0D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33">
              <a:extLst>
                <a:ext uri="{FF2B5EF4-FFF2-40B4-BE49-F238E27FC236}">
                  <a16:creationId xmlns:a16="http://schemas.microsoft.com/office/drawing/2014/main" id="{A968E987-034B-4D87-A948-16BF64130EC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23" name="Group 1034">
            <a:extLst>
              <a:ext uri="{FF2B5EF4-FFF2-40B4-BE49-F238E27FC236}">
                <a16:creationId xmlns:a16="http://schemas.microsoft.com/office/drawing/2014/main" id="{0B84DC09-2FF3-41FD-86FE-47DAC070EE9A}"/>
              </a:ext>
            </a:extLst>
          </p:cNvPr>
          <p:cNvGrpSpPr>
            <a:grpSpLocks/>
          </p:cNvGrpSpPr>
          <p:nvPr/>
        </p:nvGrpSpPr>
        <p:grpSpPr bwMode="auto">
          <a:xfrm>
            <a:off x="185530" y="5134469"/>
            <a:ext cx="1211263" cy="1077913"/>
            <a:chOff x="0" y="144"/>
            <a:chExt cx="1728" cy="1584"/>
          </a:xfrm>
        </p:grpSpPr>
        <p:sp>
          <p:nvSpPr>
            <p:cNvPr id="124" name="AutoShape 1035">
              <a:extLst>
                <a:ext uri="{FF2B5EF4-FFF2-40B4-BE49-F238E27FC236}">
                  <a16:creationId xmlns:a16="http://schemas.microsoft.com/office/drawing/2014/main" id="{E0E7595E-FB0B-49DF-B127-B47540CD46E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36">
              <a:extLst>
                <a:ext uri="{FF2B5EF4-FFF2-40B4-BE49-F238E27FC236}">
                  <a16:creationId xmlns:a16="http://schemas.microsoft.com/office/drawing/2014/main" id="{3220A067-DB62-4DD2-B37A-D7A4F6B6A8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26" name="Group 1037">
            <a:extLst>
              <a:ext uri="{FF2B5EF4-FFF2-40B4-BE49-F238E27FC236}">
                <a16:creationId xmlns:a16="http://schemas.microsoft.com/office/drawing/2014/main" id="{9D385E34-7EC1-4996-A028-8522B2A0668B}"/>
              </a:ext>
            </a:extLst>
          </p:cNvPr>
          <p:cNvGrpSpPr>
            <a:grpSpLocks/>
          </p:cNvGrpSpPr>
          <p:nvPr/>
        </p:nvGrpSpPr>
        <p:grpSpPr bwMode="auto">
          <a:xfrm>
            <a:off x="185530" y="5134469"/>
            <a:ext cx="1211263" cy="1077913"/>
            <a:chOff x="0" y="144"/>
            <a:chExt cx="1728" cy="1584"/>
          </a:xfrm>
        </p:grpSpPr>
        <p:sp>
          <p:nvSpPr>
            <p:cNvPr id="127" name="AutoShape 1038">
              <a:extLst>
                <a:ext uri="{FF2B5EF4-FFF2-40B4-BE49-F238E27FC236}">
                  <a16:creationId xmlns:a16="http://schemas.microsoft.com/office/drawing/2014/main" id="{C184ED41-A194-485A-B661-53121FB278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39">
              <a:extLst>
                <a:ext uri="{FF2B5EF4-FFF2-40B4-BE49-F238E27FC236}">
                  <a16:creationId xmlns:a16="http://schemas.microsoft.com/office/drawing/2014/main" id="{26275831-0251-4BC7-BDF8-AEDE1FE1A2C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29" name="Group 1040">
            <a:extLst>
              <a:ext uri="{FF2B5EF4-FFF2-40B4-BE49-F238E27FC236}">
                <a16:creationId xmlns:a16="http://schemas.microsoft.com/office/drawing/2014/main" id="{71F4A760-4C68-4346-9352-40F34B7D427C}"/>
              </a:ext>
            </a:extLst>
          </p:cNvPr>
          <p:cNvGrpSpPr>
            <a:grpSpLocks/>
          </p:cNvGrpSpPr>
          <p:nvPr/>
        </p:nvGrpSpPr>
        <p:grpSpPr bwMode="auto">
          <a:xfrm>
            <a:off x="185530" y="5134469"/>
            <a:ext cx="1211263" cy="1077913"/>
            <a:chOff x="0" y="144"/>
            <a:chExt cx="1728" cy="1584"/>
          </a:xfrm>
        </p:grpSpPr>
        <p:sp>
          <p:nvSpPr>
            <p:cNvPr id="130" name="AutoShape 1041">
              <a:extLst>
                <a:ext uri="{FF2B5EF4-FFF2-40B4-BE49-F238E27FC236}">
                  <a16:creationId xmlns:a16="http://schemas.microsoft.com/office/drawing/2014/main" id="{6C83978F-657D-48CA-BCE3-FF7AAF8A22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42">
              <a:extLst>
                <a:ext uri="{FF2B5EF4-FFF2-40B4-BE49-F238E27FC236}">
                  <a16:creationId xmlns:a16="http://schemas.microsoft.com/office/drawing/2014/main" id="{C6699843-BE85-45FB-AFF4-D662ED41351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32" name="Group 1043">
            <a:extLst>
              <a:ext uri="{FF2B5EF4-FFF2-40B4-BE49-F238E27FC236}">
                <a16:creationId xmlns:a16="http://schemas.microsoft.com/office/drawing/2014/main" id="{018B8E5B-ED2B-4206-AB03-B84240AB1312}"/>
              </a:ext>
            </a:extLst>
          </p:cNvPr>
          <p:cNvGrpSpPr>
            <a:grpSpLocks/>
          </p:cNvGrpSpPr>
          <p:nvPr/>
        </p:nvGrpSpPr>
        <p:grpSpPr bwMode="auto">
          <a:xfrm>
            <a:off x="185530" y="5134469"/>
            <a:ext cx="1211263" cy="1077913"/>
            <a:chOff x="0" y="144"/>
            <a:chExt cx="1728" cy="1584"/>
          </a:xfrm>
        </p:grpSpPr>
        <p:sp>
          <p:nvSpPr>
            <p:cNvPr id="133" name="AutoShape 1044">
              <a:extLst>
                <a:ext uri="{FF2B5EF4-FFF2-40B4-BE49-F238E27FC236}">
                  <a16:creationId xmlns:a16="http://schemas.microsoft.com/office/drawing/2014/main" id="{BAEE34CC-E020-4BC5-9545-82ECFFF9AD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45">
              <a:extLst>
                <a:ext uri="{FF2B5EF4-FFF2-40B4-BE49-F238E27FC236}">
                  <a16:creationId xmlns:a16="http://schemas.microsoft.com/office/drawing/2014/main" id="{A215906D-35AE-4989-ACB4-96F6A77810B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35" name="Group 1046">
            <a:extLst>
              <a:ext uri="{FF2B5EF4-FFF2-40B4-BE49-F238E27FC236}">
                <a16:creationId xmlns:a16="http://schemas.microsoft.com/office/drawing/2014/main" id="{FDB42ED3-2851-4F8F-89D7-D982E65BDDD1}"/>
              </a:ext>
            </a:extLst>
          </p:cNvPr>
          <p:cNvGrpSpPr>
            <a:grpSpLocks/>
          </p:cNvGrpSpPr>
          <p:nvPr/>
        </p:nvGrpSpPr>
        <p:grpSpPr bwMode="auto">
          <a:xfrm>
            <a:off x="185530" y="5134469"/>
            <a:ext cx="1211263" cy="1077913"/>
            <a:chOff x="0" y="144"/>
            <a:chExt cx="1728" cy="1584"/>
          </a:xfrm>
        </p:grpSpPr>
        <p:sp>
          <p:nvSpPr>
            <p:cNvPr id="136" name="AutoShape 1047">
              <a:extLst>
                <a:ext uri="{FF2B5EF4-FFF2-40B4-BE49-F238E27FC236}">
                  <a16:creationId xmlns:a16="http://schemas.microsoft.com/office/drawing/2014/main" id="{B4F0BDAC-6B31-469E-9540-6570570213D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48">
              <a:extLst>
                <a:ext uri="{FF2B5EF4-FFF2-40B4-BE49-F238E27FC236}">
                  <a16:creationId xmlns:a16="http://schemas.microsoft.com/office/drawing/2014/main" id="{0963B5CF-78D0-43A4-ADC9-250E5435EB1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38" name="Group 1049">
            <a:extLst>
              <a:ext uri="{FF2B5EF4-FFF2-40B4-BE49-F238E27FC236}">
                <a16:creationId xmlns:a16="http://schemas.microsoft.com/office/drawing/2014/main" id="{07DC0E63-6C29-4522-B4FE-27226DBEDC92}"/>
              </a:ext>
            </a:extLst>
          </p:cNvPr>
          <p:cNvGrpSpPr>
            <a:grpSpLocks/>
          </p:cNvGrpSpPr>
          <p:nvPr/>
        </p:nvGrpSpPr>
        <p:grpSpPr bwMode="auto">
          <a:xfrm>
            <a:off x="185530" y="5134469"/>
            <a:ext cx="1211263" cy="1077913"/>
            <a:chOff x="0" y="144"/>
            <a:chExt cx="1728" cy="1584"/>
          </a:xfrm>
        </p:grpSpPr>
        <p:sp>
          <p:nvSpPr>
            <p:cNvPr id="139" name="AutoShape 1050">
              <a:extLst>
                <a:ext uri="{FF2B5EF4-FFF2-40B4-BE49-F238E27FC236}">
                  <a16:creationId xmlns:a16="http://schemas.microsoft.com/office/drawing/2014/main" id="{E5B8739A-960E-48AC-9B10-1B89485D9B1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51">
              <a:extLst>
                <a:ext uri="{FF2B5EF4-FFF2-40B4-BE49-F238E27FC236}">
                  <a16:creationId xmlns:a16="http://schemas.microsoft.com/office/drawing/2014/main" id="{8B3D4AE7-E269-4251-B49D-55DE9681697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41" name="Group 1052">
            <a:extLst>
              <a:ext uri="{FF2B5EF4-FFF2-40B4-BE49-F238E27FC236}">
                <a16:creationId xmlns:a16="http://schemas.microsoft.com/office/drawing/2014/main" id="{AEAF79FC-B41F-4162-941F-67E40EAC2730}"/>
              </a:ext>
            </a:extLst>
          </p:cNvPr>
          <p:cNvGrpSpPr>
            <a:grpSpLocks/>
          </p:cNvGrpSpPr>
          <p:nvPr/>
        </p:nvGrpSpPr>
        <p:grpSpPr bwMode="auto">
          <a:xfrm>
            <a:off x="185530" y="5134469"/>
            <a:ext cx="1211263" cy="1077913"/>
            <a:chOff x="0" y="144"/>
            <a:chExt cx="1728" cy="1584"/>
          </a:xfrm>
        </p:grpSpPr>
        <p:sp>
          <p:nvSpPr>
            <p:cNvPr id="142" name="AutoShape 1053">
              <a:extLst>
                <a:ext uri="{FF2B5EF4-FFF2-40B4-BE49-F238E27FC236}">
                  <a16:creationId xmlns:a16="http://schemas.microsoft.com/office/drawing/2014/main" id="{DF4E7C54-5DC5-4AEF-B374-A692FC51829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54">
              <a:extLst>
                <a:ext uri="{FF2B5EF4-FFF2-40B4-BE49-F238E27FC236}">
                  <a16:creationId xmlns:a16="http://schemas.microsoft.com/office/drawing/2014/main" id="{04303D23-AAAC-4FCF-B83D-958301111D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44" name="Group 1055">
            <a:extLst>
              <a:ext uri="{FF2B5EF4-FFF2-40B4-BE49-F238E27FC236}">
                <a16:creationId xmlns:a16="http://schemas.microsoft.com/office/drawing/2014/main" id="{AA12C72A-9239-4AA0-B14F-DAB2B2EFEF98}"/>
              </a:ext>
            </a:extLst>
          </p:cNvPr>
          <p:cNvGrpSpPr>
            <a:grpSpLocks/>
          </p:cNvGrpSpPr>
          <p:nvPr/>
        </p:nvGrpSpPr>
        <p:grpSpPr bwMode="auto">
          <a:xfrm>
            <a:off x="185530" y="5134469"/>
            <a:ext cx="1211263" cy="1077913"/>
            <a:chOff x="0" y="144"/>
            <a:chExt cx="1728" cy="1584"/>
          </a:xfrm>
        </p:grpSpPr>
        <p:sp>
          <p:nvSpPr>
            <p:cNvPr id="145" name="AutoShape 1056">
              <a:extLst>
                <a:ext uri="{FF2B5EF4-FFF2-40B4-BE49-F238E27FC236}">
                  <a16:creationId xmlns:a16="http://schemas.microsoft.com/office/drawing/2014/main" id="{FE0CE376-F643-433E-8DBA-5CD8DDA740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57">
              <a:extLst>
                <a:ext uri="{FF2B5EF4-FFF2-40B4-BE49-F238E27FC236}">
                  <a16:creationId xmlns:a16="http://schemas.microsoft.com/office/drawing/2014/main" id="{FFED6A7A-BA83-4ECF-A8E0-F251423656D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47" name="Group 1058">
            <a:extLst>
              <a:ext uri="{FF2B5EF4-FFF2-40B4-BE49-F238E27FC236}">
                <a16:creationId xmlns:a16="http://schemas.microsoft.com/office/drawing/2014/main" id="{977035E5-8AA9-4B59-81EA-1B23BF0A5946}"/>
              </a:ext>
            </a:extLst>
          </p:cNvPr>
          <p:cNvGrpSpPr>
            <a:grpSpLocks/>
          </p:cNvGrpSpPr>
          <p:nvPr/>
        </p:nvGrpSpPr>
        <p:grpSpPr bwMode="auto">
          <a:xfrm>
            <a:off x="185530" y="5134469"/>
            <a:ext cx="1211263" cy="1077913"/>
            <a:chOff x="0" y="144"/>
            <a:chExt cx="1728" cy="1584"/>
          </a:xfrm>
        </p:grpSpPr>
        <p:sp>
          <p:nvSpPr>
            <p:cNvPr id="148" name="AutoShape 1059">
              <a:extLst>
                <a:ext uri="{FF2B5EF4-FFF2-40B4-BE49-F238E27FC236}">
                  <a16:creationId xmlns:a16="http://schemas.microsoft.com/office/drawing/2014/main" id="{0857ED26-924B-4833-AD74-8006D382E1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60">
              <a:extLst>
                <a:ext uri="{FF2B5EF4-FFF2-40B4-BE49-F238E27FC236}">
                  <a16:creationId xmlns:a16="http://schemas.microsoft.com/office/drawing/2014/main" id="{4B8DEC4A-A838-4C27-8633-E229A6DA557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50" name="Group 1061">
            <a:extLst>
              <a:ext uri="{FF2B5EF4-FFF2-40B4-BE49-F238E27FC236}">
                <a16:creationId xmlns:a16="http://schemas.microsoft.com/office/drawing/2014/main" id="{163837AD-81AD-417D-894F-407F966E0392}"/>
              </a:ext>
            </a:extLst>
          </p:cNvPr>
          <p:cNvGrpSpPr>
            <a:grpSpLocks/>
          </p:cNvGrpSpPr>
          <p:nvPr/>
        </p:nvGrpSpPr>
        <p:grpSpPr bwMode="auto">
          <a:xfrm>
            <a:off x="185530" y="5134469"/>
            <a:ext cx="1211263" cy="1077913"/>
            <a:chOff x="0" y="144"/>
            <a:chExt cx="1728" cy="1584"/>
          </a:xfrm>
        </p:grpSpPr>
        <p:sp>
          <p:nvSpPr>
            <p:cNvPr id="151" name="AutoShape 1062">
              <a:extLst>
                <a:ext uri="{FF2B5EF4-FFF2-40B4-BE49-F238E27FC236}">
                  <a16:creationId xmlns:a16="http://schemas.microsoft.com/office/drawing/2014/main" id="{69DAFE75-C014-4492-92EE-547CD50B256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63">
              <a:extLst>
                <a:ext uri="{FF2B5EF4-FFF2-40B4-BE49-F238E27FC236}">
                  <a16:creationId xmlns:a16="http://schemas.microsoft.com/office/drawing/2014/main" id="{1568C2E8-C463-4FDA-85AE-8DAA1F6B1D9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53" name="Group 1064">
            <a:extLst>
              <a:ext uri="{FF2B5EF4-FFF2-40B4-BE49-F238E27FC236}">
                <a16:creationId xmlns:a16="http://schemas.microsoft.com/office/drawing/2014/main" id="{29160C37-7280-4513-A590-A05C3CF7841A}"/>
              </a:ext>
            </a:extLst>
          </p:cNvPr>
          <p:cNvGrpSpPr>
            <a:grpSpLocks/>
          </p:cNvGrpSpPr>
          <p:nvPr/>
        </p:nvGrpSpPr>
        <p:grpSpPr bwMode="auto">
          <a:xfrm>
            <a:off x="185530" y="5134469"/>
            <a:ext cx="1211263" cy="1077913"/>
            <a:chOff x="0" y="144"/>
            <a:chExt cx="1728" cy="1584"/>
          </a:xfrm>
        </p:grpSpPr>
        <p:sp>
          <p:nvSpPr>
            <p:cNvPr id="154" name="AutoShape 1065">
              <a:extLst>
                <a:ext uri="{FF2B5EF4-FFF2-40B4-BE49-F238E27FC236}">
                  <a16:creationId xmlns:a16="http://schemas.microsoft.com/office/drawing/2014/main" id="{01D899E9-A541-4010-BE25-2C25496AF1C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66">
              <a:extLst>
                <a:ext uri="{FF2B5EF4-FFF2-40B4-BE49-F238E27FC236}">
                  <a16:creationId xmlns:a16="http://schemas.microsoft.com/office/drawing/2014/main" id="{DC829A44-5A12-46BD-ADA9-D36BC4F44C6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56" name="Group 1067">
            <a:extLst>
              <a:ext uri="{FF2B5EF4-FFF2-40B4-BE49-F238E27FC236}">
                <a16:creationId xmlns:a16="http://schemas.microsoft.com/office/drawing/2014/main" id="{D6F7F6D7-FD27-4B5C-91A8-0ED32002C7A0}"/>
              </a:ext>
            </a:extLst>
          </p:cNvPr>
          <p:cNvGrpSpPr>
            <a:grpSpLocks/>
          </p:cNvGrpSpPr>
          <p:nvPr/>
        </p:nvGrpSpPr>
        <p:grpSpPr bwMode="auto">
          <a:xfrm>
            <a:off x="185530" y="5134469"/>
            <a:ext cx="1211263" cy="1077913"/>
            <a:chOff x="0" y="144"/>
            <a:chExt cx="1728" cy="1584"/>
          </a:xfrm>
        </p:grpSpPr>
        <p:sp>
          <p:nvSpPr>
            <p:cNvPr id="157" name="AutoShape 1068">
              <a:extLst>
                <a:ext uri="{FF2B5EF4-FFF2-40B4-BE49-F238E27FC236}">
                  <a16:creationId xmlns:a16="http://schemas.microsoft.com/office/drawing/2014/main" id="{24E7498E-B4AE-4D22-8B02-73C491889DE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69">
              <a:extLst>
                <a:ext uri="{FF2B5EF4-FFF2-40B4-BE49-F238E27FC236}">
                  <a16:creationId xmlns:a16="http://schemas.microsoft.com/office/drawing/2014/main" id="{3EFD85DE-2C24-4935-9129-AC4C09E0681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59" name="Group 1070">
            <a:extLst>
              <a:ext uri="{FF2B5EF4-FFF2-40B4-BE49-F238E27FC236}">
                <a16:creationId xmlns:a16="http://schemas.microsoft.com/office/drawing/2014/main" id="{0F6BA004-28F9-4F8A-815B-A70C412A0B15}"/>
              </a:ext>
            </a:extLst>
          </p:cNvPr>
          <p:cNvGrpSpPr>
            <a:grpSpLocks/>
          </p:cNvGrpSpPr>
          <p:nvPr/>
        </p:nvGrpSpPr>
        <p:grpSpPr bwMode="auto">
          <a:xfrm>
            <a:off x="185530" y="5134469"/>
            <a:ext cx="1211263" cy="1077913"/>
            <a:chOff x="0" y="144"/>
            <a:chExt cx="1728" cy="1584"/>
          </a:xfrm>
        </p:grpSpPr>
        <p:sp>
          <p:nvSpPr>
            <p:cNvPr id="160" name="AutoShape 1071">
              <a:extLst>
                <a:ext uri="{FF2B5EF4-FFF2-40B4-BE49-F238E27FC236}">
                  <a16:creationId xmlns:a16="http://schemas.microsoft.com/office/drawing/2014/main" id="{DD59F1C0-8B4F-403B-B7B3-4E89EA6153B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72">
              <a:extLst>
                <a:ext uri="{FF2B5EF4-FFF2-40B4-BE49-F238E27FC236}">
                  <a16:creationId xmlns:a16="http://schemas.microsoft.com/office/drawing/2014/main" id="{A4EBA20E-B7B5-4A67-A3EC-CA87B685268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62" name="Group 1073">
            <a:extLst>
              <a:ext uri="{FF2B5EF4-FFF2-40B4-BE49-F238E27FC236}">
                <a16:creationId xmlns:a16="http://schemas.microsoft.com/office/drawing/2014/main" id="{65C2EA21-08BE-40FB-8AC3-B63ECCEF9F71}"/>
              </a:ext>
            </a:extLst>
          </p:cNvPr>
          <p:cNvGrpSpPr>
            <a:grpSpLocks/>
          </p:cNvGrpSpPr>
          <p:nvPr/>
        </p:nvGrpSpPr>
        <p:grpSpPr bwMode="auto">
          <a:xfrm>
            <a:off x="185530" y="5134469"/>
            <a:ext cx="1211263" cy="1077913"/>
            <a:chOff x="0" y="144"/>
            <a:chExt cx="1728" cy="1584"/>
          </a:xfrm>
        </p:grpSpPr>
        <p:sp>
          <p:nvSpPr>
            <p:cNvPr id="163" name="AutoShape 1074">
              <a:extLst>
                <a:ext uri="{FF2B5EF4-FFF2-40B4-BE49-F238E27FC236}">
                  <a16:creationId xmlns:a16="http://schemas.microsoft.com/office/drawing/2014/main" id="{18D72B6E-46AC-4577-A260-665FF0600EF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75">
              <a:extLst>
                <a:ext uri="{FF2B5EF4-FFF2-40B4-BE49-F238E27FC236}">
                  <a16:creationId xmlns:a16="http://schemas.microsoft.com/office/drawing/2014/main" id="{142B370E-C48F-4005-8324-2BCB9994A6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65" name="Group 1076">
            <a:extLst>
              <a:ext uri="{FF2B5EF4-FFF2-40B4-BE49-F238E27FC236}">
                <a16:creationId xmlns:a16="http://schemas.microsoft.com/office/drawing/2014/main" id="{EF086B3B-0CDF-42A6-9C34-F6BC7AF3F558}"/>
              </a:ext>
            </a:extLst>
          </p:cNvPr>
          <p:cNvGrpSpPr>
            <a:grpSpLocks/>
          </p:cNvGrpSpPr>
          <p:nvPr/>
        </p:nvGrpSpPr>
        <p:grpSpPr bwMode="auto">
          <a:xfrm>
            <a:off x="185530" y="5134469"/>
            <a:ext cx="1211263" cy="1077913"/>
            <a:chOff x="0" y="144"/>
            <a:chExt cx="1728" cy="1584"/>
          </a:xfrm>
        </p:grpSpPr>
        <p:sp>
          <p:nvSpPr>
            <p:cNvPr id="166" name="AutoShape 1077">
              <a:extLst>
                <a:ext uri="{FF2B5EF4-FFF2-40B4-BE49-F238E27FC236}">
                  <a16:creationId xmlns:a16="http://schemas.microsoft.com/office/drawing/2014/main" id="{3C13E7E1-20BD-4980-AF5C-0BF23665F89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78">
              <a:extLst>
                <a:ext uri="{FF2B5EF4-FFF2-40B4-BE49-F238E27FC236}">
                  <a16:creationId xmlns:a16="http://schemas.microsoft.com/office/drawing/2014/main" id="{219F4527-4280-46AD-9773-A02D32B6DE8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68" name="Group 1079">
            <a:extLst>
              <a:ext uri="{FF2B5EF4-FFF2-40B4-BE49-F238E27FC236}">
                <a16:creationId xmlns:a16="http://schemas.microsoft.com/office/drawing/2014/main" id="{AF13A02A-90D5-46D4-AB1D-E3F289639C5D}"/>
              </a:ext>
            </a:extLst>
          </p:cNvPr>
          <p:cNvGrpSpPr>
            <a:grpSpLocks/>
          </p:cNvGrpSpPr>
          <p:nvPr/>
        </p:nvGrpSpPr>
        <p:grpSpPr bwMode="auto">
          <a:xfrm>
            <a:off x="185530" y="5134469"/>
            <a:ext cx="1211263" cy="1077913"/>
            <a:chOff x="0" y="144"/>
            <a:chExt cx="1728" cy="1584"/>
          </a:xfrm>
        </p:grpSpPr>
        <p:sp>
          <p:nvSpPr>
            <p:cNvPr id="169" name="AutoShape 1080">
              <a:extLst>
                <a:ext uri="{FF2B5EF4-FFF2-40B4-BE49-F238E27FC236}">
                  <a16:creationId xmlns:a16="http://schemas.microsoft.com/office/drawing/2014/main" id="{AE7FBC24-E7E5-4EC4-A49E-210DCC9142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081">
              <a:extLst>
                <a:ext uri="{FF2B5EF4-FFF2-40B4-BE49-F238E27FC236}">
                  <a16:creationId xmlns:a16="http://schemas.microsoft.com/office/drawing/2014/main" id="{67C212BC-4A36-40E6-84A4-AB5C2C3324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71" name="Group 1082">
            <a:extLst>
              <a:ext uri="{FF2B5EF4-FFF2-40B4-BE49-F238E27FC236}">
                <a16:creationId xmlns:a16="http://schemas.microsoft.com/office/drawing/2014/main" id="{EE24FF7D-361E-4F13-8F90-E38989AC6A2D}"/>
              </a:ext>
            </a:extLst>
          </p:cNvPr>
          <p:cNvGrpSpPr>
            <a:grpSpLocks/>
          </p:cNvGrpSpPr>
          <p:nvPr/>
        </p:nvGrpSpPr>
        <p:grpSpPr bwMode="auto">
          <a:xfrm>
            <a:off x="185530" y="5134469"/>
            <a:ext cx="1211263" cy="1077913"/>
            <a:chOff x="0" y="144"/>
            <a:chExt cx="1728" cy="1584"/>
          </a:xfrm>
        </p:grpSpPr>
        <p:sp>
          <p:nvSpPr>
            <p:cNvPr id="172" name="AutoShape 1083">
              <a:extLst>
                <a:ext uri="{FF2B5EF4-FFF2-40B4-BE49-F238E27FC236}">
                  <a16:creationId xmlns:a16="http://schemas.microsoft.com/office/drawing/2014/main" id="{C784215C-4DE6-4117-9E9B-EF535739A31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084">
              <a:extLst>
                <a:ext uri="{FF2B5EF4-FFF2-40B4-BE49-F238E27FC236}">
                  <a16:creationId xmlns:a16="http://schemas.microsoft.com/office/drawing/2014/main" id="{B6C498FD-98DC-4AB3-9271-D24684109F8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74" name="Group 1085">
            <a:extLst>
              <a:ext uri="{FF2B5EF4-FFF2-40B4-BE49-F238E27FC236}">
                <a16:creationId xmlns:a16="http://schemas.microsoft.com/office/drawing/2014/main" id="{7169DC6C-2DBC-4814-9C29-054E65A0DFB1}"/>
              </a:ext>
            </a:extLst>
          </p:cNvPr>
          <p:cNvGrpSpPr>
            <a:grpSpLocks/>
          </p:cNvGrpSpPr>
          <p:nvPr/>
        </p:nvGrpSpPr>
        <p:grpSpPr bwMode="auto">
          <a:xfrm>
            <a:off x="185530" y="5134469"/>
            <a:ext cx="1211263" cy="1077913"/>
            <a:chOff x="0" y="144"/>
            <a:chExt cx="1728" cy="1584"/>
          </a:xfrm>
        </p:grpSpPr>
        <p:sp>
          <p:nvSpPr>
            <p:cNvPr id="175" name="AutoShape 1086">
              <a:extLst>
                <a:ext uri="{FF2B5EF4-FFF2-40B4-BE49-F238E27FC236}">
                  <a16:creationId xmlns:a16="http://schemas.microsoft.com/office/drawing/2014/main" id="{A1489E9A-1B3D-4837-924F-B1C7A8A0C42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087">
              <a:extLst>
                <a:ext uri="{FF2B5EF4-FFF2-40B4-BE49-F238E27FC236}">
                  <a16:creationId xmlns:a16="http://schemas.microsoft.com/office/drawing/2014/main" id="{ABF28294-B2EA-43B5-8AE3-2A7235F1FC8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77" name="Group 1088">
            <a:extLst>
              <a:ext uri="{FF2B5EF4-FFF2-40B4-BE49-F238E27FC236}">
                <a16:creationId xmlns:a16="http://schemas.microsoft.com/office/drawing/2014/main" id="{944F0BB9-75C0-40A1-963B-092C907CD950}"/>
              </a:ext>
            </a:extLst>
          </p:cNvPr>
          <p:cNvGrpSpPr>
            <a:grpSpLocks/>
          </p:cNvGrpSpPr>
          <p:nvPr/>
        </p:nvGrpSpPr>
        <p:grpSpPr bwMode="auto">
          <a:xfrm>
            <a:off x="185530" y="5134469"/>
            <a:ext cx="1211263" cy="1077913"/>
            <a:chOff x="0" y="144"/>
            <a:chExt cx="1728" cy="1584"/>
          </a:xfrm>
        </p:grpSpPr>
        <p:sp>
          <p:nvSpPr>
            <p:cNvPr id="178" name="AutoShape 1089">
              <a:extLst>
                <a:ext uri="{FF2B5EF4-FFF2-40B4-BE49-F238E27FC236}">
                  <a16:creationId xmlns:a16="http://schemas.microsoft.com/office/drawing/2014/main" id="{BCD7DA7C-72DD-4D13-891F-D0F7D2EA292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090">
              <a:extLst>
                <a:ext uri="{FF2B5EF4-FFF2-40B4-BE49-F238E27FC236}">
                  <a16:creationId xmlns:a16="http://schemas.microsoft.com/office/drawing/2014/main" id="{05EAB9AE-1155-4C0A-8998-5111987B7E9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80" name="Group 1091">
            <a:extLst>
              <a:ext uri="{FF2B5EF4-FFF2-40B4-BE49-F238E27FC236}">
                <a16:creationId xmlns:a16="http://schemas.microsoft.com/office/drawing/2014/main" id="{5CC94058-F93F-447C-B5E1-26F66A5177A2}"/>
              </a:ext>
            </a:extLst>
          </p:cNvPr>
          <p:cNvGrpSpPr>
            <a:grpSpLocks/>
          </p:cNvGrpSpPr>
          <p:nvPr/>
        </p:nvGrpSpPr>
        <p:grpSpPr bwMode="auto">
          <a:xfrm>
            <a:off x="185530" y="5134469"/>
            <a:ext cx="1211263" cy="1077913"/>
            <a:chOff x="0" y="144"/>
            <a:chExt cx="1728" cy="1584"/>
          </a:xfrm>
        </p:grpSpPr>
        <p:sp>
          <p:nvSpPr>
            <p:cNvPr id="181" name="AutoShape 1092">
              <a:extLst>
                <a:ext uri="{FF2B5EF4-FFF2-40B4-BE49-F238E27FC236}">
                  <a16:creationId xmlns:a16="http://schemas.microsoft.com/office/drawing/2014/main" id="{CFA803CD-E96C-4D1E-9071-F95F5851CFB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093">
              <a:extLst>
                <a:ext uri="{FF2B5EF4-FFF2-40B4-BE49-F238E27FC236}">
                  <a16:creationId xmlns:a16="http://schemas.microsoft.com/office/drawing/2014/main" id="{9078580C-EFE3-4EC6-9890-8543C486CD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83" name="Group 1094">
            <a:extLst>
              <a:ext uri="{FF2B5EF4-FFF2-40B4-BE49-F238E27FC236}">
                <a16:creationId xmlns:a16="http://schemas.microsoft.com/office/drawing/2014/main" id="{FBBB204B-6DEF-44A9-B620-55E745F9449C}"/>
              </a:ext>
            </a:extLst>
          </p:cNvPr>
          <p:cNvGrpSpPr>
            <a:grpSpLocks/>
          </p:cNvGrpSpPr>
          <p:nvPr/>
        </p:nvGrpSpPr>
        <p:grpSpPr bwMode="auto">
          <a:xfrm>
            <a:off x="185530" y="5134469"/>
            <a:ext cx="1211263" cy="1077913"/>
            <a:chOff x="0" y="144"/>
            <a:chExt cx="1728" cy="1584"/>
          </a:xfrm>
        </p:grpSpPr>
        <p:sp>
          <p:nvSpPr>
            <p:cNvPr id="184" name="AutoShape 1095">
              <a:extLst>
                <a:ext uri="{FF2B5EF4-FFF2-40B4-BE49-F238E27FC236}">
                  <a16:creationId xmlns:a16="http://schemas.microsoft.com/office/drawing/2014/main" id="{0590EA56-BBA1-45ED-BC59-DF1E938C82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096">
              <a:extLst>
                <a:ext uri="{FF2B5EF4-FFF2-40B4-BE49-F238E27FC236}">
                  <a16:creationId xmlns:a16="http://schemas.microsoft.com/office/drawing/2014/main" id="{7A756311-1CC4-47DD-8D5C-DD69892806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86" name="Group 1097">
            <a:extLst>
              <a:ext uri="{FF2B5EF4-FFF2-40B4-BE49-F238E27FC236}">
                <a16:creationId xmlns:a16="http://schemas.microsoft.com/office/drawing/2014/main" id="{C1F979CF-4100-4AFD-A621-9B2CE1208104}"/>
              </a:ext>
            </a:extLst>
          </p:cNvPr>
          <p:cNvGrpSpPr>
            <a:grpSpLocks/>
          </p:cNvGrpSpPr>
          <p:nvPr/>
        </p:nvGrpSpPr>
        <p:grpSpPr bwMode="auto">
          <a:xfrm>
            <a:off x="185530" y="5134469"/>
            <a:ext cx="1211263" cy="1077913"/>
            <a:chOff x="0" y="144"/>
            <a:chExt cx="1728" cy="1584"/>
          </a:xfrm>
        </p:grpSpPr>
        <p:sp>
          <p:nvSpPr>
            <p:cNvPr id="187" name="AutoShape 1098">
              <a:extLst>
                <a:ext uri="{FF2B5EF4-FFF2-40B4-BE49-F238E27FC236}">
                  <a16:creationId xmlns:a16="http://schemas.microsoft.com/office/drawing/2014/main" id="{9191DAE0-2D84-4BFB-B3D7-A0264D0CD75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099">
              <a:extLst>
                <a:ext uri="{FF2B5EF4-FFF2-40B4-BE49-F238E27FC236}">
                  <a16:creationId xmlns:a16="http://schemas.microsoft.com/office/drawing/2014/main" id="{DB0F9FB2-8648-4405-8453-E68CB37021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89" name="Group 1100">
            <a:extLst>
              <a:ext uri="{FF2B5EF4-FFF2-40B4-BE49-F238E27FC236}">
                <a16:creationId xmlns:a16="http://schemas.microsoft.com/office/drawing/2014/main" id="{FD5BB914-CB42-4228-8850-CD6B50CFFD88}"/>
              </a:ext>
            </a:extLst>
          </p:cNvPr>
          <p:cNvGrpSpPr>
            <a:grpSpLocks/>
          </p:cNvGrpSpPr>
          <p:nvPr/>
        </p:nvGrpSpPr>
        <p:grpSpPr bwMode="auto">
          <a:xfrm>
            <a:off x="185530" y="5134469"/>
            <a:ext cx="1211263" cy="1077913"/>
            <a:chOff x="0" y="144"/>
            <a:chExt cx="1728" cy="1584"/>
          </a:xfrm>
        </p:grpSpPr>
        <p:sp>
          <p:nvSpPr>
            <p:cNvPr id="190" name="AutoShape 1101">
              <a:extLst>
                <a:ext uri="{FF2B5EF4-FFF2-40B4-BE49-F238E27FC236}">
                  <a16:creationId xmlns:a16="http://schemas.microsoft.com/office/drawing/2014/main" id="{CF1EDE5C-C438-4620-9931-50076DB2055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02">
              <a:extLst>
                <a:ext uri="{FF2B5EF4-FFF2-40B4-BE49-F238E27FC236}">
                  <a16:creationId xmlns:a16="http://schemas.microsoft.com/office/drawing/2014/main" id="{11A39652-B6DB-4177-81C2-0539A2FEE1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92" name="Group 1103">
            <a:extLst>
              <a:ext uri="{FF2B5EF4-FFF2-40B4-BE49-F238E27FC236}">
                <a16:creationId xmlns:a16="http://schemas.microsoft.com/office/drawing/2014/main" id="{5CC8D69B-644C-400B-B114-C9343E2C5D13}"/>
              </a:ext>
            </a:extLst>
          </p:cNvPr>
          <p:cNvGrpSpPr>
            <a:grpSpLocks/>
          </p:cNvGrpSpPr>
          <p:nvPr/>
        </p:nvGrpSpPr>
        <p:grpSpPr bwMode="auto">
          <a:xfrm>
            <a:off x="185530" y="5134469"/>
            <a:ext cx="1211263" cy="1077913"/>
            <a:chOff x="0" y="144"/>
            <a:chExt cx="1728" cy="1584"/>
          </a:xfrm>
        </p:grpSpPr>
        <p:sp>
          <p:nvSpPr>
            <p:cNvPr id="193" name="AutoShape 1104">
              <a:extLst>
                <a:ext uri="{FF2B5EF4-FFF2-40B4-BE49-F238E27FC236}">
                  <a16:creationId xmlns:a16="http://schemas.microsoft.com/office/drawing/2014/main" id="{23C50A41-DAA4-443E-95FA-B2FE3E77E8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05">
              <a:extLst>
                <a:ext uri="{FF2B5EF4-FFF2-40B4-BE49-F238E27FC236}">
                  <a16:creationId xmlns:a16="http://schemas.microsoft.com/office/drawing/2014/main" id="{7F7E4335-A20A-4133-AB20-4D2B23F23D1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95" name="Group 1106">
            <a:extLst>
              <a:ext uri="{FF2B5EF4-FFF2-40B4-BE49-F238E27FC236}">
                <a16:creationId xmlns:a16="http://schemas.microsoft.com/office/drawing/2014/main" id="{4E7771BB-D090-489C-B318-E9EABCFA939D}"/>
              </a:ext>
            </a:extLst>
          </p:cNvPr>
          <p:cNvGrpSpPr>
            <a:grpSpLocks/>
          </p:cNvGrpSpPr>
          <p:nvPr/>
        </p:nvGrpSpPr>
        <p:grpSpPr bwMode="auto">
          <a:xfrm>
            <a:off x="185530" y="5134469"/>
            <a:ext cx="1211263" cy="1077913"/>
            <a:chOff x="0" y="144"/>
            <a:chExt cx="1728" cy="1584"/>
          </a:xfrm>
        </p:grpSpPr>
        <p:sp>
          <p:nvSpPr>
            <p:cNvPr id="196" name="AutoShape 1107">
              <a:extLst>
                <a:ext uri="{FF2B5EF4-FFF2-40B4-BE49-F238E27FC236}">
                  <a16:creationId xmlns:a16="http://schemas.microsoft.com/office/drawing/2014/main" id="{9AD61BF5-74B6-4F95-B3FE-D77E19633BA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7" name="Text Box 1108">
              <a:extLst>
                <a:ext uri="{FF2B5EF4-FFF2-40B4-BE49-F238E27FC236}">
                  <a16:creationId xmlns:a16="http://schemas.microsoft.com/office/drawing/2014/main" id="{DBB2FE59-630C-476A-BE32-0355B82C5F3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98" name="Group 1109">
            <a:extLst>
              <a:ext uri="{FF2B5EF4-FFF2-40B4-BE49-F238E27FC236}">
                <a16:creationId xmlns:a16="http://schemas.microsoft.com/office/drawing/2014/main" id="{A0E16C74-BDEE-4E31-B19F-483BB130FB5A}"/>
              </a:ext>
            </a:extLst>
          </p:cNvPr>
          <p:cNvGrpSpPr>
            <a:grpSpLocks/>
          </p:cNvGrpSpPr>
          <p:nvPr/>
        </p:nvGrpSpPr>
        <p:grpSpPr bwMode="auto">
          <a:xfrm>
            <a:off x="185530" y="5134469"/>
            <a:ext cx="1211263" cy="1077913"/>
            <a:chOff x="0" y="144"/>
            <a:chExt cx="1728" cy="1584"/>
          </a:xfrm>
        </p:grpSpPr>
        <p:sp>
          <p:nvSpPr>
            <p:cNvPr id="199" name="AutoShape 1110">
              <a:extLst>
                <a:ext uri="{FF2B5EF4-FFF2-40B4-BE49-F238E27FC236}">
                  <a16:creationId xmlns:a16="http://schemas.microsoft.com/office/drawing/2014/main" id="{B8B0087D-F61B-4DE3-A891-7BD2C2DE32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0" name="Text Box 1111">
              <a:extLst>
                <a:ext uri="{FF2B5EF4-FFF2-40B4-BE49-F238E27FC236}">
                  <a16:creationId xmlns:a16="http://schemas.microsoft.com/office/drawing/2014/main" id="{B5887E46-0545-4878-A45D-B2328DB15FB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201" name="Group 1112">
            <a:extLst>
              <a:ext uri="{FF2B5EF4-FFF2-40B4-BE49-F238E27FC236}">
                <a16:creationId xmlns:a16="http://schemas.microsoft.com/office/drawing/2014/main" id="{A4E22019-50AD-4C6E-ADBB-0C8B53FD5737}"/>
              </a:ext>
            </a:extLst>
          </p:cNvPr>
          <p:cNvGrpSpPr>
            <a:grpSpLocks/>
          </p:cNvGrpSpPr>
          <p:nvPr/>
        </p:nvGrpSpPr>
        <p:grpSpPr bwMode="auto">
          <a:xfrm>
            <a:off x="185530" y="5134469"/>
            <a:ext cx="1211263" cy="1077913"/>
            <a:chOff x="0" y="144"/>
            <a:chExt cx="1728" cy="1584"/>
          </a:xfrm>
        </p:grpSpPr>
        <p:sp>
          <p:nvSpPr>
            <p:cNvPr id="202" name="AutoShape 1113">
              <a:extLst>
                <a:ext uri="{FF2B5EF4-FFF2-40B4-BE49-F238E27FC236}">
                  <a16:creationId xmlns:a16="http://schemas.microsoft.com/office/drawing/2014/main" id="{70FA4A9C-1537-495D-B522-2E6464041F5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3" name="Text Box 1114">
              <a:extLst>
                <a:ext uri="{FF2B5EF4-FFF2-40B4-BE49-F238E27FC236}">
                  <a16:creationId xmlns:a16="http://schemas.microsoft.com/office/drawing/2014/main" id="{736AD8D5-DB4F-41A8-BCE0-30454264F1E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204" name="Group 1115">
            <a:extLst>
              <a:ext uri="{FF2B5EF4-FFF2-40B4-BE49-F238E27FC236}">
                <a16:creationId xmlns:a16="http://schemas.microsoft.com/office/drawing/2014/main" id="{46A93025-ACF9-442C-A718-D00D6AA75471}"/>
              </a:ext>
            </a:extLst>
          </p:cNvPr>
          <p:cNvGrpSpPr>
            <a:grpSpLocks/>
          </p:cNvGrpSpPr>
          <p:nvPr/>
        </p:nvGrpSpPr>
        <p:grpSpPr bwMode="auto">
          <a:xfrm>
            <a:off x="185530" y="5134469"/>
            <a:ext cx="1211263" cy="1077913"/>
            <a:chOff x="0" y="144"/>
            <a:chExt cx="1728" cy="1584"/>
          </a:xfrm>
        </p:grpSpPr>
        <p:sp>
          <p:nvSpPr>
            <p:cNvPr id="205" name="AutoShape 1116">
              <a:extLst>
                <a:ext uri="{FF2B5EF4-FFF2-40B4-BE49-F238E27FC236}">
                  <a16:creationId xmlns:a16="http://schemas.microsoft.com/office/drawing/2014/main" id="{CECB462D-FEFD-4F12-AA67-17722403B5F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6" name="Text Box 1117">
              <a:extLst>
                <a:ext uri="{FF2B5EF4-FFF2-40B4-BE49-F238E27FC236}">
                  <a16:creationId xmlns:a16="http://schemas.microsoft.com/office/drawing/2014/main" id="{38EE2695-26CA-46EC-A501-65F24490D8B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207" name="Group 1118">
            <a:extLst>
              <a:ext uri="{FF2B5EF4-FFF2-40B4-BE49-F238E27FC236}">
                <a16:creationId xmlns:a16="http://schemas.microsoft.com/office/drawing/2014/main" id="{F1AB2600-EF42-4926-9252-7F5C49B6BCC7}"/>
              </a:ext>
            </a:extLst>
          </p:cNvPr>
          <p:cNvGrpSpPr>
            <a:grpSpLocks/>
          </p:cNvGrpSpPr>
          <p:nvPr/>
        </p:nvGrpSpPr>
        <p:grpSpPr bwMode="auto">
          <a:xfrm>
            <a:off x="185530" y="5134469"/>
            <a:ext cx="1211263" cy="1077913"/>
            <a:chOff x="0" y="144"/>
            <a:chExt cx="1728" cy="1584"/>
          </a:xfrm>
        </p:grpSpPr>
        <p:sp>
          <p:nvSpPr>
            <p:cNvPr id="208" name="AutoShape 1119">
              <a:extLst>
                <a:ext uri="{FF2B5EF4-FFF2-40B4-BE49-F238E27FC236}">
                  <a16:creationId xmlns:a16="http://schemas.microsoft.com/office/drawing/2014/main" id="{19D94D8E-B34B-4FF0-A029-8992D4E177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9" name="Text Box 1120">
              <a:extLst>
                <a:ext uri="{FF2B5EF4-FFF2-40B4-BE49-F238E27FC236}">
                  <a16:creationId xmlns:a16="http://schemas.microsoft.com/office/drawing/2014/main" id="{7D3E96EE-4F0A-40AA-9A41-0FA5F9C6F19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210" name="Group 1121">
            <a:extLst>
              <a:ext uri="{FF2B5EF4-FFF2-40B4-BE49-F238E27FC236}">
                <a16:creationId xmlns:a16="http://schemas.microsoft.com/office/drawing/2014/main" id="{603BE563-122A-476B-AA11-76007D00558E}"/>
              </a:ext>
            </a:extLst>
          </p:cNvPr>
          <p:cNvGrpSpPr>
            <a:grpSpLocks/>
          </p:cNvGrpSpPr>
          <p:nvPr/>
        </p:nvGrpSpPr>
        <p:grpSpPr bwMode="auto">
          <a:xfrm>
            <a:off x="185530" y="5134469"/>
            <a:ext cx="1211263" cy="1077913"/>
            <a:chOff x="0" y="144"/>
            <a:chExt cx="1728" cy="1584"/>
          </a:xfrm>
        </p:grpSpPr>
        <p:sp>
          <p:nvSpPr>
            <p:cNvPr id="211" name="AutoShape 1122">
              <a:extLst>
                <a:ext uri="{FF2B5EF4-FFF2-40B4-BE49-F238E27FC236}">
                  <a16:creationId xmlns:a16="http://schemas.microsoft.com/office/drawing/2014/main" id="{64707E6E-9C3E-495B-ABC6-0E07262FF6D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2" name="Text Box 1123">
              <a:extLst>
                <a:ext uri="{FF2B5EF4-FFF2-40B4-BE49-F238E27FC236}">
                  <a16:creationId xmlns:a16="http://schemas.microsoft.com/office/drawing/2014/main" id="{41344270-6D76-4394-80EB-5C25954225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213" name="Group 1124">
            <a:extLst>
              <a:ext uri="{FF2B5EF4-FFF2-40B4-BE49-F238E27FC236}">
                <a16:creationId xmlns:a16="http://schemas.microsoft.com/office/drawing/2014/main" id="{B9131A44-BD2E-46B9-BE08-8B594506D92A}"/>
              </a:ext>
            </a:extLst>
          </p:cNvPr>
          <p:cNvGrpSpPr>
            <a:grpSpLocks/>
          </p:cNvGrpSpPr>
          <p:nvPr/>
        </p:nvGrpSpPr>
        <p:grpSpPr bwMode="auto">
          <a:xfrm>
            <a:off x="193468" y="5123357"/>
            <a:ext cx="1211262" cy="1077912"/>
            <a:chOff x="-168" y="-12"/>
            <a:chExt cx="1728" cy="1584"/>
          </a:xfrm>
        </p:grpSpPr>
        <p:sp>
          <p:nvSpPr>
            <p:cNvPr id="214" name="AutoShape 1125">
              <a:extLst>
                <a:ext uri="{FF2B5EF4-FFF2-40B4-BE49-F238E27FC236}">
                  <a16:creationId xmlns:a16="http://schemas.microsoft.com/office/drawing/2014/main" id="{8DB3CF01-59B8-4D9B-9976-28934CA772C0}"/>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5" name="Text Box 1126">
              <a:extLst>
                <a:ext uri="{FF2B5EF4-FFF2-40B4-BE49-F238E27FC236}">
                  <a16:creationId xmlns:a16="http://schemas.microsoft.com/office/drawing/2014/main" id="{67AC84E4-0224-4C2E-8433-A9097CFA2CE2}"/>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216" name="Rectangle 215">
            <a:extLst>
              <a:ext uri="{FF2B5EF4-FFF2-40B4-BE49-F238E27FC236}">
                <a16:creationId xmlns:a16="http://schemas.microsoft.com/office/drawing/2014/main" id="{97CDC2E4-3750-4C0A-B38C-E9DD333882B5}"/>
              </a:ext>
            </a:extLst>
          </p:cNvPr>
          <p:cNvSpPr/>
          <p:nvPr/>
        </p:nvSpPr>
        <p:spPr>
          <a:xfrm>
            <a:off x="185530" y="6272707"/>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20278582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1"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900" decel="100000" fill="hold"/>
                                        <p:tgtEl>
                                          <p:spTgt spid="4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par>
                    <p:cTn id="25" fill="hold">
                      <p:stCondLst>
                        <p:cond delay="indefinite"/>
                      </p:stCondLst>
                      <p:childTnLst>
                        <p:par>
                          <p:cTn id="26" fill="hold">
                            <p:stCondLst>
                              <p:cond delay="0"/>
                            </p:stCondLst>
                            <p:childTnLst>
                              <p:par>
                                <p:cTn id="27" presetID="17" presetClass="exit" presetSubtype="10" fill="hold" grpId="0" nodeType="clickEffect">
                                  <p:stCondLst>
                                    <p:cond delay="0"/>
                                  </p:stCondLst>
                                  <p:childTnLst>
                                    <p:anim calcmode="lin" valueType="num">
                                      <p:cBhvr>
                                        <p:cTn id="28" dur="500"/>
                                        <p:tgtEl>
                                          <p:spTgt spid="43"/>
                                        </p:tgtEl>
                                        <p:attrNameLst>
                                          <p:attrName>ppt_w</p:attrName>
                                        </p:attrNameLst>
                                      </p:cBhvr>
                                      <p:tavLst>
                                        <p:tav tm="0">
                                          <p:val>
                                            <p:strVal val="ppt_w"/>
                                          </p:val>
                                        </p:tav>
                                        <p:tav tm="100000">
                                          <p:val>
                                            <p:fltVal val="0"/>
                                          </p:val>
                                        </p:tav>
                                      </p:tavLst>
                                    </p:anim>
                                    <p:anim calcmode="lin" valueType="num">
                                      <p:cBhvr>
                                        <p:cTn id="29" dur="500"/>
                                        <p:tgtEl>
                                          <p:spTgt spid="43"/>
                                        </p:tgtEl>
                                        <p:attrNameLst>
                                          <p:attrName>ppt_h</p:attrName>
                                        </p:attrNameLst>
                                      </p:cBhvr>
                                      <p:tavLst>
                                        <p:tav tm="0">
                                          <p:val>
                                            <p:strVal val="ppt_h"/>
                                          </p:val>
                                        </p:tav>
                                        <p:tav tm="100000">
                                          <p:val>
                                            <p:strVal val="ppt_h"/>
                                          </p:val>
                                        </p:tav>
                                      </p:tavLst>
                                    </p:anim>
                                    <p:set>
                                      <p:cBhvr>
                                        <p:cTn id="30" dur="1" fill="hold">
                                          <p:stCondLst>
                                            <p:cond delay="499"/>
                                          </p:stCondLst>
                                        </p:cTn>
                                        <p:tgtEl>
                                          <p:spTgt spid="43"/>
                                        </p:tgtEl>
                                        <p:attrNameLst>
                                          <p:attrName>style.visibility</p:attrName>
                                        </p:attrNameLst>
                                      </p:cBhvr>
                                      <p:to>
                                        <p:strVal val="hidden"/>
                                      </p:to>
                                    </p:set>
                                  </p:childTnLst>
                                </p:cTn>
                              </p:par>
                              <p:par>
                                <p:cTn id="31" presetID="17" presetClass="exit" presetSubtype="10" fill="hold" grpId="1" nodeType="withEffect">
                                  <p:stCondLst>
                                    <p:cond delay="0"/>
                                  </p:stCondLst>
                                  <p:childTnLst>
                                    <p:anim calcmode="lin" valueType="num">
                                      <p:cBhvr>
                                        <p:cTn id="32" dur="500"/>
                                        <p:tgtEl>
                                          <p:spTgt spid="44"/>
                                        </p:tgtEl>
                                        <p:attrNameLst>
                                          <p:attrName>ppt_w</p:attrName>
                                        </p:attrNameLst>
                                      </p:cBhvr>
                                      <p:tavLst>
                                        <p:tav tm="0">
                                          <p:val>
                                            <p:strVal val="ppt_w"/>
                                          </p:val>
                                        </p:tav>
                                        <p:tav tm="100000">
                                          <p:val>
                                            <p:fltVal val="0"/>
                                          </p:val>
                                        </p:tav>
                                      </p:tavLst>
                                    </p:anim>
                                    <p:anim calcmode="lin" valueType="num">
                                      <p:cBhvr>
                                        <p:cTn id="33" dur="500"/>
                                        <p:tgtEl>
                                          <p:spTgt spid="44"/>
                                        </p:tgtEl>
                                        <p:attrNameLst>
                                          <p:attrName>ppt_h</p:attrName>
                                        </p:attrNameLst>
                                      </p:cBhvr>
                                      <p:tavLst>
                                        <p:tav tm="0">
                                          <p:val>
                                            <p:strVal val="ppt_h"/>
                                          </p:val>
                                        </p:tav>
                                        <p:tav tm="100000">
                                          <p:val>
                                            <p:strVal val="ppt_h"/>
                                          </p:val>
                                        </p:tav>
                                      </p:tavLst>
                                    </p:anim>
                                    <p:set>
                                      <p:cBhvr>
                                        <p:cTn id="3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6"/>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2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13"/>
                                        </p:tgtEl>
                                        <p:attrNameLst>
                                          <p:attrName>style.visibility</p:attrName>
                                        </p:attrNameLst>
                                      </p:cBhvr>
                                      <p:to>
                                        <p:strVal val="hidden"/>
                                      </p:to>
                                    </p:set>
                                  </p:childTnLst>
                                </p:cTn>
                              </p:par>
                            </p:childTnLst>
                          </p:cTn>
                        </p:par>
                        <p:par>
                          <p:cTn id="44" fill="hold">
                            <p:stCondLst>
                              <p:cond delay="0"/>
                            </p:stCondLst>
                            <p:childTnLst>
                              <p:par>
                                <p:cTn id="45" presetID="1" presetClass="exit" presetSubtype="0" fill="hold" nodeType="afterEffect">
                                  <p:stCondLst>
                                    <p:cond delay="1000"/>
                                  </p:stCondLst>
                                  <p:childTnLst>
                                    <p:set>
                                      <p:cBhvr>
                                        <p:cTn id="46" dur="1" fill="hold">
                                          <p:stCondLst>
                                            <p:cond delay="0"/>
                                          </p:stCondLst>
                                        </p:cTn>
                                        <p:tgtEl>
                                          <p:spTgt spid="210"/>
                                        </p:tgtEl>
                                        <p:attrNameLst>
                                          <p:attrName>style.visibility</p:attrName>
                                        </p:attrNameLst>
                                      </p:cBhvr>
                                      <p:to>
                                        <p:strVal val="hidden"/>
                                      </p:to>
                                    </p:set>
                                  </p:childTnLst>
                                </p:cTn>
                              </p:par>
                            </p:childTnLst>
                          </p:cTn>
                        </p:par>
                        <p:par>
                          <p:cTn id="47" fill="hold">
                            <p:stCondLst>
                              <p:cond delay="1000"/>
                            </p:stCondLst>
                            <p:childTnLst>
                              <p:par>
                                <p:cTn id="48" presetID="1" presetClass="exit" presetSubtype="0" fill="hold" nodeType="afterEffect">
                                  <p:stCondLst>
                                    <p:cond delay="1000"/>
                                  </p:stCondLst>
                                  <p:childTnLst>
                                    <p:set>
                                      <p:cBhvr>
                                        <p:cTn id="49" dur="1" fill="hold">
                                          <p:stCondLst>
                                            <p:cond delay="0"/>
                                          </p:stCondLst>
                                        </p:cTn>
                                        <p:tgtEl>
                                          <p:spTgt spid="207"/>
                                        </p:tgtEl>
                                        <p:attrNameLst>
                                          <p:attrName>style.visibility</p:attrName>
                                        </p:attrNameLst>
                                      </p:cBhvr>
                                      <p:to>
                                        <p:strVal val="hidden"/>
                                      </p:to>
                                    </p:set>
                                  </p:childTnLst>
                                </p:cTn>
                              </p:par>
                            </p:childTnLst>
                          </p:cTn>
                        </p:par>
                        <p:par>
                          <p:cTn id="50" fill="hold">
                            <p:stCondLst>
                              <p:cond delay="2000"/>
                            </p:stCondLst>
                            <p:childTnLst>
                              <p:par>
                                <p:cTn id="51" presetID="1" presetClass="exit" presetSubtype="0" fill="hold" nodeType="afterEffect">
                                  <p:stCondLst>
                                    <p:cond delay="1000"/>
                                  </p:stCondLst>
                                  <p:childTnLst>
                                    <p:set>
                                      <p:cBhvr>
                                        <p:cTn id="52" dur="1" fill="hold">
                                          <p:stCondLst>
                                            <p:cond delay="0"/>
                                          </p:stCondLst>
                                        </p:cTn>
                                        <p:tgtEl>
                                          <p:spTgt spid="204"/>
                                        </p:tgtEl>
                                        <p:attrNameLst>
                                          <p:attrName>style.visibility</p:attrName>
                                        </p:attrNameLst>
                                      </p:cBhvr>
                                      <p:to>
                                        <p:strVal val="hidden"/>
                                      </p:to>
                                    </p:set>
                                  </p:childTnLst>
                                </p:cTn>
                              </p:par>
                            </p:childTnLst>
                          </p:cTn>
                        </p:par>
                        <p:par>
                          <p:cTn id="53" fill="hold">
                            <p:stCondLst>
                              <p:cond delay="3000"/>
                            </p:stCondLst>
                            <p:childTnLst>
                              <p:par>
                                <p:cTn id="54" presetID="1" presetClass="exit" presetSubtype="0" fill="hold" nodeType="afterEffect">
                                  <p:stCondLst>
                                    <p:cond delay="1000"/>
                                  </p:stCondLst>
                                  <p:childTnLst>
                                    <p:set>
                                      <p:cBhvr>
                                        <p:cTn id="55" dur="1" fill="hold">
                                          <p:stCondLst>
                                            <p:cond delay="0"/>
                                          </p:stCondLst>
                                        </p:cTn>
                                        <p:tgtEl>
                                          <p:spTgt spid="201"/>
                                        </p:tgtEl>
                                        <p:attrNameLst>
                                          <p:attrName>style.visibility</p:attrName>
                                        </p:attrNameLst>
                                      </p:cBhvr>
                                      <p:to>
                                        <p:strVal val="hidden"/>
                                      </p:to>
                                    </p:set>
                                  </p:childTnLst>
                                </p:cTn>
                              </p:par>
                            </p:childTnLst>
                          </p:cTn>
                        </p:par>
                        <p:par>
                          <p:cTn id="56" fill="hold">
                            <p:stCondLst>
                              <p:cond delay="4000"/>
                            </p:stCondLst>
                            <p:childTnLst>
                              <p:par>
                                <p:cTn id="57" presetID="1" presetClass="exit" presetSubtype="0" fill="hold" nodeType="afterEffect">
                                  <p:stCondLst>
                                    <p:cond delay="1000"/>
                                  </p:stCondLst>
                                  <p:childTnLst>
                                    <p:set>
                                      <p:cBhvr>
                                        <p:cTn id="58" dur="1" fill="hold">
                                          <p:stCondLst>
                                            <p:cond delay="0"/>
                                          </p:stCondLst>
                                        </p:cTn>
                                        <p:tgtEl>
                                          <p:spTgt spid="198"/>
                                        </p:tgtEl>
                                        <p:attrNameLst>
                                          <p:attrName>style.visibility</p:attrName>
                                        </p:attrNameLst>
                                      </p:cBhvr>
                                      <p:to>
                                        <p:strVal val="hidden"/>
                                      </p:to>
                                    </p:set>
                                  </p:childTnLst>
                                </p:cTn>
                              </p:par>
                            </p:childTnLst>
                          </p:cTn>
                        </p:par>
                        <p:par>
                          <p:cTn id="59" fill="hold">
                            <p:stCondLst>
                              <p:cond delay="5000"/>
                            </p:stCondLst>
                            <p:childTnLst>
                              <p:par>
                                <p:cTn id="60" presetID="1" presetClass="exit" presetSubtype="0" fill="hold" nodeType="afterEffect">
                                  <p:stCondLst>
                                    <p:cond delay="1000"/>
                                  </p:stCondLst>
                                  <p:childTnLst>
                                    <p:set>
                                      <p:cBhvr>
                                        <p:cTn id="61" dur="1" fill="hold">
                                          <p:stCondLst>
                                            <p:cond delay="0"/>
                                          </p:stCondLst>
                                        </p:cTn>
                                        <p:tgtEl>
                                          <p:spTgt spid="195"/>
                                        </p:tgtEl>
                                        <p:attrNameLst>
                                          <p:attrName>style.visibility</p:attrName>
                                        </p:attrNameLst>
                                      </p:cBhvr>
                                      <p:to>
                                        <p:strVal val="hidden"/>
                                      </p:to>
                                    </p:set>
                                  </p:childTnLst>
                                </p:cTn>
                              </p:par>
                            </p:childTnLst>
                          </p:cTn>
                        </p:par>
                        <p:par>
                          <p:cTn id="62" fill="hold">
                            <p:stCondLst>
                              <p:cond delay="6000"/>
                            </p:stCondLst>
                            <p:childTnLst>
                              <p:par>
                                <p:cTn id="63" presetID="1" presetClass="exit" presetSubtype="0" fill="hold" nodeType="afterEffect">
                                  <p:stCondLst>
                                    <p:cond delay="1000"/>
                                  </p:stCondLst>
                                  <p:childTnLst>
                                    <p:set>
                                      <p:cBhvr>
                                        <p:cTn id="64" dur="1" fill="hold">
                                          <p:stCondLst>
                                            <p:cond delay="0"/>
                                          </p:stCondLst>
                                        </p:cTn>
                                        <p:tgtEl>
                                          <p:spTgt spid="192"/>
                                        </p:tgtEl>
                                        <p:attrNameLst>
                                          <p:attrName>style.visibility</p:attrName>
                                        </p:attrNameLst>
                                      </p:cBhvr>
                                      <p:to>
                                        <p:strVal val="hidden"/>
                                      </p:to>
                                    </p:set>
                                  </p:childTnLst>
                                </p:cTn>
                              </p:par>
                            </p:childTnLst>
                          </p:cTn>
                        </p:par>
                        <p:par>
                          <p:cTn id="65" fill="hold">
                            <p:stCondLst>
                              <p:cond delay="7000"/>
                            </p:stCondLst>
                            <p:childTnLst>
                              <p:par>
                                <p:cTn id="66" presetID="1" presetClass="exit" presetSubtype="0" fill="hold" nodeType="afterEffect">
                                  <p:stCondLst>
                                    <p:cond delay="1000"/>
                                  </p:stCondLst>
                                  <p:childTnLst>
                                    <p:set>
                                      <p:cBhvr>
                                        <p:cTn id="67" dur="1" fill="hold">
                                          <p:stCondLst>
                                            <p:cond delay="0"/>
                                          </p:stCondLst>
                                        </p:cTn>
                                        <p:tgtEl>
                                          <p:spTgt spid="189"/>
                                        </p:tgtEl>
                                        <p:attrNameLst>
                                          <p:attrName>style.visibility</p:attrName>
                                        </p:attrNameLst>
                                      </p:cBhvr>
                                      <p:to>
                                        <p:strVal val="hidden"/>
                                      </p:to>
                                    </p:set>
                                  </p:childTnLst>
                                </p:cTn>
                              </p:par>
                            </p:childTnLst>
                          </p:cTn>
                        </p:par>
                        <p:par>
                          <p:cTn id="68" fill="hold">
                            <p:stCondLst>
                              <p:cond delay="8000"/>
                            </p:stCondLst>
                            <p:childTnLst>
                              <p:par>
                                <p:cTn id="69" presetID="1" presetClass="exit" presetSubtype="0" fill="hold" nodeType="afterEffect">
                                  <p:stCondLst>
                                    <p:cond delay="1000"/>
                                  </p:stCondLst>
                                  <p:childTnLst>
                                    <p:set>
                                      <p:cBhvr>
                                        <p:cTn id="70" dur="1" fill="hold">
                                          <p:stCondLst>
                                            <p:cond delay="0"/>
                                          </p:stCondLst>
                                        </p:cTn>
                                        <p:tgtEl>
                                          <p:spTgt spid="186"/>
                                        </p:tgtEl>
                                        <p:attrNameLst>
                                          <p:attrName>style.visibility</p:attrName>
                                        </p:attrNameLst>
                                      </p:cBhvr>
                                      <p:to>
                                        <p:strVal val="hidden"/>
                                      </p:to>
                                    </p:set>
                                  </p:childTnLst>
                                </p:cTn>
                              </p:par>
                            </p:childTnLst>
                          </p:cTn>
                        </p:par>
                        <p:par>
                          <p:cTn id="71" fill="hold">
                            <p:stCondLst>
                              <p:cond delay="9000"/>
                            </p:stCondLst>
                            <p:childTnLst>
                              <p:par>
                                <p:cTn id="72" presetID="1" presetClass="exit" presetSubtype="0" fill="hold" nodeType="afterEffect">
                                  <p:stCondLst>
                                    <p:cond delay="1000"/>
                                  </p:stCondLst>
                                  <p:childTnLst>
                                    <p:set>
                                      <p:cBhvr>
                                        <p:cTn id="73" dur="1" fill="hold">
                                          <p:stCondLst>
                                            <p:cond delay="0"/>
                                          </p:stCondLst>
                                        </p:cTn>
                                        <p:tgtEl>
                                          <p:spTgt spid="183"/>
                                        </p:tgtEl>
                                        <p:attrNameLst>
                                          <p:attrName>style.visibility</p:attrName>
                                        </p:attrNameLst>
                                      </p:cBhvr>
                                      <p:to>
                                        <p:strVal val="hidden"/>
                                      </p:to>
                                    </p:set>
                                  </p:childTnLst>
                                </p:cTn>
                              </p:par>
                            </p:childTnLst>
                          </p:cTn>
                        </p:par>
                        <p:par>
                          <p:cTn id="74" fill="hold">
                            <p:stCondLst>
                              <p:cond delay="10000"/>
                            </p:stCondLst>
                            <p:childTnLst>
                              <p:par>
                                <p:cTn id="75" presetID="1" presetClass="exit" presetSubtype="0" fill="hold" nodeType="afterEffect">
                                  <p:stCondLst>
                                    <p:cond delay="1000"/>
                                  </p:stCondLst>
                                  <p:childTnLst>
                                    <p:set>
                                      <p:cBhvr>
                                        <p:cTn id="76" dur="1" fill="hold">
                                          <p:stCondLst>
                                            <p:cond delay="0"/>
                                          </p:stCondLst>
                                        </p:cTn>
                                        <p:tgtEl>
                                          <p:spTgt spid="180"/>
                                        </p:tgtEl>
                                        <p:attrNameLst>
                                          <p:attrName>style.visibility</p:attrName>
                                        </p:attrNameLst>
                                      </p:cBhvr>
                                      <p:to>
                                        <p:strVal val="hidden"/>
                                      </p:to>
                                    </p:set>
                                  </p:childTnLst>
                                </p:cTn>
                              </p:par>
                            </p:childTnLst>
                          </p:cTn>
                        </p:par>
                        <p:par>
                          <p:cTn id="77" fill="hold">
                            <p:stCondLst>
                              <p:cond delay="11000"/>
                            </p:stCondLst>
                            <p:childTnLst>
                              <p:par>
                                <p:cTn id="78" presetID="1" presetClass="exit" presetSubtype="0" fill="hold" nodeType="afterEffect">
                                  <p:stCondLst>
                                    <p:cond delay="1000"/>
                                  </p:stCondLst>
                                  <p:childTnLst>
                                    <p:set>
                                      <p:cBhvr>
                                        <p:cTn id="79" dur="1" fill="hold">
                                          <p:stCondLst>
                                            <p:cond delay="0"/>
                                          </p:stCondLst>
                                        </p:cTn>
                                        <p:tgtEl>
                                          <p:spTgt spid="177"/>
                                        </p:tgtEl>
                                        <p:attrNameLst>
                                          <p:attrName>style.visibility</p:attrName>
                                        </p:attrNameLst>
                                      </p:cBhvr>
                                      <p:to>
                                        <p:strVal val="hidden"/>
                                      </p:to>
                                    </p:set>
                                  </p:childTnLst>
                                </p:cTn>
                              </p:par>
                            </p:childTnLst>
                          </p:cTn>
                        </p:par>
                        <p:par>
                          <p:cTn id="80" fill="hold">
                            <p:stCondLst>
                              <p:cond delay="12000"/>
                            </p:stCondLst>
                            <p:childTnLst>
                              <p:par>
                                <p:cTn id="81" presetID="1" presetClass="exit" presetSubtype="0" fill="hold" nodeType="afterEffect">
                                  <p:stCondLst>
                                    <p:cond delay="1000"/>
                                  </p:stCondLst>
                                  <p:childTnLst>
                                    <p:set>
                                      <p:cBhvr>
                                        <p:cTn id="82" dur="1" fill="hold">
                                          <p:stCondLst>
                                            <p:cond delay="0"/>
                                          </p:stCondLst>
                                        </p:cTn>
                                        <p:tgtEl>
                                          <p:spTgt spid="174"/>
                                        </p:tgtEl>
                                        <p:attrNameLst>
                                          <p:attrName>style.visibility</p:attrName>
                                        </p:attrNameLst>
                                      </p:cBhvr>
                                      <p:to>
                                        <p:strVal val="hidden"/>
                                      </p:to>
                                    </p:set>
                                  </p:childTnLst>
                                </p:cTn>
                              </p:par>
                            </p:childTnLst>
                          </p:cTn>
                        </p:par>
                        <p:par>
                          <p:cTn id="83" fill="hold">
                            <p:stCondLst>
                              <p:cond delay="13000"/>
                            </p:stCondLst>
                            <p:childTnLst>
                              <p:par>
                                <p:cTn id="84" presetID="1" presetClass="exit" presetSubtype="0" fill="hold" nodeType="afterEffect">
                                  <p:stCondLst>
                                    <p:cond delay="1000"/>
                                  </p:stCondLst>
                                  <p:childTnLst>
                                    <p:set>
                                      <p:cBhvr>
                                        <p:cTn id="85" dur="1" fill="hold">
                                          <p:stCondLst>
                                            <p:cond delay="0"/>
                                          </p:stCondLst>
                                        </p:cTn>
                                        <p:tgtEl>
                                          <p:spTgt spid="171"/>
                                        </p:tgtEl>
                                        <p:attrNameLst>
                                          <p:attrName>style.visibility</p:attrName>
                                        </p:attrNameLst>
                                      </p:cBhvr>
                                      <p:to>
                                        <p:strVal val="hidden"/>
                                      </p:to>
                                    </p:set>
                                  </p:childTnLst>
                                </p:cTn>
                              </p:par>
                            </p:childTnLst>
                          </p:cTn>
                        </p:par>
                        <p:par>
                          <p:cTn id="86" fill="hold">
                            <p:stCondLst>
                              <p:cond delay="14000"/>
                            </p:stCondLst>
                            <p:childTnLst>
                              <p:par>
                                <p:cTn id="87" presetID="1" presetClass="exit" presetSubtype="0" fill="hold" nodeType="afterEffect">
                                  <p:stCondLst>
                                    <p:cond delay="1000"/>
                                  </p:stCondLst>
                                  <p:childTnLst>
                                    <p:set>
                                      <p:cBhvr>
                                        <p:cTn id="88" dur="1" fill="hold">
                                          <p:stCondLst>
                                            <p:cond delay="0"/>
                                          </p:stCondLst>
                                        </p:cTn>
                                        <p:tgtEl>
                                          <p:spTgt spid="168"/>
                                        </p:tgtEl>
                                        <p:attrNameLst>
                                          <p:attrName>style.visibility</p:attrName>
                                        </p:attrNameLst>
                                      </p:cBhvr>
                                      <p:to>
                                        <p:strVal val="hidden"/>
                                      </p:to>
                                    </p:set>
                                  </p:childTnLst>
                                </p:cTn>
                              </p:par>
                            </p:childTnLst>
                          </p:cTn>
                        </p:par>
                        <p:par>
                          <p:cTn id="89" fill="hold">
                            <p:stCondLst>
                              <p:cond delay="15000"/>
                            </p:stCondLst>
                            <p:childTnLst>
                              <p:par>
                                <p:cTn id="90" presetID="1" presetClass="exit" presetSubtype="0" fill="hold" nodeType="afterEffect">
                                  <p:stCondLst>
                                    <p:cond delay="1000"/>
                                  </p:stCondLst>
                                  <p:childTnLst>
                                    <p:set>
                                      <p:cBhvr>
                                        <p:cTn id="91" dur="1" fill="hold">
                                          <p:stCondLst>
                                            <p:cond delay="0"/>
                                          </p:stCondLst>
                                        </p:cTn>
                                        <p:tgtEl>
                                          <p:spTgt spid="165"/>
                                        </p:tgtEl>
                                        <p:attrNameLst>
                                          <p:attrName>style.visibility</p:attrName>
                                        </p:attrNameLst>
                                      </p:cBhvr>
                                      <p:to>
                                        <p:strVal val="hidden"/>
                                      </p:to>
                                    </p:set>
                                  </p:childTnLst>
                                </p:cTn>
                              </p:par>
                            </p:childTnLst>
                          </p:cTn>
                        </p:par>
                        <p:par>
                          <p:cTn id="92" fill="hold">
                            <p:stCondLst>
                              <p:cond delay="16000"/>
                            </p:stCondLst>
                            <p:childTnLst>
                              <p:par>
                                <p:cTn id="93" presetID="1" presetClass="exit" presetSubtype="0" fill="hold" nodeType="afterEffect">
                                  <p:stCondLst>
                                    <p:cond delay="1000"/>
                                  </p:stCondLst>
                                  <p:childTnLst>
                                    <p:set>
                                      <p:cBhvr>
                                        <p:cTn id="94" dur="1" fill="hold">
                                          <p:stCondLst>
                                            <p:cond delay="0"/>
                                          </p:stCondLst>
                                        </p:cTn>
                                        <p:tgtEl>
                                          <p:spTgt spid="162"/>
                                        </p:tgtEl>
                                        <p:attrNameLst>
                                          <p:attrName>style.visibility</p:attrName>
                                        </p:attrNameLst>
                                      </p:cBhvr>
                                      <p:to>
                                        <p:strVal val="hidden"/>
                                      </p:to>
                                    </p:set>
                                  </p:childTnLst>
                                </p:cTn>
                              </p:par>
                            </p:childTnLst>
                          </p:cTn>
                        </p:par>
                        <p:par>
                          <p:cTn id="95" fill="hold">
                            <p:stCondLst>
                              <p:cond delay="17000"/>
                            </p:stCondLst>
                            <p:childTnLst>
                              <p:par>
                                <p:cTn id="96" presetID="1" presetClass="exit" presetSubtype="0" fill="hold" nodeType="afterEffect">
                                  <p:stCondLst>
                                    <p:cond delay="1000"/>
                                  </p:stCondLst>
                                  <p:childTnLst>
                                    <p:set>
                                      <p:cBhvr>
                                        <p:cTn id="97" dur="1" fill="hold">
                                          <p:stCondLst>
                                            <p:cond delay="0"/>
                                          </p:stCondLst>
                                        </p:cTn>
                                        <p:tgtEl>
                                          <p:spTgt spid="159"/>
                                        </p:tgtEl>
                                        <p:attrNameLst>
                                          <p:attrName>style.visibility</p:attrName>
                                        </p:attrNameLst>
                                      </p:cBhvr>
                                      <p:to>
                                        <p:strVal val="hidden"/>
                                      </p:to>
                                    </p:set>
                                  </p:childTnLst>
                                </p:cTn>
                              </p:par>
                            </p:childTnLst>
                          </p:cTn>
                        </p:par>
                        <p:par>
                          <p:cTn id="98" fill="hold">
                            <p:stCondLst>
                              <p:cond delay="18000"/>
                            </p:stCondLst>
                            <p:childTnLst>
                              <p:par>
                                <p:cTn id="99" presetID="1" presetClass="exit" presetSubtype="0" fill="hold" nodeType="afterEffect">
                                  <p:stCondLst>
                                    <p:cond delay="1000"/>
                                  </p:stCondLst>
                                  <p:childTnLst>
                                    <p:set>
                                      <p:cBhvr>
                                        <p:cTn id="100" dur="1" fill="hold">
                                          <p:stCondLst>
                                            <p:cond delay="0"/>
                                          </p:stCondLst>
                                        </p:cTn>
                                        <p:tgtEl>
                                          <p:spTgt spid="156"/>
                                        </p:tgtEl>
                                        <p:attrNameLst>
                                          <p:attrName>style.visibility</p:attrName>
                                        </p:attrNameLst>
                                      </p:cBhvr>
                                      <p:to>
                                        <p:strVal val="hidden"/>
                                      </p:to>
                                    </p:set>
                                  </p:childTnLst>
                                </p:cTn>
                              </p:par>
                            </p:childTnLst>
                          </p:cTn>
                        </p:par>
                        <p:par>
                          <p:cTn id="101" fill="hold">
                            <p:stCondLst>
                              <p:cond delay="19000"/>
                            </p:stCondLst>
                            <p:childTnLst>
                              <p:par>
                                <p:cTn id="102" presetID="1" presetClass="exit" presetSubtype="0" fill="hold" nodeType="afterEffect">
                                  <p:stCondLst>
                                    <p:cond delay="1000"/>
                                  </p:stCondLst>
                                  <p:childTnLst>
                                    <p:set>
                                      <p:cBhvr>
                                        <p:cTn id="103" dur="1" fill="hold">
                                          <p:stCondLst>
                                            <p:cond delay="0"/>
                                          </p:stCondLst>
                                        </p:cTn>
                                        <p:tgtEl>
                                          <p:spTgt spid="153"/>
                                        </p:tgtEl>
                                        <p:attrNameLst>
                                          <p:attrName>style.visibility</p:attrName>
                                        </p:attrNameLst>
                                      </p:cBhvr>
                                      <p:to>
                                        <p:strVal val="hidden"/>
                                      </p:to>
                                    </p:set>
                                  </p:childTnLst>
                                </p:cTn>
                              </p:par>
                            </p:childTnLst>
                          </p:cTn>
                        </p:par>
                        <p:par>
                          <p:cTn id="104" fill="hold">
                            <p:stCondLst>
                              <p:cond delay="20000"/>
                            </p:stCondLst>
                            <p:childTnLst>
                              <p:par>
                                <p:cTn id="105" presetID="1" presetClass="exit" presetSubtype="0" fill="hold" nodeType="afterEffect">
                                  <p:stCondLst>
                                    <p:cond delay="1000"/>
                                  </p:stCondLst>
                                  <p:childTnLst>
                                    <p:set>
                                      <p:cBhvr>
                                        <p:cTn id="106" dur="1" fill="hold">
                                          <p:stCondLst>
                                            <p:cond delay="0"/>
                                          </p:stCondLst>
                                        </p:cTn>
                                        <p:tgtEl>
                                          <p:spTgt spid="150"/>
                                        </p:tgtEl>
                                        <p:attrNameLst>
                                          <p:attrName>style.visibility</p:attrName>
                                        </p:attrNameLst>
                                      </p:cBhvr>
                                      <p:to>
                                        <p:strVal val="hidden"/>
                                      </p:to>
                                    </p:set>
                                  </p:childTnLst>
                                </p:cTn>
                              </p:par>
                            </p:childTnLst>
                          </p:cTn>
                        </p:par>
                        <p:par>
                          <p:cTn id="107" fill="hold">
                            <p:stCondLst>
                              <p:cond delay="21000"/>
                            </p:stCondLst>
                            <p:childTnLst>
                              <p:par>
                                <p:cTn id="108" presetID="1" presetClass="exit" presetSubtype="0" fill="hold" nodeType="afterEffect">
                                  <p:stCondLst>
                                    <p:cond delay="1000"/>
                                  </p:stCondLst>
                                  <p:childTnLst>
                                    <p:set>
                                      <p:cBhvr>
                                        <p:cTn id="109" dur="1" fill="hold">
                                          <p:stCondLst>
                                            <p:cond delay="0"/>
                                          </p:stCondLst>
                                        </p:cTn>
                                        <p:tgtEl>
                                          <p:spTgt spid="147"/>
                                        </p:tgtEl>
                                        <p:attrNameLst>
                                          <p:attrName>style.visibility</p:attrName>
                                        </p:attrNameLst>
                                      </p:cBhvr>
                                      <p:to>
                                        <p:strVal val="hidden"/>
                                      </p:to>
                                    </p:set>
                                  </p:childTnLst>
                                </p:cTn>
                              </p:par>
                            </p:childTnLst>
                          </p:cTn>
                        </p:par>
                        <p:par>
                          <p:cTn id="110" fill="hold">
                            <p:stCondLst>
                              <p:cond delay="22000"/>
                            </p:stCondLst>
                            <p:childTnLst>
                              <p:par>
                                <p:cTn id="111" presetID="1" presetClass="exit" presetSubtype="0" fill="hold" nodeType="afterEffect">
                                  <p:stCondLst>
                                    <p:cond delay="1000"/>
                                  </p:stCondLst>
                                  <p:childTnLst>
                                    <p:set>
                                      <p:cBhvr>
                                        <p:cTn id="112" dur="1" fill="hold">
                                          <p:stCondLst>
                                            <p:cond delay="0"/>
                                          </p:stCondLst>
                                        </p:cTn>
                                        <p:tgtEl>
                                          <p:spTgt spid="144"/>
                                        </p:tgtEl>
                                        <p:attrNameLst>
                                          <p:attrName>style.visibility</p:attrName>
                                        </p:attrNameLst>
                                      </p:cBhvr>
                                      <p:to>
                                        <p:strVal val="hidden"/>
                                      </p:to>
                                    </p:set>
                                  </p:childTnLst>
                                </p:cTn>
                              </p:par>
                            </p:childTnLst>
                          </p:cTn>
                        </p:par>
                        <p:par>
                          <p:cTn id="113" fill="hold">
                            <p:stCondLst>
                              <p:cond delay="23000"/>
                            </p:stCondLst>
                            <p:childTnLst>
                              <p:par>
                                <p:cTn id="114" presetID="1" presetClass="exit" presetSubtype="0" fill="hold" nodeType="afterEffect">
                                  <p:stCondLst>
                                    <p:cond delay="1000"/>
                                  </p:stCondLst>
                                  <p:childTnLst>
                                    <p:set>
                                      <p:cBhvr>
                                        <p:cTn id="115" dur="1" fill="hold">
                                          <p:stCondLst>
                                            <p:cond delay="0"/>
                                          </p:stCondLst>
                                        </p:cTn>
                                        <p:tgtEl>
                                          <p:spTgt spid="141"/>
                                        </p:tgtEl>
                                        <p:attrNameLst>
                                          <p:attrName>style.visibility</p:attrName>
                                        </p:attrNameLst>
                                      </p:cBhvr>
                                      <p:to>
                                        <p:strVal val="hidden"/>
                                      </p:to>
                                    </p:set>
                                  </p:childTnLst>
                                </p:cTn>
                              </p:par>
                            </p:childTnLst>
                          </p:cTn>
                        </p:par>
                        <p:par>
                          <p:cTn id="116" fill="hold">
                            <p:stCondLst>
                              <p:cond delay="24000"/>
                            </p:stCondLst>
                            <p:childTnLst>
                              <p:par>
                                <p:cTn id="117" presetID="1" presetClass="exit" presetSubtype="0" fill="hold" nodeType="afterEffect">
                                  <p:stCondLst>
                                    <p:cond delay="1000"/>
                                  </p:stCondLst>
                                  <p:childTnLst>
                                    <p:set>
                                      <p:cBhvr>
                                        <p:cTn id="118" dur="1" fill="hold">
                                          <p:stCondLst>
                                            <p:cond delay="0"/>
                                          </p:stCondLst>
                                        </p:cTn>
                                        <p:tgtEl>
                                          <p:spTgt spid="138"/>
                                        </p:tgtEl>
                                        <p:attrNameLst>
                                          <p:attrName>style.visibility</p:attrName>
                                        </p:attrNameLst>
                                      </p:cBhvr>
                                      <p:to>
                                        <p:strVal val="hidden"/>
                                      </p:to>
                                    </p:set>
                                  </p:childTnLst>
                                </p:cTn>
                              </p:par>
                            </p:childTnLst>
                          </p:cTn>
                        </p:par>
                        <p:par>
                          <p:cTn id="119" fill="hold">
                            <p:stCondLst>
                              <p:cond delay="25000"/>
                            </p:stCondLst>
                            <p:childTnLst>
                              <p:par>
                                <p:cTn id="120" presetID="1" presetClass="exit" presetSubtype="0" fill="hold" nodeType="afterEffect">
                                  <p:stCondLst>
                                    <p:cond delay="1000"/>
                                  </p:stCondLst>
                                  <p:childTnLst>
                                    <p:set>
                                      <p:cBhvr>
                                        <p:cTn id="121" dur="1" fill="hold">
                                          <p:stCondLst>
                                            <p:cond delay="0"/>
                                          </p:stCondLst>
                                        </p:cTn>
                                        <p:tgtEl>
                                          <p:spTgt spid="135"/>
                                        </p:tgtEl>
                                        <p:attrNameLst>
                                          <p:attrName>style.visibility</p:attrName>
                                        </p:attrNameLst>
                                      </p:cBhvr>
                                      <p:to>
                                        <p:strVal val="hidden"/>
                                      </p:to>
                                    </p:set>
                                  </p:childTnLst>
                                </p:cTn>
                              </p:par>
                            </p:childTnLst>
                          </p:cTn>
                        </p:par>
                        <p:par>
                          <p:cTn id="122" fill="hold">
                            <p:stCondLst>
                              <p:cond delay="26000"/>
                            </p:stCondLst>
                            <p:childTnLst>
                              <p:par>
                                <p:cTn id="123" presetID="1" presetClass="exit" presetSubtype="0" fill="hold" nodeType="afterEffect">
                                  <p:stCondLst>
                                    <p:cond delay="1000"/>
                                  </p:stCondLst>
                                  <p:childTnLst>
                                    <p:set>
                                      <p:cBhvr>
                                        <p:cTn id="124" dur="1" fill="hold">
                                          <p:stCondLst>
                                            <p:cond delay="0"/>
                                          </p:stCondLst>
                                        </p:cTn>
                                        <p:tgtEl>
                                          <p:spTgt spid="132"/>
                                        </p:tgtEl>
                                        <p:attrNameLst>
                                          <p:attrName>style.visibility</p:attrName>
                                        </p:attrNameLst>
                                      </p:cBhvr>
                                      <p:to>
                                        <p:strVal val="hidden"/>
                                      </p:to>
                                    </p:set>
                                  </p:childTnLst>
                                </p:cTn>
                              </p:par>
                            </p:childTnLst>
                          </p:cTn>
                        </p:par>
                        <p:par>
                          <p:cTn id="125" fill="hold">
                            <p:stCondLst>
                              <p:cond delay="27000"/>
                            </p:stCondLst>
                            <p:childTnLst>
                              <p:par>
                                <p:cTn id="126" presetID="1" presetClass="exit" presetSubtype="0" fill="hold" nodeType="afterEffect">
                                  <p:stCondLst>
                                    <p:cond delay="1000"/>
                                  </p:stCondLst>
                                  <p:childTnLst>
                                    <p:set>
                                      <p:cBhvr>
                                        <p:cTn id="127" dur="1" fill="hold">
                                          <p:stCondLst>
                                            <p:cond delay="0"/>
                                          </p:stCondLst>
                                        </p:cTn>
                                        <p:tgtEl>
                                          <p:spTgt spid="129"/>
                                        </p:tgtEl>
                                        <p:attrNameLst>
                                          <p:attrName>style.visibility</p:attrName>
                                        </p:attrNameLst>
                                      </p:cBhvr>
                                      <p:to>
                                        <p:strVal val="hidden"/>
                                      </p:to>
                                    </p:set>
                                  </p:childTnLst>
                                </p:cTn>
                              </p:par>
                            </p:childTnLst>
                          </p:cTn>
                        </p:par>
                        <p:par>
                          <p:cTn id="128" fill="hold">
                            <p:stCondLst>
                              <p:cond delay="28000"/>
                            </p:stCondLst>
                            <p:childTnLst>
                              <p:par>
                                <p:cTn id="129" presetID="1" presetClass="exit" presetSubtype="0" fill="hold" nodeType="afterEffect">
                                  <p:stCondLst>
                                    <p:cond delay="1000"/>
                                  </p:stCondLst>
                                  <p:childTnLst>
                                    <p:set>
                                      <p:cBhvr>
                                        <p:cTn id="130" dur="1" fill="hold">
                                          <p:stCondLst>
                                            <p:cond delay="0"/>
                                          </p:stCondLst>
                                        </p:cTn>
                                        <p:tgtEl>
                                          <p:spTgt spid="126"/>
                                        </p:tgtEl>
                                        <p:attrNameLst>
                                          <p:attrName>style.visibility</p:attrName>
                                        </p:attrNameLst>
                                      </p:cBhvr>
                                      <p:to>
                                        <p:strVal val="hidden"/>
                                      </p:to>
                                    </p:set>
                                  </p:childTnLst>
                                </p:cTn>
                              </p:par>
                            </p:childTnLst>
                          </p:cTn>
                        </p:par>
                        <p:par>
                          <p:cTn id="131" fill="hold">
                            <p:stCondLst>
                              <p:cond delay="29000"/>
                            </p:stCondLst>
                            <p:childTnLst>
                              <p:par>
                                <p:cTn id="132" presetID="1" presetClass="exit" presetSubtype="0" fill="hold" nodeType="afterEffect">
                                  <p:stCondLst>
                                    <p:cond delay="1000"/>
                                  </p:stCondLst>
                                  <p:childTnLst>
                                    <p:set>
                                      <p:cBhvr>
                                        <p:cTn id="133" dur="1" fill="hold">
                                          <p:stCondLst>
                                            <p:cond delay="0"/>
                                          </p:stCondLst>
                                        </p:cTn>
                                        <p:tgtEl>
                                          <p:spTgt spid="123"/>
                                        </p:tgtEl>
                                        <p:attrNameLst>
                                          <p:attrName>style.visibility</p:attrName>
                                        </p:attrNameLst>
                                      </p:cBhvr>
                                      <p:to>
                                        <p:strVal val="hidden"/>
                                      </p:to>
                                    </p:set>
                                  </p:childTnLst>
                                </p:cTn>
                              </p:par>
                            </p:childTnLst>
                          </p:cTn>
                        </p:par>
                        <p:par>
                          <p:cTn id="134" fill="hold">
                            <p:stCondLst>
                              <p:cond delay="30000"/>
                            </p:stCondLst>
                            <p:childTnLst>
                              <p:par>
                                <p:cTn id="135" presetID="1" presetClass="exit" presetSubtype="0" fill="hold" nodeType="afterEffect">
                                  <p:stCondLst>
                                    <p:cond delay="1000"/>
                                  </p:stCondLst>
                                  <p:childTnLst>
                                    <p:set>
                                      <p:cBhvr>
                                        <p:cTn id="136" dur="1" fill="hold">
                                          <p:stCondLst>
                                            <p:cond delay="0"/>
                                          </p:stCondLst>
                                        </p:cTn>
                                        <p:tgtEl>
                                          <p:spTgt spid="120"/>
                                        </p:tgtEl>
                                        <p:attrNameLst>
                                          <p:attrName>style.visibility</p:attrName>
                                        </p:attrNameLst>
                                      </p:cBhvr>
                                      <p:to>
                                        <p:strVal val="hidden"/>
                                      </p:to>
                                    </p:set>
                                  </p:childTnLst>
                                </p:cTn>
                              </p:par>
                            </p:childTnLst>
                          </p:cTn>
                        </p:par>
                        <p:par>
                          <p:cTn id="137" fill="hold">
                            <p:stCondLst>
                              <p:cond delay="31000"/>
                            </p:stCondLst>
                            <p:childTnLst>
                              <p:par>
                                <p:cTn id="138" presetID="1" presetClass="exit" presetSubtype="0" fill="hold" nodeType="afterEffect">
                                  <p:stCondLst>
                                    <p:cond delay="1000"/>
                                  </p:stCondLst>
                                  <p:childTnLst>
                                    <p:set>
                                      <p:cBhvr>
                                        <p:cTn id="139" dur="1" fill="hold">
                                          <p:stCondLst>
                                            <p:cond delay="0"/>
                                          </p:stCondLst>
                                        </p:cTn>
                                        <p:tgtEl>
                                          <p:spTgt spid="117"/>
                                        </p:tgtEl>
                                        <p:attrNameLst>
                                          <p:attrName>style.visibility</p:attrName>
                                        </p:attrNameLst>
                                      </p:cBhvr>
                                      <p:to>
                                        <p:strVal val="hidden"/>
                                      </p:to>
                                    </p:set>
                                  </p:childTnLst>
                                </p:cTn>
                              </p:par>
                            </p:childTnLst>
                          </p:cTn>
                        </p:par>
                        <p:par>
                          <p:cTn id="140" fill="hold">
                            <p:stCondLst>
                              <p:cond delay="32000"/>
                            </p:stCondLst>
                            <p:childTnLst>
                              <p:par>
                                <p:cTn id="141" presetID="1" presetClass="exit" presetSubtype="0" fill="hold" nodeType="afterEffect">
                                  <p:stCondLst>
                                    <p:cond delay="1000"/>
                                  </p:stCondLst>
                                  <p:childTnLst>
                                    <p:set>
                                      <p:cBhvr>
                                        <p:cTn id="142" dur="1" fill="hold">
                                          <p:stCondLst>
                                            <p:cond delay="0"/>
                                          </p:stCondLst>
                                        </p:cTn>
                                        <p:tgtEl>
                                          <p:spTgt spid="114"/>
                                        </p:tgtEl>
                                        <p:attrNameLst>
                                          <p:attrName>style.visibility</p:attrName>
                                        </p:attrNameLst>
                                      </p:cBhvr>
                                      <p:to>
                                        <p:strVal val="hidden"/>
                                      </p:to>
                                    </p:set>
                                  </p:childTnLst>
                                </p:cTn>
                              </p:par>
                            </p:childTnLst>
                          </p:cTn>
                        </p:par>
                        <p:par>
                          <p:cTn id="143" fill="hold">
                            <p:stCondLst>
                              <p:cond delay="33000"/>
                            </p:stCondLst>
                            <p:childTnLst>
                              <p:par>
                                <p:cTn id="144" presetID="1" presetClass="exit" presetSubtype="0" fill="hold" nodeType="afterEffect">
                                  <p:stCondLst>
                                    <p:cond delay="1000"/>
                                  </p:stCondLst>
                                  <p:childTnLst>
                                    <p:set>
                                      <p:cBhvr>
                                        <p:cTn id="145" dur="1" fill="hold">
                                          <p:stCondLst>
                                            <p:cond delay="0"/>
                                          </p:stCondLst>
                                        </p:cTn>
                                        <p:tgtEl>
                                          <p:spTgt spid="111"/>
                                        </p:tgtEl>
                                        <p:attrNameLst>
                                          <p:attrName>style.visibility</p:attrName>
                                        </p:attrNameLst>
                                      </p:cBhvr>
                                      <p:to>
                                        <p:strVal val="hidden"/>
                                      </p:to>
                                    </p:set>
                                  </p:childTnLst>
                                </p:cTn>
                              </p:par>
                            </p:childTnLst>
                          </p:cTn>
                        </p:par>
                        <p:par>
                          <p:cTn id="146" fill="hold">
                            <p:stCondLst>
                              <p:cond delay="34000"/>
                            </p:stCondLst>
                            <p:childTnLst>
                              <p:par>
                                <p:cTn id="147" presetID="1" presetClass="exit" presetSubtype="0" fill="hold" nodeType="afterEffect">
                                  <p:stCondLst>
                                    <p:cond delay="1000"/>
                                  </p:stCondLst>
                                  <p:childTnLst>
                                    <p:set>
                                      <p:cBhvr>
                                        <p:cTn id="148" dur="1" fill="hold">
                                          <p:stCondLst>
                                            <p:cond delay="0"/>
                                          </p:stCondLst>
                                        </p:cTn>
                                        <p:tgtEl>
                                          <p:spTgt spid="108"/>
                                        </p:tgtEl>
                                        <p:attrNameLst>
                                          <p:attrName>style.visibility</p:attrName>
                                        </p:attrNameLst>
                                      </p:cBhvr>
                                      <p:to>
                                        <p:strVal val="hidden"/>
                                      </p:to>
                                    </p:set>
                                  </p:childTnLst>
                                </p:cTn>
                              </p:par>
                            </p:childTnLst>
                          </p:cTn>
                        </p:par>
                        <p:par>
                          <p:cTn id="149" fill="hold">
                            <p:stCondLst>
                              <p:cond delay="35000"/>
                            </p:stCondLst>
                            <p:childTnLst>
                              <p:par>
                                <p:cTn id="150" presetID="1" presetClass="exit" presetSubtype="0" fill="hold" nodeType="afterEffect">
                                  <p:stCondLst>
                                    <p:cond delay="1000"/>
                                  </p:stCondLst>
                                  <p:childTnLst>
                                    <p:set>
                                      <p:cBhvr>
                                        <p:cTn id="151" dur="1" fill="hold">
                                          <p:stCondLst>
                                            <p:cond delay="0"/>
                                          </p:stCondLst>
                                        </p:cTn>
                                        <p:tgtEl>
                                          <p:spTgt spid="105"/>
                                        </p:tgtEl>
                                        <p:attrNameLst>
                                          <p:attrName>style.visibility</p:attrName>
                                        </p:attrNameLst>
                                      </p:cBhvr>
                                      <p:to>
                                        <p:strVal val="hidden"/>
                                      </p:to>
                                    </p:set>
                                  </p:childTnLst>
                                </p:cTn>
                              </p:par>
                            </p:childTnLst>
                          </p:cTn>
                        </p:par>
                        <p:par>
                          <p:cTn id="152" fill="hold">
                            <p:stCondLst>
                              <p:cond delay="36000"/>
                            </p:stCondLst>
                            <p:childTnLst>
                              <p:par>
                                <p:cTn id="153" presetID="1" presetClass="exit" presetSubtype="0" fill="hold" nodeType="afterEffect">
                                  <p:stCondLst>
                                    <p:cond delay="1000"/>
                                  </p:stCondLst>
                                  <p:childTnLst>
                                    <p:set>
                                      <p:cBhvr>
                                        <p:cTn id="154" dur="1" fill="hold">
                                          <p:stCondLst>
                                            <p:cond delay="0"/>
                                          </p:stCondLst>
                                        </p:cTn>
                                        <p:tgtEl>
                                          <p:spTgt spid="102"/>
                                        </p:tgtEl>
                                        <p:attrNameLst>
                                          <p:attrName>style.visibility</p:attrName>
                                        </p:attrNameLst>
                                      </p:cBhvr>
                                      <p:to>
                                        <p:strVal val="hidden"/>
                                      </p:to>
                                    </p:set>
                                  </p:childTnLst>
                                </p:cTn>
                              </p:par>
                            </p:childTnLst>
                          </p:cTn>
                        </p:par>
                        <p:par>
                          <p:cTn id="155" fill="hold">
                            <p:stCondLst>
                              <p:cond delay="37000"/>
                            </p:stCondLst>
                            <p:childTnLst>
                              <p:par>
                                <p:cTn id="156" presetID="1" presetClass="exit" presetSubtype="0" fill="hold" nodeType="afterEffect">
                                  <p:stCondLst>
                                    <p:cond delay="1000"/>
                                  </p:stCondLst>
                                  <p:childTnLst>
                                    <p:set>
                                      <p:cBhvr>
                                        <p:cTn id="157" dur="1" fill="hold">
                                          <p:stCondLst>
                                            <p:cond delay="0"/>
                                          </p:stCondLst>
                                        </p:cTn>
                                        <p:tgtEl>
                                          <p:spTgt spid="99"/>
                                        </p:tgtEl>
                                        <p:attrNameLst>
                                          <p:attrName>style.visibility</p:attrName>
                                        </p:attrNameLst>
                                      </p:cBhvr>
                                      <p:to>
                                        <p:strVal val="hidden"/>
                                      </p:to>
                                    </p:set>
                                  </p:childTnLst>
                                </p:cTn>
                              </p:par>
                            </p:childTnLst>
                          </p:cTn>
                        </p:par>
                        <p:par>
                          <p:cTn id="158" fill="hold">
                            <p:stCondLst>
                              <p:cond delay="38000"/>
                            </p:stCondLst>
                            <p:childTnLst>
                              <p:par>
                                <p:cTn id="159" presetID="1" presetClass="exit" presetSubtype="0" fill="hold" nodeType="afterEffect">
                                  <p:stCondLst>
                                    <p:cond delay="1000"/>
                                  </p:stCondLst>
                                  <p:childTnLst>
                                    <p:set>
                                      <p:cBhvr>
                                        <p:cTn id="160" dur="1" fill="hold">
                                          <p:stCondLst>
                                            <p:cond delay="0"/>
                                          </p:stCondLst>
                                        </p:cTn>
                                        <p:tgtEl>
                                          <p:spTgt spid="96"/>
                                        </p:tgtEl>
                                        <p:attrNameLst>
                                          <p:attrName>style.visibility</p:attrName>
                                        </p:attrNameLst>
                                      </p:cBhvr>
                                      <p:to>
                                        <p:strVal val="hidden"/>
                                      </p:to>
                                    </p:set>
                                  </p:childTnLst>
                                </p:cTn>
                              </p:par>
                            </p:childTnLst>
                          </p:cTn>
                        </p:par>
                        <p:par>
                          <p:cTn id="161" fill="hold">
                            <p:stCondLst>
                              <p:cond delay="39000"/>
                            </p:stCondLst>
                            <p:childTnLst>
                              <p:par>
                                <p:cTn id="162" presetID="1" presetClass="exit" presetSubtype="0" fill="hold" nodeType="afterEffect">
                                  <p:stCondLst>
                                    <p:cond delay="1000"/>
                                  </p:stCondLst>
                                  <p:childTnLst>
                                    <p:set>
                                      <p:cBhvr>
                                        <p:cTn id="163" dur="1" fill="hold">
                                          <p:stCondLst>
                                            <p:cond delay="0"/>
                                          </p:stCondLst>
                                        </p:cTn>
                                        <p:tgtEl>
                                          <p:spTgt spid="93"/>
                                        </p:tgtEl>
                                        <p:attrNameLst>
                                          <p:attrName>style.visibility</p:attrName>
                                        </p:attrNameLst>
                                      </p:cBhvr>
                                      <p:to>
                                        <p:strVal val="hidden"/>
                                      </p:to>
                                    </p:set>
                                  </p:childTnLst>
                                </p:cTn>
                              </p:par>
                            </p:childTnLst>
                          </p:cTn>
                        </p:par>
                        <p:par>
                          <p:cTn id="164" fill="hold">
                            <p:stCondLst>
                              <p:cond delay="40000"/>
                            </p:stCondLst>
                            <p:childTnLst>
                              <p:par>
                                <p:cTn id="165" presetID="1" presetClass="exit" presetSubtype="0" fill="hold" nodeType="afterEffect">
                                  <p:stCondLst>
                                    <p:cond delay="1000"/>
                                  </p:stCondLst>
                                  <p:childTnLst>
                                    <p:set>
                                      <p:cBhvr>
                                        <p:cTn id="166" dur="1" fill="hold">
                                          <p:stCondLst>
                                            <p:cond delay="0"/>
                                          </p:stCondLst>
                                        </p:cTn>
                                        <p:tgtEl>
                                          <p:spTgt spid="90"/>
                                        </p:tgtEl>
                                        <p:attrNameLst>
                                          <p:attrName>style.visibility</p:attrName>
                                        </p:attrNameLst>
                                      </p:cBhvr>
                                      <p:to>
                                        <p:strVal val="hidden"/>
                                      </p:to>
                                    </p:set>
                                  </p:childTnLst>
                                </p:cTn>
                              </p:par>
                            </p:childTnLst>
                          </p:cTn>
                        </p:par>
                        <p:par>
                          <p:cTn id="167" fill="hold">
                            <p:stCondLst>
                              <p:cond delay="41000"/>
                            </p:stCondLst>
                            <p:childTnLst>
                              <p:par>
                                <p:cTn id="168" presetID="1" presetClass="exit" presetSubtype="0" fill="hold" nodeType="afterEffect">
                                  <p:stCondLst>
                                    <p:cond delay="1000"/>
                                  </p:stCondLst>
                                  <p:childTnLst>
                                    <p:set>
                                      <p:cBhvr>
                                        <p:cTn id="169" dur="1" fill="hold">
                                          <p:stCondLst>
                                            <p:cond delay="0"/>
                                          </p:stCondLst>
                                        </p:cTn>
                                        <p:tgtEl>
                                          <p:spTgt spid="87"/>
                                        </p:tgtEl>
                                        <p:attrNameLst>
                                          <p:attrName>style.visibility</p:attrName>
                                        </p:attrNameLst>
                                      </p:cBhvr>
                                      <p:to>
                                        <p:strVal val="hidden"/>
                                      </p:to>
                                    </p:set>
                                  </p:childTnLst>
                                </p:cTn>
                              </p:par>
                            </p:childTnLst>
                          </p:cTn>
                        </p:par>
                        <p:par>
                          <p:cTn id="170" fill="hold">
                            <p:stCondLst>
                              <p:cond delay="42000"/>
                            </p:stCondLst>
                            <p:childTnLst>
                              <p:par>
                                <p:cTn id="171" presetID="1" presetClass="exit" presetSubtype="0" fill="hold" nodeType="afterEffect">
                                  <p:stCondLst>
                                    <p:cond delay="1000"/>
                                  </p:stCondLst>
                                  <p:childTnLst>
                                    <p:set>
                                      <p:cBhvr>
                                        <p:cTn id="172" dur="1" fill="hold">
                                          <p:stCondLst>
                                            <p:cond delay="0"/>
                                          </p:stCondLst>
                                        </p:cTn>
                                        <p:tgtEl>
                                          <p:spTgt spid="84"/>
                                        </p:tgtEl>
                                        <p:attrNameLst>
                                          <p:attrName>style.visibility</p:attrName>
                                        </p:attrNameLst>
                                      </p:cBhvr>
                                      <p:to>
                                        <p:strVal val="hidden"/>
                                      </p:to>
                                    </p:set>
                                  </p:childTnLst>
                                </p:cTn>
                              </p:par>
                            </p:childTnLst>
                          </p:cTn>
                        </p:par>
                        <p:par>
                          <p:cTn id="173" fill="hold">
                            <p:stCondLst>
                              <p:cond delay="43000"/>
                            </p:stCondLst>
                            <p:childTnLst>
                              <p:par>
                                <p:cTn id="174" presetID="1" presetClass="exit" presetSubtype="0" fill="hold" nodeType="afterEffect">
                                  <p:stCondLst>
                                    <p:cond delay="1000"/>
                                  </p:stCondLst>
                                  <p:childTnLst>
                                    <p:set>
                                      <p:cBhvr>
                                        <p:cTn id="175" dur="1" fill="hold">
                                          <p:stCondLst>
                                            <p:cond delay="0"/>
                                          </p:stCondLst>
                                        </p:cTn>
                                        <p:tgtEl>
                                          <p:spTgt spid="81"/>
                                        </p:tgtEl>
                                        <p:attrNameLst>
                                          <p:attrName>style.visibility</p:attrName>
                                        </p:attrNameLst>
                                      </p:cBhvr>
                                      <p:to>
                                        <p:strVal val="hidden"/>
                                      </p:to>
                                    </p:set>
                                  </p:childTnLst>
                                </p:cTn>
                              </p:par>
                            </p:childTnLst>
                          </p:cTn>
                        </p:par>
                        <p:par>
                          <p:cTn id="176" fill="hold">
                            <p:stCondLst>
                              <p:cond delay="44000"/>
                            </p:stCondLst>
                            <p:childTnLst>
                              <p:par>
                                <p:cTn id="177" presetID="1" presetClass="exit" presetSubtype="0" fill="hold" nodeType="afterEffect">
                                  <p:stCondLst>
                                    <p:cond delay="1000"/>
                                  </p:stCondLst>
                                  <p:childTnLst>
                                    <p:set>
                                      <p:cBhvr>
                                        <p:cTn id="178" dur="1" fill="hold">
                                          <p:stCondLst>
                                            <p:cond delay="0"/>
                                          </p:stCondLst>
                                        </p:cTn>
                                        <p:tgtEl>
                                          <p:spTgt spid="78"/>
                                        </p:tgtEl>
                                        <p:attrNameLst>
                                          <p:attrName>style.visibility</p:attrName>
                                        </p:attrNameLst>
                                      </p:cBhvr>
                                      <p:to>
                                        <p:strVal val="hidden"/>
                                      </p:to>
                                    </p:set>
                                  </p:childTnLst>
                                </p:cTn>
                              </p:par>
                            </p:childTnLst>
                          </p:cTn>
                        </p:par>
                        <p:par>
                          <p:cTn id="179" fill="hold">
                            <p:stCondLst>
                              <p:cond delay="45000"/>
                            </p:stCondLst>
                            <p:childTnLst>
                              <p:par>
                                <p:cTn id="180" presetID="1" presetClass="exit" presetSubtype="0" fill="hold" nodeType="afterEffect">
                                  <p:stCondLst>
                                    <p:cond delay="1000"/>
                                  </p:stCondLst>
                                  <p:childTnLst>
                                    <p:set>
                                      <p:cBhvr>
                                        <p:cTn id="181" dur="1" fill="hold">
                                          <p:stCondLst>
                                            <p:cond delay="0"/>
                                          </p:stCondLst>
                                        </p:cTn>
                                        <p:tgtEl>
                                          <p:spTgt spid="75"/>
                                        </p:tgtEl>
                                        <p:attrNameLst>
                                          <p:attrName>style.visibility</p:attrName>
                                        </p:attrNameLst>
                                      </p:cBhvr>
                                      <p:to>
                                        <p:strVal val="hidden"/>
                                      </p:to>
                                    </p:set>
                                  </p:childTnLst>
                                </p:cTn>
                              </p:par>
                            </p:childTnLst>
                          </p:cTn>
                        </p:par>
                        <p:par>
                          <p:cTn id="182" fill="hold">
                            <p:stCondLst>
                              <p:cond delay="46000"/>
                            </p:stCondLst>
                            <p:childTnLst>
                              <p:par>
                                <p:cTn id="183" presetID="1" presetClass="exit" presetSubtype="0" fill="hold" nodeType="afterEffect">
                                  <p:stCondLst>
                                    <p:cond delay="1000"/>
                                  </p:stCondLst>
                                  <p:childTnLst>
                                    <p:set>
                                      <p:cBhvr>
                                        <p:cTn id="184" dur="1" fill="hold">
                                          <p:stCondLst>
                                            <p:cond delay="0"/>
                                          </p:stCondLst>
                                        </p:cTn>
                                        <p:tgtEl>
                                          <p:spTgt spid="72"/>
                                        </p:tgtEl>
                                        <p:attrNameLst>
                                          <p:attrName>style.visibility</p:attrName>
                                        </p:attrNameLst>
                                      </p:cBhvr>
                                      <p:to>
                                        <p:strVal val="hidden"/>
                                      </p:to>
                                    </p:set>
                                  </p:childTnLst>
                                </p:cTn>
                              </p:par>
                            </p:childTnLst>
                          </p:cTn>
                        </p:par>
                        <p:par>
                          <p:cTn id="185" fill="hold">
                            <p:stCondLst>
                              <p:cond delay="47000"/>
                            </p:stCondLst>
                            <p:childTnLst>
                              <p:par>
                                <p:cTn id="186" presetID="1" presetClass="exit" presetSubtype="0" fill="hold" nodeType="afterEffect">
                                  <p:stCondLst>
                                    <p:cond delay="1000"/>
                                  </p:stCondLst>
                                  <p:childTnLst>
                                    <p:set>
                                      <p:cBhvr>
                                        <p:cTn id="187" dur="1" fill="hold">
                                          <p:stCondLst>
                                            <p:cond delay="0"/>
                                          </p:stCondLst>
                                        </p:cTn>
                                        <p:tgtEl>
                                          <p:spTgt spid="69"/>
                                        </p:tgtEl>
                                        <p:attrNameLst>
                                          <p:attrName>style.visibility</p:attrName>
                                        </p:attrNameLst>
                                      </p:cBhvr>
                                      <p:to>
                                        <p:strVal val="hidden"/>
                                      </p:to>
                                    </p:set>
                                  </p:childTnLst>
                                </p:cTn>
                              </p:par>
                            </p:childTnLst>
                          </p:cTn>
                        </p:par>
                        <p:par>
                          <p:cTn id="188" fill="hold">
                            <p:stCondLst>
                              <p:cond delay="48000"/>
                            </p:stCondLst>
                            <p:childTnLst>
                              <p:par>
                                <p:cTn id="189" presetID="1" presetClass="exit" presetSubtype="0" fill="hold" nodeType="afterEffect">
                                  <p:stCondLst>
                                    <p:cond delay="1000"/>
                                  </p:stCondLst>
                                  <p:childTnLst>
                                    <p:set>
                                      <p:cBhvr>
                                        <p:cTn id="190" dur="1" fill="hold">
                                          <p:stCondLst>
                                            <p:cond delay="0"/>
                                          </p:stCondLst>
                                        </p:cTn>
                                        <p:tgtEl>
                                          <p:spTgt spid="66"/>
                                        </p:tgtEl>
                                        <p:attrNameLst>
                                          <p:attrName>style.visibility</p:attrName>
                                        </p:attrNameLst>
                                      </p:cBhvr>
                                      <p:to>
                                        <p:strVal val="hidden"/>
                                      </p:to>
                                    </p:set>
                                  </p:childTnLst>
                                </p:cTn>
                              </p:par>
                            </p:childTnLst>
                          </p:cTn>
                        </p:par>
                        <p:par>
                          <p:cTn id="191" fill="hold">
                            <p:stCondLst>
                              <p:cond delay="49000"/>
                            </p:stCondLst>
                            <p:childTnLst>
                              <p:par>
                                <p:cTn id="192" presetID="1" presetClass="exit" presetSubtype="0" fill="hold" nodeType="afterEffect">
                                  <p:stCondLst>
                                    <p:cond delay="1000"/>
                                  </p:stCondLst>
                                  <p:childTnLst>
                                    <p:set>
                                      <p:cBhvr>
                                        <p:cTn id="193" dur="1" fill="hold">
                                          <p:stCondLst>
                                            <p:cond delay="0"/>
                                          </p:stCondLst>
                                        </p:cTn>
                                        <p:tgtEl>
                                          <p:spTgt spid="63"/>
                                        </p:tgtEl>
                                        <p:attrNameLst>
                                          <p:attrName>style.visibility</p:attrName>
                                        </p:attrNameLst>
                                      </p:cBhvr>
                                      <p:to>
                                        <p:strVal val="hidden"/>
                                      </p:to>
                                    </p:set>
                                  </p:childTnLst>
                                </p:cTn>
                              </p:par>
                            </p:childTnLst>
                          </p:cTn>
                        </p:par>
                        <p:par>
                          <p:cTn id="194" fill="hold">
                            <p:stCondLst>
                              <p:cond delay="50000"/>
                            </p:stCondLst>
                            <p:childTnLst>
                              <p:par>
                                <p:cTn id="195" presetID="1" presetClass="exit" presetSubtype="0" fill="hold" nodeType="afterEffect">
                                  <p:stCondLst>
                                    <p:cond delay="1000"/>
                                  </p:stCondLst>
                                  <p:childTnLst>
                                    <p:set>
                                      <p:cBhvr>
                                        <p:cTn id="196" dur="1" fill="hold">
                                          <p:stCondLst>
                                            <p:cond delay="0"/>
                                          </p:stCondLst>
                                        </p:cTn>
                                        <p:tgtEl>
                                          <p:spTgt spid="60"/>
                                        </p:tgtEl>
                                        <p:attrNameLst>
                                          <p:attrName>style.visibility</p:attrName>
                                        </p:attrNameLst>
                                      </p:cBhvr>
                                      <p:to>
                                        <p:strVal val="hidden"/>
                                      </p:to>
                                    </p:set>
                                  </p:childTnLst>
                                </p:cTn>
                              </p:par>
                            </p:childTnLst>
                          </p:cTn>
                        </p:par>
                        <p:par>
                          <p:cTn id="197" fill="hold">
                            <p:stCondLst>
                              <p:cond delay="51000"/>
                            </p:stCondLst>
                            <p:childTnLst>
                              <p:par>
                                <p:cTn id="198" presetID="1" presetClass="exit" presetSubtype="0" fill="hold" nodeType="afterEffect">
                                  <p:stCondLst>
                                    <p:cond delay="1000"/>
                                  </p:stCondLst>
                                  <p:childTnLst>
                                    <p:set>
                                      <p:cBhvr>
                                        <p:cTn id="199" dur="1" fill="hold">
                                          <p:stCondLst>
                                            <p:cond delay="0"/>
                                          </p:stCondLst>
                                        </p:cTn>
                                        <p:tgtEl>
                                          <p:spTgt spid="57"/>
                                        </p:tgtEl>
                                        <p:attrNameLst>
                                          <p:attrName>style.visibility</p:attrName>
                                        </p:attrNameLst>
                                      </p:cBhvr>
                                      <p:to>
                                        <p:strVal val="hidden"/>
                                      </p:to>
                                    </p:set>
                                  </p:childTnLst>
                                </p:cTn>
                              </p:par>
                            </p:childTnLst>
                          </p:cTn>
                        </p:par>
                        <p:par>
                          <p:cTn id="200" fill="hold">
                            <p:stCondLst>
                              <p:cond delay="52000"/>
                            </p:stCondLst>
                            <p:childTnLst>
                              <p:par>
                                <p:cTn id="201" presetID="1" presetClass="exit" presetSubtype="0" fill="hold" nodeType="afterEffect">
                                  <p:stCondLst>
                                    <p:cond delay="1000"/>
                                  </p:stCondLst>
                                  <p:childTnLst>
                                    <p:set>
                                      <p:cBhvr>
                                        <p:cTn id="202" dur="1" fill="hold">
                                          <p:stCondLst>
                                            <p:cond delay="0"/>
                                          </p:stCondLst>
                                        </p:cTn>
                                        <p:tgtEl>
                                          <p:spTgt spid="54"/>
                                        </p:tgtEl>
                                        <p:attrNameLst>
                                          <p:attrName>style.visibility</p:attrName>
                                        </p:attrNameLst>
                                      </p:cBhvr>
                                      <p:to>
                                        <p:strVal val="hidden"/>
                                      </p:to>
                                    </p:set>
                                  </p:childTnLst>
                                </p:cTn>
                              </p:par>
                            </p:childTnLst>
                          </p:cTn>
                        </p:par>
                        <p:par>
                          <p:cTn id="203" fill="hold">
                            <p:stCondLst>
                              <p:cond delay="53000"/>
                            </p:stCondLst>
                            <p:childTnLst>
                              <p:par>
                                <p:cTn id="204" presetID="1" presetClass="exit" presetSubtype="0" fill="hold" nodeType="afterEffect">
                                  <p:stCondLst>
                                    <p:cond delay="1000"/>
                                  </p:stCondLst>
                                  <p:childTnLst>
                                    <p:set>
                                      <p:cBhvr>
                                        <p:cTn id="205" dur="1" fill="hold">
                                          <p:stCondLst>
                                            <p:cond delay="0"/>
                                          </p:stCondLst>
                                        </p:cTn>
                                        <p:tgtEl>
                                          <p:spTgt spid="51"/>
                                        </p:tgtEl>
                                        <p:attrNameLst>
                                          <p:attrName>style.visibility</p:attrName>
                                        </p:attrNameLst>
                                      </p:cBhvr>
                                      <p:to>
                                        <p:strVal val="hidden"/>
                                      </p:to>
                                    </p:set>
                                  </p:childTnLst>
                                </p:cTn>
                              </p:par>
                            </p:childTnLst>
                          </p:cTn>
                        </p:par>
                        <p:par>
                          <p:cTn id="206" fill="hold">
                            <p:stCondLst>
                              <p:cond delay="54000"/>
                            </p:stCondLst>
                            <p:childTnLst>
                              <p:par>
                                <p:cTn id="207" presetID="1" presetClass="exit" presetSubtype="0" fill="hold" nodeType="afterEffect">
                                  <p:stCondLst>
                                    <p:cond delay="1000"/>
                                  </p:stCondLst>
                                  <p:childTnLst>
                                    <p:set>
                                      <p:cBhvr>
                                        <p:cTn id="208" dur="1" fill="hold">
                                          <p:stCondLst>
                                            <p:cond delay="0"/>
                                          </p:stCondLst>
                                        </p:cTn>
                                        <p:tgtEl>
                                          <p:spTgt spid="47"/>
                                        </p:tgtEl>
                                        <p:attrNameLst>
                                          <p:attrName>style.visibility</p:attrName>
                                        </p:attrNameLst>
                                      </p:cBhvr>
                                      <p:to>
                                        <p:strVal val="hidden"/>
                                      </p:to>
                                    </p:set>
                                  </p:childTnLst>
                                </p:cTn>
                              </p:par>
                            </p:childTnLst>
                          </p:cTn>
                        </p:par>
                        <p:par>
                          <p:cTn id="209" fill="hold">
                            <p:stCondLst>
                              <p:cond delay="55000"/>
                            </p:stCondLst>
                            <p:childTnLst>
                              <p:par>
                                <p:cTn id="210" presetID="1" presetClass="exit" presetSubtype="0" fill="hold" nodeType="afterEffect">
                                  <p:stCondLst>
                                    <p:cond delay="1000"/>
                                  </p:stCondLst>
                                  <p:childTnLst>
                                    <p:set>
                                      <p:cBhvr>
                                        <p:cTn id="211" dur="1" fill="hold">
                                          <p:stCondLst>
                                            <p:cond delay="0"/>
                                          </p:stCondLst>
                                        </p:cTn>
                                        <p:tgtEl>
                                          <p:spTgt spid="41"/>
                                        </p:tgtEl>
                                        <p:attrNameLst>
                                          <p:attrName>style.visibility</p:attrName>
                                        </p:attrNameLst>
                                      </p:cBhvr>
                                      <p:to>
                                        <p:strVal val="hidden"/>
                                      </p:to>
                                    </p:set>
                                  </p:childTnLst>
                                </p:cTn>
                              </p:par>
                            </p:childTnLst>
                          </p:cTn>
                        </p:par>
                        <p:par>
                          <p:cTn id="212" fill="hold">
                            <p:stCondLst>
                              <p:cond delay="56000"/>
                            </p:stCondLst>
                            <p:childTnLst>
                              <p:par>
                                <p:cTn id="213" presetID="1" presetClass="exit" presetSubtype="0" fill="hold" nodeType="afterEffect">
                                  <p:stCondLst>
                                    <p:cond delay="1000"/>
                                  </p:stCondLst>
                                  <p:childTnLst>
                                    <p:set>
                                      <p:cBhvr>
                                        <p:cTn id="214" dur="1" fill="hold">
                                          <p:stCondLst>
                                            <p:cond delay="0"/>
                                          </p:stCondLst>
                                        </p:cTn>
                                        <p:tgtEl>
                                          <p:spTgt spid="37"/>
                                        </p:tgtEl>
                                        <p:attrNameLst>
                                          <p:attrName>style.visibility</p:attrName>
                                        </p:attrNameLst>
                                      </p:cBhvr>
                                      <p:to>
                                        <p:strVal val="hidden"/>
                                      </p:to>
                                    </p:set>
                                  </p:childTnLst>
                                </p:cTn>
                              </p:par>
                            </p:childTnLst>
                          </p:cTn>
                        </p:par>
                        <p:par>
                          <p:cTn id="215" fill="hold">
                            <p:stCondLst>
                              <p:cond delay="57000"/>
                            </p:stCondLst>
                            <p:childTnLst>
                              <p:par>
                                <p:cTn id="216" presetID="1" presetClass="exit" presetSubtype="0" fill="hold" nodeType="afterEffect">
                                  <p:stCondLst>
                                    <p:cond delay="1000"/>
                                  </p:stCondLst>
                                  <p:childTnLst>
                                    <p:set>
                                      <p:cBhvr>
                                        <p:cTn id="217" dur="1" fill="hold">
                                          <p:stCondLst>
                                            <p:cond delay="0"/>
                                          </p:stCondLst>
                                        </p:cTn>
                                        <p:tgtEl>
                                          <p:spTgt spid="34"/>
                                        </p:tgtEl>
                                        <p:attrNameLst>
                                          <p:attrName>style.visibility</p:attrName>
                                        </p:attrNameLst>
                                      </p:cBhvr>
                                      <p:to>
                                        <p:strVal val="hidden"/>
                                      </p:to>
                                    </p:set>
                                  </p:childTnLst>
                                </p:cTn>
                              </p:par>
                            </p:childTnLst>
                          </p:cTn>
                        </p:par>
                        <p:par>
                          <p:cTn id="218" fill="hold">
                            <p:stCondLst>
                              <p:cond delay="58000"/>
                            </p:stCondLst>
                            <p:childTnLst>
                              <p:par>
                                <p:cTn id="219" presetID="1" presetClass="exit" presetSubtype="0" fill="hold" nodeType="afterEffect">
                                  <p:stCondLst>
                                    <p:cond delay="1000"/>
                                  </p:stCondLst>
                                  <p:childTnLst>
                                    <p:set>
                                      <p:cBhvr>
                                        <p:cTn id="220" dur="1" fill="hold">
                                          <p:stCondLst>
                                            <p:cond delay="0"/>
                                          </p:stCondLst>
                                        </p:cTn>
                                        <p:tgtEl>
                                          <p:spTgt spid="31"/>
                                        </p:tgtEl>
                                        <p:attrNameLst>
                                          <p:attrName>style.visibility</p:attrName>
                                        </p:attrNameLst>
                                      </p:cBhvr>
                                      <p:to>
                                        <p:strVal val="hidden"/>
                                      </p:to>
                                    </p:set>
                                  </p:childTnLst>
                                </p:cTn>
                              </p:par>
                            </p:childTnLst>
                          </p:cTn>
                        </p:par>
                        <p:par>
                          <p:cTn id="221" fill="hold">
                            <p:stCondLst>
                              <p:cond delay="59000"/>
                            </p:stCondLst>
                            <p:childTnLst>
                              <p:par>
                                <p:cTn id="222" presetID="6" presetClass="emph" presetSubtype="0" fill="hold" nodeType="afterEffect">
                                  <p:stCondLst>
                                    <p:cond delay="0"/>
                                  </p:stCondLst>
                                  <p:childTnLst>
                                    <p:animScale>
                                      <p:cBhvr>
                                        <p:cTn id="223" dur="2000" fill="hold"/>
                                        <p:tgtEl>
                                          <p:spTgt spid="25"/>
                                        </p:tgtEl>
                                      </p:cBhvr>
                                      <p:by x="150000" y="150000"/>
                                    </p:animScale>
                                  </p:childTnLst>
                                  <p:subTnLst>
                                    <p:audio>
                                      <p:cMediaNode>
                                        <p:cTn display="0" masterRel="sameClick">
                                          <p:stCondLst>
                                            <p:cond evt="begin" delay="0">
                                              <p:tn val="222"/>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16"/>
                  </p:tgtEl>
                </p:cond>
              </p:nextCondLst>
            </p:seq>
          </p:childTnLst>
        </p:cTn>
      </p:par>
    </p:tnLst>
    <p:bldLst>
      <p:bldP spid="40" grpId="0" animBg="1"/>
      <p:bldP spid="43" grpId="0" animBg="1"/>
      <p:bldP spid="43" grpId="1" animBg="1"/>
      <p:bldP spid="44" grpId="0" animBg="1"/>
      <p:bldP spid="4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 y="21385"/>
            <a:ext cx="10033993" cy="1084744"/>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3: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vẽ</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sau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thức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Phát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biểu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nội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dung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thức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đó</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5067375" y="1933573"/>
            <a:ext cx="7051879" cy="3780742"/>
          </a:xfrm>
          <a:prstGeom prst="snip2DiagRect">
            <a:avLst/>
          </a:prstGeom>
          <a:solidFill>
            <a:schemeClr val="accent3">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FFFF"/>
                </a:solidFill>
                <a:latin typeface="Times New Roman" panose="02020603050405020304" pitchFamily="18" charset="0"/>
                <a:cs typeface="Times New Roman" panose="02020603050405020304" pitchFamily="18" charset="0"/>
              </a:rPr>
              <a:t>Đáp</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án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bài</a:t>
            </a:r>
            <a:r>
              <a:rPr lang="en-US" sz="3200" b="1" dirty="0">
                <a:solidFill>
                  <a:srgbClr val="FFFFFF"/>
                </a:solidFill>
                <a:latin typeface="Times New Roman" panose="02020603050405020304" pitchFamily="18" charset="0"/>
                <a:cs typeface="Times New Roman" panose="02020603050405020304" pitchFamily="18" charset="0"/>
              </a:rPr>
              <a:t> 3:</a:t>
            </a:r>
          </a:p>
          <a:p>
            <a:pPr algn="just"/>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tam </a:t>
            </a:r>
            <a:r>
              <a:rPr lang="en-US" sz="3200" b="1" dirty="0" err="1">
                <a:latin typeface="Times New Roman" panose="02020603050405020304" pitchFamily="18" charset="0"/>
                <a:cs typeface="Times New Roman" panose="02020603050405020304" pitchFamily="18" charset="0"/>
              </a:rPr>
              <a:t>giác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tam </a:t>
            </a:r>
            <a:r>
              <a:rPr lang="en-US" sz="3200" b="1" dirty="0" err="1">
                <a:latin typeface="Times New Roman" panose="02020603050405020304" pitchFamily="18" charset="0"/>
                <a:cs typeface="Times New Roman" panose="02020603050405020304" pitchFamily="18" charset="0"/>
              </a:rPr>
              <a:t>giác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góc</a:t>
            </a:r>
            <a:r>
              <a:rPr lang="en-US" sz="3200" b="1" dirty="0">
                <a:latin typeface="Times New Roman" panose="02020603050405020304" pitchFamily="18" charset="0"/>
                <a:cs typeface="Times New Roman" panose="02020603050405020304" pitchFamily="18" charset="0"/>
              </a:rPr>
              <a:t> chia </a:t>
            </a:r>
            <a:r>
              <a:rPr lang="en-US" sz="3200" b="1" dirty="0" err="1">
                <a:latin typeface="Times New Roman" panose="02020603050405020304" pitchFamily="18" charset="0"/>
                <a:cs typeface="Times New Roman" panose="02020603050405020304" pitchFamily="18" charset="0"/>
              </a:rPr>
              <a:t>cạnh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ấy</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375" y="5389797"/>
            <a:ext cx="2400300" cy="1468203"/>
          </a:xfrm>
          <a:prstGeom prst="rect">
            <a:avLst/>
          </a:prstGeom>
        </p:spPr>
      </p:pic>
      <p:pic>
        <p:nvPicPr>
          <p:cNvPr id="4" name="Picture 3">
            <a:extLst>
              <a:ext uri="{FF2B5EF4-FFF2-40B4-BE49-F238E27FC236}">
                <a16:creationId xmlns:a16="http://schemas.microsoft.com/office/drawing/2014/main" id="{E935E974-B97E-4F78-B91B-362B53EFF67D}"/>
              </a:ext>
            </a:extLst>
          </p:cNvPr>
          <p:cNvPicPr>
            <a:picLocks noChangeAspect="1"/>
          </p:cNvPicPr>
          <p:nvPr/>
        </p:nvPicPr>
        <p:blipFill>
          <a:blip r:embed="rId6"/>
          <a:stretch>
            <a:fillRect/>
          </a:stretch>
        </p:blipFill>
        <p:spPr>
          <a:xfrm>
            <a:off x="72746" y="1343514"/>
            <a:ext cx="5018685" cy="3780742"/>
          </a:xfrm>
          <a:prstGeom prst="rect">
            <a:avLst/>
          </a:prstGeom>
        </p:spPr>
      </p:pic>
      <p:pic>
        <p:nvPicPr>
          <p:cNvPr id="12" name="图片 7">
            <a:extLst>
              <a:ext uri="{FF2B5EF4-FFF2-40B4-BE49-F238E27FC236}">
                <a16:creationId xmlns:a16="http://schemas.microsoft.com/office/drawing/2014/main" id="{71A60221-A88A-4A6F-89C3-99F79DB6E3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0991" y="5948988"/>
            <a:ext cx="563666" cy="887626"/>
          </a:xfrm>
          <a:prstGeom prst="rect">
            <a:avLst/>
          </a:prstGeom>
        </p:spPr>
      </p:pic>
      <p:pic>
        <p:nvPicPr>
          <p:cNvPr id="9" name="Picture 9" descr="C:\Users\Administrator\Desktop\Laptop (1).png">
            <a:extLst>
              <a:ext uri="{FF2B5EF4-FFF2-40B4-BE49-F238E27FC236}">
                <a16:creationId xmlns:a16="http://schemas.microsoft.com/office/drawing/2014/main" id="{E2F94A73-3698-4FC5-8360-71E03D6816E5}"/>
              </a:ext>
            </a:extLst>
          </p:cNvPr>
          <p:cNvPicPr>
            <a:picLocks noChangeAspect="1" noChangeArrowheads="1"/>
          </p:cNvPicPr>
          <p:nvPr/>
        </p:nvPicPr>
        <p:blipFill>
          <a:blip r:embed="rId8"/>
          <a:srcRect/>
          <a:stretch>
            <a:fillRect/>
          </a:stretch>
        </p:blipFill>
        <p:spPr bwMode="auto">
          <a:xfrm>
            <a:off x="-86794" y="5273251"/>
            <a:ext cx="2645953" cy="1754099"/>
          </a:xfrm>
          <a:prstGeom prst="rect">
            <a:avLst/>
          </a:prstGeom>
          <a:noFill/>
          <a:ln w="9525">
            <a:noFill/>
            <a:miter lim="800000"/>
            <a:headEnd/>
            <a:tailEnd/>
          </a:ln>
        </p:spPr>
      </p:pic>
      <p:pic>
        <p:nvPicPr>
          <p:cNvPr id="11" name="图片 5">
            <a:extLst>
              <a:ext uri="{FF2B5EF4-FFF2-40B4-BE49-F238E27FC236}">
                <a16:creationId xmlns:a16="http://schemas.microsoft.com/office/drawing/2014/main" id="{39F9D169-94C3-43AE-AB02-7A11A16010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7" y="6246978"/>
            <a:ext cx="1918676" cy="589637"/>
          </a:xfrm>
          <a:prstGeom prst="rect">
            <a:avLst/>
          </a:prstGeom>
        </p:spPr>
      </p:pic>
      <p:grpSp>
        <p:nvGrpSpPr>
          <p:cNvPr id="202" name="Group 941">
            <a:extLst>
              <a:ext uri="{FF2B5EF4-FFF2-40B4-BE49-F238E27FC236}">
                <a16:creationId xmlns:a16="http://schemas.microsoft.com/office/drawing/2014/main" id="{8872549A-FB6A-4617-843D-00DE0A80C7D3}"/>
              </a:ext>
            </a:extLst>
          </p:cNvPr>
          <p:cNvGrpSpPr>
            <a:grpSpLocks/>
          </p:cNvGrpSpPr>
          <p:nvPr/>
        </p:nvGrpSpPr>
        <p:grpSpPr bwMode="auto">
          <a:xfrm>
            <a:off x="10319285" y="257866"/>
            <a:ext cx="1211263" cy="1077913"/>
            <a:chOff x="0" y="144"/>
            <a:chExt cx="1728" cy="1584"/>
          </a:xfrm>
        </p:grpSpPr>
        <p:sp>
          <p:nvSpPr>
            <p:cNvPr id="203" name="AutoShape 942">
              <a:extLst>
                <a:ext uri="{FF2B5EF4-FFF2-40B4-BE49-F238E27FC236}">
                  <a16:creationId xmlns:a16="http://schemas.microsoft.com/office/drawing/2014/main" id="{91E30115-AC43-46DF-9CE2-816E0946A02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4" name="Text Box 943">
              <a:extLst>
                <a:ext uri="{FF2B5EF4-FFF2-40B4-BE49-F238E27FC236}">
                  <a16:creationId xmlns:a16="http://schemas.microsoft.com/office/drawing/2014/main" id="{E27C7D97-5A15-4094-A107-E3DD97A68840}"/>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205" name="Group 944">
            <a:extLst>
              <a:ext uri="{FF2B5EF4-FFF2-40B4-BE49-F238E27FC236}">
                <a16:creationId xmlns:a16="http://schemas.microsoft.com/office/drawing/2014/main" id="{4F50E13F-E0C8-4D45-A35A-57781D97DD9D}"/>
              </a:ext>
            </a:extLst>
          </p:cNvPr>
          <p:cNvGrpSpPr>
            <a:grpSpLocks/>
          </p:cNvGrpSpPr>
          <p:nvPr/>
        </p:nvGrpSpPr>
        <p:grpSpPr bwMode="auto">
          <a:xfrm>
            <a:off x="10319285" y="257866"/>
            <a:ext cx="1211263" cy="1077913"/>
            <a:chOff x="0" y="144"/>
            <a:chExt cx="1728" cy="1584"/>
          </a:xfrm>
        </p:grpSpPr>
        <p:sp>
          <p:nvSpPr>
            <p:cNvPr id="206" name="AutoShape 945">
              <a:extLst>
                <a:ext uri="{FF2B5EF4-FFF2-40B4-BE49-F238E27FC236}">
                  <a16:creationId xmlns:a16="http://schemas.microsoft.com/office/drawing/2014/main" id="{AD8FFBEE-D712-4798-BCC1-657DEC9A3B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7" name="Text Box 946">
              <a:extLst>
                <a:ext uri="{FF2B5EF4-FFF2-40B4-BE49-F238E27FC236}">
                  <a16:creationId xmlns:a16="http://schemas.microsoft.com/office/drawing/2014/main" id="{DD905232-470D-4BDD-905F-C6A7C3D73C7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208" name="Group 947">
            <a:extLst>
              <a:ext uri="{FF2B5EF4-FFF2-40B4-BE49-F238E27FC236}">
                <a16:creationId xmlns:a16="http://schemas.microsoft.com/office/drawing/2014/main" id="{087CEFCB-7790-42A7-82CA-60594A7BF00C}"/>
              </a:ext>
            </a:extLst>
          </p:cNvPr>
          <p:cNvGrpSpPr>
            <a:grpSpLocks/>
          </p:cNvGrpSpPr>
          <p:nvPr/>
        </p:nvGrpSpPr>
        <p:grpSpPr bwMode="auto">
          <a:xfrm>
            <a:off x="10319285" y="257866"/>
            <a:ext cx="1211263" cy="1077913"/>
            <a:chOff x="0" y="144"/>
            <a:chExt cx="1728" cy="1584"/>
          </a:xfrm>
        </p:grpSpPr>
        <p:sp>
          <p:nvSpPr>
            <p:cNvPr id="209" name="AutoShape 948">
              <a:extLst>
                <a:ext uri="{FF2B5EF4-FFF2-40B4-BE49-F238E27FC236}">
                  <a16:creationId xmlns:a16="http://schemas.microsoft.com/office/drawing/2014/main" id="{537537AB-3D08-43F0-9D7C-4B9A0C60392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0" name="Text Box 949">
              <a:extLst>
                <a:ext uri="{FF2B5EF4-FFF2-40B4-BE49-F238E27FC236}">
                  <a16:creationId xmlns:a16="http://schemas.microsoft.com/office/drawing/2014/main" id="{E4B7BF23-5199-4F76-817E-DAD1FA38DFB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211" name="Group 950">
            <a:extLst>
              <a:ext uri="{FF2B5EF4-FFF2-40B4-BE49-F238E27FC236}">
                <a16:creationId xmlns:a16="http://schemas.microsoft.com/office/drawing/2014/main" id="{CC587455-BBC9-41D5-8687-6536D201CF70}"/>
              </a:ext>
            </a:extLst>
          </p:cNvPr>
          <p:cNvGrpSpPr>
            <a:grpSpLocks/>
          </p:cNvGrpSpPr>
          <p:nvPr/>
        </p:nvGrpSpPr>
        <p:grpSpPr bwMode="auto">
          <a:xfrm>
            <a:off x="10319285" y="257866"/>
            <a:ext cx="1211263" cy="1077913"/>
            <a:chOff x="0" y="144"/>
            <a:chExt cx="1728" cy="1584"/>
          </a:xfrm>
        </p:grpSpPr>
        <p:sp>
          <p:nvSpPr>
            <p:cNvPr id="212" name="AutoShape 951">
              <a:extLst>
                <a:ext uri="{FF2B5EF4-FFF2-40B4-BE49-F238E27FC236}">
                  <a16:creationId xmlns:a16="http://schemas.microsoft.com/office/drawing/2014/main" id="{F4FA9149-9BA7-4DAD-8AD9-D0F9889720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3" name="Text Box 952">
              <a:extLst>
                <a:ext uri="{FF2B5EF4-FFF2-40B4-BE49-F238E27FC236}">
                  <a16:creationId xmlns:a16="http://schemas.microsoft.com/office/drawing/2014/main" id="{2699C1D7-65B8-45A7-905A-5B464ABBB61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214" name="Group 953">
            <a:extLst>
              <a:ext uri="{FF2B5EF4-FFF2-40B4-BE49-F238E27FC236}">
                <a16:creationId xmlns:a16="http://schemas.microsoft.com/office/drawing/2014/main" id="{AA43073B-72D0-4B63-A34B-9CD03C4D88B1}"/>
              </a:ext>
            </a:extLst>
          </p:cNvPr>
          <p:cNvGrpSpPr>
            <a:grpSpLocks/>
          </p:cNvGrpSpPr>
          <p:nvPr/>
        </p:nvGrpSpPr>
        <p:grpSpPr bwMode="auto">
          <a:xfrm>
            <a:off x="10319285" y="257866"/>
            <a:ext cx="1211263" cy="1077913"/>
            <a:chOff x="0" y="144"/>
            <a:chExt cx="1728" cy="1584"/>
          </a:xfrm>
        </p:grpSpPr>
        <p:sp>
          <p:nvSpPr>
            <p:cNvPr id="215" name="AutoShape 954">
              <a:extLst>
                <a:ext uri="{FF2B5EF4-FFF2-40B4-BE49-F238E27FC236}">
                  <a16:creationId xmlns:a16="http://schemas.microsoft.com/office/drawing/2014/main" id="{11A6469B-6D84-4FA3-9D9A-8CF23E8BB5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6" name="Text Box 955">
              <a:extLst>
                <a:ext uri="{FF2B5EF4-FFF2-40B4-BE49-F238E27FC236}">
                  <a16:creationId xmlns:a16="http://schemas.microsoft.com/office/drawing/2014/main" id="{BD25F7B7-5F42-47A7-B03B-F1B02603FDF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217" name="Group 956">
            <a:extLst>
              <a:ext uri="{FF2B5EF4-FFF2-40B4-BE49-F238E27FC236}">
                <a16:creationId xmlns:a16="http://schemas.microsoft.com/office/drawing/2014/main" id="{3A0E330E-0F51-4B5B-98AD-AF48F631E7D4}"/>
              </a:ext>
            </a:extLst>
          </p:cNvPr>
          <p:cNvGrpSpPr>
            <a:grpSpLocks/>
          </p:cNvGrpSpPr>
          <p:nvPr/>
        </p:nvGrpSpPr>
        <p:grpSpPr bwMode="auto">
          <a:xfrm>
            <a:off x="10319285" y="257866"/>
            <a:ext cx="1211263" cy="1077913"/>
            <a:chOff x="0" y="144"/>
            <a:chExt cx="1728" cy="1584"/>
          </a:xfrm>
        </p:grpSpPr>
        <p:sp>
          <p:nvSpPr>
            <p:cNvPr id="218" name="AutoShape 957">
              <a:extLst>
                <a:ext uri="{FF2B5EF4-FFF2-40B4-BE49-F238E27FC236}">
                  <a16:creationId xmlns:a16="http://schemas.microsoft.com/office/drawing/2014/main" id="{234C3213-4999-4074-8605-7866C4DFC2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19" name="Text Box 958">
              <a:extLst>
                <a:ext uri="{FF2B5EF4-FFF2-40B4-BE49-F238E27FC236}">
                  <a16:creationId xmlns:a16="http://schemas.microsoft.com/office/drawing/2014/main" id="{B63C26B7-4F96-49FA-9E17-AF59F117115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220" name="Group 959">
            <a:extLst>
              <a:ext uri="{FF2B5EF4-FFF2-40B4-BE49-F238E27FC236}">
                <a16:creationId xmlns:a16="http://schemas.microsoft.com/office/drawing/2014/main" id="{1C3E6CF3-CA75-4AB1-94EE-E29F5679752F}"/>
              </a:ext>
            </a:extLst>
          </p:cNvPr>
          <p:cNvGrpSpPr>
            <a:grpSpLocks/>
          </p:cNvGrpSpPr>
          <p:nvPr/>
        </p:nvGrpSpPr>
        <p:grpSpPr bwMode="auto">
          <a:xfrm>
            <a:off x="10319285" y="257866"/>
            <a:ext cx="1211263" cy="1077913"/>
            <a:chOff x="0" y="144"/>
            <a:chExt cx="1728" cy="1584"/>
          </a:xfrm>
        </p:grpSpPr>
        <p:sp>
          <p:nvSpPr>
            <p:cNvPr id="221" name="AutoShape 960">
              <a:extLst>
                <a:ext uri="{FF2B5EF4-FFF2-40B4-BE49-F238E27FC236}">
                  <a16:creationId xmlns:a16="http://schemas.microsoft.com/office/drawing/2014/main" id="{15BD7EE1-C046-4E67-A5A0-2B4C7620983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22" name="Text Box 961">
              <a:extLst>
                <a:ext uri="{FF2B5EF4-FFF2-40B4-BE49-F238E27FC236}">
                  <a16:creationId xmlns:a16="http://schemas.microsoft.com/office/drawing/2014/main" id="{0B38DC66-89ED-4CB6-A24D-50BE178DD0F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223" name="Group 962">
            <a:extLst>
              <a:ext uri="{FF2B5EF4-FFF2-40B4-BE49-F238E27FC236}">
                <a16:creationId xmlns:a16="http://schemas.microsoft.com/office/drawing/2014/main" id="{AB655A00-4CEF-4EB9-A057-C9E3231950DE}"/>
              </a:ext>
            </a:extLst>
          </p:cNvPr>
          <p:cNvGrpSpPr>
            <a:grpSpLocks/>
          </p:cNvGrpSpPr>
          <p:nvPr/>
        </p:nvGrpSpPr>
        <p:grpSpPr bwMode="auto">
          <a:xfrm>
            <a:off x="10319285" y="257866"/>
            <a:ext cx="1211263" cy="1077913"/>
            <a:chOff x="0" y="144"/>
            <a:chExt cx="1728" cy="1584"/>
          </a:xfrm>
        </p:grpSpPr>
        <p:sp>
          <p:nvSpPr>
            <p:cNvPr id="224" name="AutoShape 963">
              <a:extLst>
                <a:ext uri="{FF2B5EF4-FFF2-40B4-BE49-F238E27FC236}">
                  <a16:creationId xmlns:a16="http://schemas.microsoft.com/office/drawing/2014/main" id="{A21DB115-4E8C-414B-9893-0669E342299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25" name="Text Box 964">
              <a:extLst>
                <a:ext uri="{FF2B5EF4-FFF2-40B4-BE49-F238E27FC236}">
                  <a16:creationId xmlns:a16="http://schemas.microsoft.com/office/drawing/2014/main" id="{792DDA45-B096-40E9-A426-AAF49BCB420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226" name="Group 965">
            <a:extLst>
              <a:ext uri="{FF2B5EF4-FFF2-40B4-BE49-F238E27FC236}">
                <a16:creationId xmlns:a16="http://schemas.microsoft.com/office/drawing/2014/main" id="{051E45CF-B409-465C-B3CC-621A4F5FD51C}"/>
              </a:ext>
            </a:extLst>
          </p:cNvPr>
          <p:cNvGrpSpPr>
            <a:grpSpLocks/>
          </p:cNvGrpSpPr>
          <p:nvPr/>
        </p:nvGrpSpPr>
        <p:grpSpPr bwMode="auto">
          <a:xfrm>
            <a:off x="10319285" y="257866"/>
            <a:ext cx="1211263" cy="1077913"/>
            <a:chOff x="0" y="144"/>
            <a:chExt cx="1728" cy="1584"/>
          </a:xfrm>
        </p:grpSpPr>
        <p:sp>
          <p:nvSpPr>
            <p:cNvPr id="227" name="AutoShape 966">
              <a:extLst>
                <a:ext uri="{FF2B5EF4-FFF2-40B4-BE49-F238E27FC236}">
                  <a16:creationId xmlns:a16="http://schemas.microsoft.com/office/drawing/2014/main" id="{EB4F1116-EADC-4679-B25A-14B277ED6A7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28" name="Text Box 967">
              <a:extLst>
                <a:ext uri="{FF2B5EF4-FFF2-40B4-BE49-F238E27FC236}">
                  <a16:creationId xmlns:a16="http://schemas.microsoft.com/office/drawing/2014/main" id="{8E43E017-7F6B-4390-9271-6CDEE08A813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229" name="Group 968">
            <a:extLst>
              <a:ext uri="{FF2B5EF4-FFF2-40B4-BE49-F238E27FC236}">
                <a16:creationId xmlns:a16="http://schemas.microsoft.com/office/drawing/2014/main" id="{52E1CDDD-8B08-4F92-848A-9FA39DE526FF}"/>
              </a:ext>
            </a:extLst>
          </p:cNvPr>
          <p:cNvGrpSpPr>
            <a:grpSpLocks/>
          </p:cNvGrpSpPr>
          <p:nvPr/>
        </p:nvGrpSpPr>
        <p:grpSpPr bwMode="auto">
          <a:xfrm>
            <a:off x="10319285" y="257866"/>
            <a:ext cx="1211263" cy="1077913"/>
            <a:chOff x="0" y="144"/>
            <a:chExt cx="1728" cy="1584"/>
          </a:xfrm>
        </p:grpSpPr>
        <p:sp>
          <p:nvSpPr>
            <p:cNvPr id="230" name="AutoShape 969">
              <a:extLst>
                <a:ext uri="{FF2B5EF4-FFF2-40B4-BE49-F238E27FC236}">
                  <a16:creationId xmlns:a16="http://schemas.microsoft.com/office/drawing/2014/main" id="{DC5AB3DA-36A2-4A98-A74F-DC3F084B144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1" name="Text Box 970">
              <a:extLst>
                <a:ext uri="{FF2B5EF4-FFF2-40B4-BE49-F238E27FC236}">
                  <a16:creationId xmlns:a16="http://schemas.microsoft.com/office/drawing/2014/main" id="{BE1CE33F-4F5B-4A5E-A270-6C88BB0E114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232" name="Group 971">
            <a:extLst>
              <a:ext uri="{FF2B5EF4-FFF2-40B4-BE49-F238E27FC236}">
                <a16:creationId xmlns:a16="http://schemas.microsoft.com/office/drawing/2014/main" id="{553F5C3F-F676-4761-B96F-47F9871D0453}"/>
              </a:ext>
            </a:extLst>
          </p:cNvPr>
          <p:cNvGrpSpPr>
            <a:grpSpLocks/>
          </p:cNvGrpSpPr>
          <p:nvPr/>
        </p:nvGrpSpPr>
        <p:grpSpPr bwMode="auto">
          <a:xfrm>
            <a:off x="10319285" y="257866"/>
            <a:ext cx="1211263" cy="1077913"/>
            <a:chOff x="0" y="144"/>
            <a:chExt cx="1728" cy="1584"/>
          </a:xfrm>
        </p:grpSpPr>
        <p:sp>
          <p:nvSpPr>
            <p:cNvPr id="233" name="AutoShape 972">
              <a:extLst>
                <a:ext uri="{FF2B5EF4-FFF2-40B4-BE49-F238E27FC236}">
                  <a16:creationId xmlns:a16="http://schemas.microsoft.com/office/drawing/2014/main" id="{82B2A36E-E727-4F7A-B2C2-8440A2BA52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4" name="Text Box 973">
              <a:extLst>
                <a:ext uri="{FF2B5EF4-FFF2-40B4-BE49-F238E27FC236}">
                  <a16:creationId xmlns:a16="http://schemas.microsoft.com/office/drawing/2014/main" id="{924DD88E-0252-4631-92A9-AFFF71970FE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235" name="Group 974">
            <a:extLst>
              <a:ext uri="{FF2B5EF4-FFF2-40B4-BE49-F238E27FC236}">
                <a16:creationId xmlns:a16="http://schemas.microsoft.com/office/drawing/2014/main" id="{EC1B985A-5A46-496D-9031-4C2F142CC82D}"/>
              </a:ext>
            </a:extLst>
          </p:cNvPr>
          <p:cNvGrpSpPr>
            <a:grpSpLocks/>
          </p:cNvGrpSpPr>
          <p:nvPr/>
        </p:nvGrpSpPr>
        <p:grpSpPr bwMode="auto">
          <a:xfrm>
            <a:off x="10319285" y="257866"/>
            <a:ext cx="1211263" cy="1077913"/>
            <a:chOff x="0" y="144"/>
            <a:chExt cx="1728" cy="1584"/>
          </a:xfrm>
        </p:grpSpPr>
        <p:sp>
          <p:nvSpPr>
            <p:cNvPr id="236" name="AutoShape 975">
              <a:extLst>
                <a:ext uri="{FF2B5EF4-FFF2-40B4-BE49-F238E27FC236}">
                  <a16:creationId xmlns:a16="http://schemas.microsoft.com/office/drawing/2014/main" id="{CED3D693-E4E8-47B4-9A59-2BE0702ADD7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7" name="Text Box 976">
              <a:extLst>
                <a:ext uri="{FF2B5EF4-FFF2-40B4-BE49-F238E27FC236}">
                  <a16:creationId xmlns:a16="http://schemas.microsoft.com/office/drawing/2014/main" id="{E4CB63CE-6AF6-43A9-83BE-AF46739F66F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238" name="Group 977">
            <a:extLst>
              <a:ext uri="{FF2B5EF4-FFF2-40B4-BE49-F238E27FC236}">
                <a16:creationId xmlns:a16="http://schemas.microsoft.com/office/drawing/2014/main" id="{AA497AE6-0FF0-46E7-962D-928B60703458}"/>
              </a:ext>
            </a:extLst>
          </p:cNvPr>
          <p:cNvGrpSpPr>
            <a:grpSpLocks/>
          </p:cNvGrpSpPr>
          <p:nvPr/>
        </p:nvGrpSpPr>
        <p:grpSpPr bwMode="auto">
          <a:xfrm>
            <a:off x="10319285" y="257866"/>
            <a:ext cx="1211263" cy="1077913"/>
            <a:chOff x="0" y="144"/>
            <a:chExt cx="1728" cy="1584"/>
          </a:xfrm>
        </p:grpSpPr>
        <p:sp>
          <p:nvSpPr>
            <p:cNvPr id="239" name="AutoShape 978">
              <a:extLst>
                <a:ext uri="{FF2B5EF4-FFF2-40B4-BE49-F238E27FC236}">
                  <a16:creationId xmlns:a16="http://schemas.microsoft.com/office/drawing/2014/main" id="{769D212E-C3BF-45C2-BEE2-EE28BF8E4A0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40" name="Text Box 979">
              <a:extLst>
                <a:ext uri="{FF2B5EF4-FFF2-40B4-BE49-F238E27FC236}">
                  <a16:creationId xmlns:a16="http://schemas.microsoft.com/office/drawing/2014/main" id="{62B02350-69AF-474A-9D6E-1959749EE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241" name="Group 980">
            <a:extLst>
              <a:ext uri="{FF2B5EF4-FFF2-40B4-BE49-F238E27FC236}">
                <a16:creationId xmlns:a16="http://schemas.microsoft.com/office/drawing/2014/main" id="{78C64367-C34D-4112-8158-A5FEA7D8C424}"/>
              </a:ext>
            </a:extLst>
          </p:cNvPr>
          <p:cNvGrpSpPr>
            <a:grpSpLocks/>
          </p:cNvGrpSpPr>
          <p:nvPr/>
        </p:nvGrpSpPr>
        <p:grpSpPr bwMode="auto">
          <a:xfrm>
            <a:off x="10319285" y="257866"/>
            <a:ext cx="1211263" cy="1077913"/>
            <a:chOff x="0" y="144"/>
            <a:chExt cx="1728" cy="1584"/>
          </a:xfrm>
        </p:grpSpPr>
        <p:sp>
          <p:nvSpPr>
            <p:cNvPr id="242" name="AutoShape 981">
              <a:extLst>
                <a:ext uri="{FF2B5EF4-FFF2-40B4-BE49-F238E27FC236}">
                  <a16:creationId xmlns:a16="http://schemas.microsoft.com/office/drawing/2014/main" id="{323A0E8E-2527-4980-8B9F-507D4A8CD3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43" name="Text Box 982">
              <a:extLst>
                <a:ext uri="{FF2B5EF4-FFF2-40B4-BE49-F238E27FC236}">
                  <a16:creationId xmlns:a16="http://schemas.microsoft.com/office/drawing/2014/main" id="{1EAD9ABE-C136-4FBE-B0D9-60DE085B99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244" name="Group 983">
            <a:extLst>
              <a:ext uri="{FF2B5EF4-FFF2-40B4-BE49-F238E27FC236}">
                <a16:creationId xmlns:a16="http://schemas.microsoft.com/office/drawing/2014/main" id="{C31D0F1B-6290-43CC-B7C7-D7A79DE82537}"/>
              </a:ext>
            </a:extLst>
          </p:cNvPr>
          <p:cNvGrpSpPr>
            <a:grpSpLocks/>
          </p:cNvGrpSpPr>
          <p:nvPr/>
        </p:nvGrpSpPr>
        <p:grpSpPr bwMode="auto">
          <a:xfrm>
            <a:off x="10319285" y="257866"/>
            <a:ext cx="1211263" cy="1077913"/>
            <a:chOff x="0" y="144"/>
            <a:chExt cx="1728" cy="1584"/>
          </a:xfrm>
        </p:grpSpPr>
        <p:sp>
          <p:nvSpPr>
            <p:cNvPr id="245" name="AutoShape 984">
              <a:extLst>
                <a:ext uri="{FF2B5EF4-FFF2-40B4-BE49-F238E27FC236}">
                  <a16:creationId xmlns:a16="http://schemas.microsoft.com/office/drawing/2014/main" id="{3881A8A0-41DA-469A-87C3-AEA7F4D239B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46" name="Text Box 985">
              <a:extLst>
                <a:ext uri="{FF2B5EF4-FFF2-40B4-BE49-F238E27FC236}">
                  <a16:creationId xmlns:a16="http://schemas.microsoft.com/office/drawing/2014/main" id="{37217014-D34B-4F78-A6FE-86A4274BBDE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247" name="Group 986">
            <a:extLst>
              <a:ext uri="{FF2B5EF4-FFF2-40B4-BE49-F238E27FC236}">
                <a16:creationId xmlns:a16="http://schemas.microsoft.com/office/drawing/2014/main" id="{9FFB5702-84EC-4011-A7CC-7B733AD7B82A}"/>
              </a:ext>
            </a:extLst>
          </p:cNvPr>
          <p:cNvGrpSpPr>
            <a:grpSpLocks/>
          </p:cNvGrpSpPr>
          <p:nvPr/>
        </p:nvGrpSpPr>
        <p:grpSpPr bwMode="auto">
          <a:xfrm>
            <a:off x="10319285" y="257866"/>
            <a:ext cx="1211263" cy="1077913"/>
            <a:chOff x="0" y="144"/>
            <a:chExt cx="1728" cy="1584"/>
          </a:xfrm>
        </p:grpSpPr>
        <p:sp>
          <p:nvSpPr>
            <p:cNvPr id="248" name="AutoShape 987">
              <a:extLst>
                <a:ext uri="{FF2B5EF4-FFF2-40B4-BE49-F238E27FC236}">
                  <a16:creationId xmlns:a16="http://schemas.microsoft.com/office/drawing/2014/main" id="{1CE2C7C3-DFB6-4180-B65C-6E30406ADED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49" name="Text Box 988">
              <a:extLst>
                <a:ext uri="{FF2B5EF4-FFF2-40B4-BE49-F238E27FC236}">
                  <a16:creationId xmlns:a16="http://schemas.microsoft.com/office/drawing/2014/main" id="{570AC1E7-D284-4A46-8A92-8EE8FDFB6DA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250" name="Group 989">
            <a:extLst>
              <a:ext uri="{FF2B5EF4-FFF2-40B4-BE49-F238E27FC236}">
                <a16:creationId xmlns:a16="http://schemas.microsoft.com/office/drawing/2014/main" id="{D32BF3FB-3A3D-4B70-A3B9-864CF1FC1D34}"/>
              </a:ext>
            </a:extLst>
          </p:cNvPr>
          <p:cNvGrpSpPr>
            <a:grpSpLocks/>
          </p:cNvGrpSpPr>
          <p:nvPr/>
        </p:nvGrpSpPr>
        <p:grpSpPr bwMode="auto">
          <a:xfrm>
            <a:off x="10319285" y="257866"/>
            <a:ext cx="1211263" cy="1077913"/>
            <a:chOff x="0" y="144"/>
            <a:chExt cx="1728" cy="1584"/>
          </a:xfrm>
        </p:grpSpPr>
        <p:sp>
          <p:nvSpPr>
            <p:cNvPr id="251" name="AutoShape 990">
              <a:extLst>
                <a:ext uri="{FF2B5EF4-FFF2-40B4-BE49-F238E27FC236}">
                  <a16:creationId xmlns:a16="http://schemas.microsoft.com/office/drawing/2014/main" id="{E3E3B603-33C8-4E92-91BE-0FC7F537A9E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52" name="Text Box 991">
              <a:extLst>
                <a:ext uri="{FF2B5EF4-FFF2-40B4-BE49-F238E27FC236}">
                  <a16:creationId xmlns:a16="http://schemas.microsoft.com/office/drawing/2014/main" id="{C76BB178-200C-4B36-9F0A-509B6C54D68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253" name="Group 992">
            <a:extLst>
              <a:ext uri="{FF2B5EF4-FFF2-40B4-BE49-F238E27FC236}">
                <a16:creationId xmlns:a16="http://schemas.microsoft.com/office/drawing/2014/main" id="{0E9FA2D0-C049-4145-9B05-E8173E04EB23}"/>
              </a:ext>
            </a:extLst>
          </p:cNvPr>
          <p:cNvGrpSpPr>
            <a:grpSpLocks/>
          </p:cNvGrpSpPr>
          <p:nvPr/>
        </p:nvGrpSpPr>
        <p:grpSpPr bwMode="auto">
          <a:xfrm>
            <a:off x="10319285" y="257866"/>
            <a:ext cx="1211263" cy="1077913"/>
            <a:chOff x="0" y="144"/>
            <a:chExt cx="1728" cy="1584"/>
          </a:xfrm>
        </p:grpSpPr>
        <p:sp>
          <p:nvSpPr>
            <p:cNvPr id="254" name="AutoShape 993">
              <a:extLst>
                <a:ext uri="{FF2B5EF4-FFF2-40B4-BE49-F238E27FC236}">
                  <a16:creationId xmlns:a16="http://schemas.microsoft.com/office/drawing/2014/main" id="{54DBC6C5-29E7-4DAF-9213-EA695F1B97E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55" name="Text Box 994">
              <a:extLst>
                <a:ext uri="{FF2B5EF4-FFF2-40B4-BE49-F238E27FC236}">
                  <a16:creationId xmlns:a16="http://schemas.microsoft.com/office/drawing/2014/main" id="{45022E3E-5DCA-4C4E-9A31-9EA6E08C1A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256" name="Group 995">
            <a:extLst>
              <a:ext uri="{FF2B5EF4-FFF2-40B4-BE49-F238E27FC236}">
                <a16:creationId xmlns:a16="http://schemas.microsoft.com/office/drawing/2014/main" id="{EA49739F-8E9B-4957-BF7D-550650FCF587}"/>
              </a:ext>
            </a:extLst>
          </p:cNvPr>
          <p:cNvGrpSpPr>
            <a:grpSpLocks/>
          </p:cNvGrpSpPr>
          <p:nvPr/>
        </p:nvGrpSpPr>
        <p:grpSpPr bwMode="auto">
          <a:xfrm>
            <a:off x="10319285" y="257866"/>
            <a:ext cx="1211263" cy="1077913"/>
            <a:chOff x="0" y="144"/>
            <a:chExt cx="1728" cy="1584"/>
          </a:xfrm>
        </p:grpSpPr>
        <p:sp>
          <p:nvSpPr>
            <p:cNvPr id="257" name="AutoShape 996">
              <a:extLst>
                <a:ext uri="{FF2B5EF4-FFF2-40B4-BE49-F238E27FC236}">
                  <a16:creationId xmlns:a16="http://schemas.microsoft.com/office/drawing/2014/main" id="{7735E958-4720-40C8-90B4-466E79181CC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58" name="Text Box 997">
              <a:extLst>
                <a:ext uri="{FF2B5EF4-FFF2-40B4-BE49-F238E27FC236}">
                  <a16:creationId xmlns:a16="http://schemas.microsoft.com/office/drawing/2014/main" id="{1ABC144C-E867-4A92-8C67-C31B2D512E1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259" name="Group 998">
            <a:extLst>
              <a:ext uri="{FF2B5EF4-FFF2-40B4-BE49-F238E27FC236}">
                <a16:creationId xmlns:a16="http://schemas.microsoft.com/office/drawing/2014/main" id="{55ADEA05-AC5E-4628-AF36-EDB433AB4DA8}"/>
              </a:ext>
            </a:extLst>
          </p:cNvPr>
          <p:cNvGrpSpPr>
            <a:grpSpLocks/>
          </p:cNvGrpSpPr>
          <p:nvPr/>
        </p:nvGrpSpPr>
        <p:grpSpPr bwMode="auto">
          <a:xfrm>
            <a:off x="10319285" y="257866"/>
            <a:ext cx="1211263" cy="1077913"/>
            <a:chOff x="0" y="144"/>
            <a:chExt cx="1728" cy="1584"/>
          </a:xfrm>
        </p:grpSpPr>
        <p:sp>
          <p:nvSpPr>
            <p:cNvPr id="260" name="AutoShape 999">
              <a:extLst>
                <a:ext uri="{FF2B5EF4-FFF2-40B4-BE49-F238E27FC236}">
                  <a16:creationId xmlns:a16="http://schemas.microsoft.com/office/drawing/2014/main" id="{02672FEC-E760-4210-80ED-97BAC36AA96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1" name="Text Box 1000">
              <a:extLst>
                <a:ext uri="{FF2B5EF4-FFF2-40B4-BE49-F238E27FC236}">
                  <a16:creationId xmlns:a16="http://schemas.microsoft.com/office/drawing/2014/main" id="{901E1D6A-338E-4C07-BF06-0CF350F539E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262" name="Group 1001">
            <a:extLst>
              <a:ext uri="{FF2B5EF4-FFF2-40B4-BE49-F238E27FC236}">
                <a16:creationId xmlns:a16="http://schemas.microsoft.com/office/drawing/2014/main" id="{1C06EE45-B092-48E9-93FD-18F7B65B41F4}"/>
              </a:ext>
            </a:extLst>
          </p:cNvPr>
          <p:cNvGrpSpPr>
            <a:grpSpLocks/>
          </p:cNvGrpSpPr>
          <p:nvPr/>
        </p:nvGrpSpPr>
        <p:grpSpPr bwMode="auto">
          <a:xfrm>
            <a:off x="10319285" y="257866"/>
            <a:ext cx="1211263" cy="1077913"/>
            <a:chOff x="0" y="144"/>
            <a:chExt cx="1728" cy="1584"/>
          </a:xfrm>
        </p:grpSpPr>
        <p:sp>
          <p:nvSpPr>
            <p:cNvPr id="263" name="AutoShape 1002">
              <a:extLst>
                <a:ext uri="{FF2B5EF4-FFF2-40B4-BE49-F238E27FC236}">
                  <a16:creationId xmlns:a16="http://schemas.microsoft.com/office/drawing/2014/main" id="{4726FDDD-E7F5-45BF-85EB-A2A1F0724E3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4" name="Text Box 1003">
              <a:extLst>
                <a:ext uri="{FF2B5EF4-FFF2-40B4-BE49-F238E27FC236}">
                  <a16:creationId xmlns:a16="http://schemas.microsoft.com/office/drawing/2014/main" id="{D842ACAC-B29D-41F1-83D3-1B5703D979E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265" name="Group 1004">
            <a:extLst>
              <a:ext uri="{FF2B5EF4-FFF2-40B4-BE49-F238E27FC236}">
                <a16:creationId xmlns:a16="http://schemas.microsoft.com/office/drawing/2014/main" id="{5849F4DF-B94F-4F74-99C7-6918E6B3ADA0}"/>
              </a:ext>
            </a:extLst>
          </p:cNvPr>
          <p:cNvGrpSpPr>
            <a:grpSpLocks/>
          </p:cNvGrpSpPr>
          <p:nvPr/>
        </p:nvGrpSpPr>
        <p:grpSpPr bwMode="auto">
          <a:xfrm>
            <a:off x="10319285" y="257866"/>
            <a:ext cx="1211263" cy="1077913"/>
            <a:chOff x="0" y="144"/>
            <a:chExt cx="1728" cy="1584"/>
          </a:xfrm>
        </p:grpSpPr>
        <p:sp>
          <p:nvSpPr>
            <p:cNvPr id="266" name="AutoShape 1005">
              <a:extLst>
                <a:ext uri="{FF2B5EF4-FFF2-40B4-BE49-F238E27FC236}">
                  <a16:creationId xmlns:a16="http://schemas.microsoft.com/office/drawing/2014/main" id="{EDD34AAE-A786-4CC2-8D3C-D2D7018A983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7" name="Text Box 1006">
              <a:extLst>
                <a:ext uri="{FF2B5EF4-FFF2-40B4-BE49-F238E27FC236}">
                  <a16:creationId xmlns:a16="http://schemas.microsoft.com/office/drawing/2014/main" id="{D149EF4E-C683-4520-8F46-C9E5F23ACE8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268" name="Group 1007">
            <a:extLst>
              <a:ext uri="{FF2B5EF4-FFF2-40B4-BE49-F238E27FC236}">
                <a16:creationId xmlns:a16="http://schemas.microsoft.com/office/drawing/2014/main" id="{3894CEE4-CDD4-40B1-9EBF-E992B43A5E15}"/>
              </a:ext>
            </a:extLst>
          </p:cNvPr>
          <p:cNvGrpSpPr>
            <a:grpSpLocks/>
          </p:cNvGrpSpPr>
          <p:nvPr/>
        </p:nvGrpSpPr>
        <p:grpSpPr bwMode="auto">
          <a:xfrm>
            <a:off x="10319285" y="257866"/>
            <a:ext cx="1211263" cy="1077913"/>
            <a:chOff x="0" y="144"/>
            <a:chExt cx="1728" cy="1584"/>
          </a:xfrm>
        </p:grpSpPr>
        <p:sp>
          <p:nvSpPr>
            <p:cNvPr id="269" name="AutoShape 1008">
              <a:extLst>
                <a:ext uri="{FF2B5EF4-FFF2-40B4-BE49-F238E27FC236}">
                  <a16:creationId xmlns:a16="http://schemas.microsoft.com/office/drawing/2014/main" id="{2D3EB46D-8895-413D-9156-83A29817AD8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0" name="Text Box 1009">
              <a:extLst>
                <a:ext uri="{FF2B5EF4-FFF2-40B4-BE49-F238E27FC236}">
                  <a16:creationId xmlns:a16="http://schemas.microsoft.com/office/drawing/2014/main" id="{0D360CEA-A0CF-4BF8-8850-A2AE427C8F1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271" name="Group 1010">
            <a:extLst>
              <a:ext uri="{FF2B5EF4-FFF2-40B4-BE49-F238E27FC236}">
                <a16:creationId xmlns:a16="http://schemas.microsoft.com/office/drawing/2014/main" id="{B329FD38-76E1-43D7-9C10-924B0A55235C}"/>
              </a:ext>
            </a:extLst>
          </p:cNvPr>
          <p:cNvGrpSpPr>
            <a:grpSpLocks/>
          </p:cNvGrpSpPr>
          <p:nvPr/>
        </p:nvGrpSpPr>
        <p:grpSpPr bwMode="auto">
          <a:xfrm>
            <a:off x="10319285" y="257866"/>
            <a:ext cx="1211263" cy="1077913"/>
            <a:chOff x="0" y="144"/>
            <a:chExt cx="1728" cy="1584"/>
          </a:xfrm>
        </p:grpSpPr>
        <p:sp>
          <p:nvSpPr>
            <p:cNvPr id="272" name="AutoShape 1011">
              <a:extLst>
                <a:ext uri="{FF2B5EF4-FFF2-40B4-BE49-F238E27FC236}">
                  <a16:creationId xmlns:a16="http://schemas.microsoft.com/office/drawing/2014/main" id="{420B06C2-65BE-4249-830B-DE727B9D62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3" name="Text Box 1012">
              <a:extLst>
                <a:ext uri="{FF2B5EF4-FFF2-40B4-BE49-F238E27FC236}">
                  <a16:creationId xmlns:a16="http://schemas.microsoft.com/office/drawing/2014/main" id="{3B55121D-B8E7-413F-AF4B-E268E5EB5EA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274" name="Group 1013">
            <a:extLst>
              <a:ext uri="{FF2B5EF4-FFF2-40B4-BE49-F238E27FC236}">
                <a16:creationId xmlns:a16="http://schemas.microsoft.com/office/drawing/2014/main" id="{77805E4C-A375-40F4-B338-14F9E9932220}"/>
              </a:ext>
            </a:extLst>
          </p:cNvPr>
          <p:cNvGrpSpPr>
            <a:grpSpLocks/>
          </p:cNvGrpSpPr>
          <p:nvPr/>
        </p:nvGrpSpPr>
        <p:grpSpPr bwMode="auto">
          <a:xfrm>
            <a:off x="10319285" y="257866"/>
            <a:ext cx="1211263" cy="1077913"/>
            <a:chOff x="0" y="144"/>
            <a:chExt cx="1728" cy="1584"/>
          </a:xfrm>
        </p:grpSpPr>
        <p:sp>
          <p:nvSpPr>
            <p:cNvPr id="275" name="AutoShape 1014">
              <a:extLst>
                <a:ext uri="{FF2B5EF4-FFF2-40B4-BE49-F238E27FC236}">
                  <a16:creationId xmlns:a16="http://schemas.microsoft.com/office/drawing/2014/main" id="{9A4D762A-77DA-4DCA-B93F-1B246CD12C7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6" name="Text Box 1015">
              <a:extLst>
                <a:ext uri="{FF2B5EF4-FFF2-40B4-BE49-F238E27FC236}">
                  <a16:creationId xmlns:a16="http://schemas.microsoft.com/office/drawing/2014/main" id="{98255314-359A-414B-820D-D510D7B4645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277" name="Group 1016">
            <a:extLst>
              <a:ext uri="{FF2B5EF4-FFF2-40B4-BE49-F238E27FC236}">
                <a16:creationId xmlns:a16="http://schemas.microsoft.com/office/drawing/2014/main" id="{B9CF4DC8-B276-409A-B10F-03A9AF732248}"/>
              </a:ext>
            </a:extLst>
          </p:cNvPr>
          <p:cNvGrpSpPr>
            <a:grpSpLocks/>
          </p:cNvGrpSpPr>
          <p:nvPr/>
        </p:nvGrpSpPr>
        <p:grpSpPr bwMode="auto">
          <a:xfrm>
            <a:off x="10319285" y="257866"/>
            <a:ext cx="1211263" cy="1077913"/>
            <a:chOff x="0" y="144"/>
            <a:chExt cx="1728" cy="1584"/>
          </a:xfrm>
        </p:grpSpPr>
        <p:sp>
          <p:nvSpPr>
            <p:cNvPr id="278" name="AutoShape 1017">
              <a:extLst>
                <a:ext uri="{FF2B5EF4-FFF2-40B4-BE49-F238E27FC236}">
                  <a16:creationId xmlns:a16="http://schemas.microsoft.com/office/drawing/2014/main" id="{3244A827-49DE-4F45-BB35-7B6EA17EF1E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79" name="Text Box 1018">
              <a:extLst>
                <a:ext uri="{FF2B5EF4-FFF2-40B4-BE49-F238E27FC236}">
                  <a16:creationId xmlns:a16="http://schemas.microsoft.com/office/drawing/2014/main" id="{1F5F943C-D26E-4B21-B873-03ECE99A533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280" name="Group 1019">
            <a:extLst>
              <a:ext uri="{FF2B5EF4-FFF2-40B4-BE49-F238E27FC236}">
                <a16:creationId xmlns:a16="http://schemas.microsoft.com/office/drawing/2014/main" id="{9ACFB0AF-ED9B-4D1B-9971-10A3EE398F09}"/>
              </a:ext>
            </a:extLst>
          </p:cNvPr>
          <p:cNvGrpSpPr>
            <a:grpSpLocks/>
          </p:cNvGrpSpPr>
          <p:nvPr/>
        </p:nvGrpSpPr>
        <p:grpSpPr bwMode="auto">
          <a:xfrm>
            <a:off x="10319285" y="257866"/>
            <a:ext cx="1211263" cy="1077913"/>
            <a:chOff x="0" y="144"/>
            <a:chExt cx="1728" cy="1584"/>
          </a:xfrm>
        </p:grpSpPr>
        <p:sp>
          <p:nvSpPr>
            <p:cNvPr id="281" name="AutoShape 1020">
              <a:extLst>
                <a:ext uri="{FF2B5EF4-FFF2-40B4-BE49-F238E27FC236}">
                  <a16:creationId xmlns:a16="http://schemas.microsoft.com/office/drawing/2014/main" id="{BB13FB24-73F8-4881-B5EB-12DA48BC7FF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82" name="Text Box 1021">
              <a:extLst>
                <a:ext uri="{FF2B5EF4-FFF2-40B4-BE49-F238E27FC236}">
                  <a16:creationId xmlns:a16="http://schemas.microsoft.com/office/drawing/2014/main" id="{AC1EDB31-3E8D-4847-B9F2-D20A75541C3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283" name="Group 1022">
            <a:extLst>
              <a:ext uri="{FF2B5EF4-FFF2-40B4-BE49-F238E27FC236}">
                <a16:creationId xmlns:a16="http://schemas.microsoft.com/office/drawing/2014/main" id="{69947483-39C8-4AC2-B2F3-5D17D2B51219}"/>
              </a:ext>
            </a:extLst>
          </p:cNvPr>
          <p:cNvGrpSpPr>
            <a:grpSpLocks/>
          </p:cNvGrpSpPr>
          <p:nvPr/>
        </p:nvGrpSpPr>
        <p:grpSpPr bwMode="auto">
          <a:xfrm>
            <a:off x="10319285" y="257866"/>
            <a:ext cx="1211263" cy="1077913"/>
            <a:chOff x="0" y="144"/>
            <a:chExt cx="1728" cy="1584"/>
          </a:xfrm>
        </p:grpSpPr>
        <p:sp>
          <p:nvSpPr>
            <p:cNvPr id="284" name="AutoShape 1023">
              <a:extLst>
                <a:ext uri="{FF2B5EF4-FFF2-40B4-BE49-F238E27FC236}">
                  <a16:creationId xmlns:a16="http://schemas.microsoft.com/office/drawing/2014/main" id="{0DDBC42B-33C9-446C-BE00-DA1C3B9356A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85" name="Text Box 1024">
              <a:extLst>
                <a:ext uri="{FF2B5EF4-FFF2-40B4-BE49-F238E27FC236}">
                  <a16:creationId xmlns:a16="http://schemas.microsoft.com/office/drawing/2014/main" id="{C3F08C86-92E3-4570-86A7-9C6ABE0C29C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286" name="Group 1025">
            <a:extLst>
              <a:ext uri="{FF2B5EF4-FFF2-40B4-BE49-F238E27FC236}">
                <a16:creationId xmlns:a16="http://schemas.microsoft.com/office/drawing/2014/main" id="{8BF8777F-93DB-470B-A1CC-CF69A0F9357E}"/>
              </a:ext>
            </a:extLst>
          </p:cNvPr>
          <p:cNvGrpSpPr>
            <a:grpSpLocks/>
          </p:cNvGrpSpPr>
          <p:nvPr/>
        </p:nvGrpSpPr>
        <p:grpSpPr bwMode="auto">
          <a:xfrm>
            <a:off x="10319285" y="257866"/>
            <a:ext cx="1211263" cy="1077913"/>
            <a:chOff x="0" y="144"/>
            <a:chExt cx="1728" cy="1584"/>
          </a:xfrm>
        </p:grpSpPr>
        <p:sp>
          <p:nvSpPr>
            <p:cNvPr id="287" name="AutoShape 1026">
              <a:extLst>
                <a:ext uri="{FF2B5EF4-FFF2-40B4-BE49-F238E27FC236}">
                  <a16:creationId xmlns:a16="http://schemas.microsoft.com/office/drawing/2014/main" id="{85233498-10D0-4DAE-BAB9-279DE6A1429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88" name="Text Box 1027">
              <a:extLst>
                <a:ext uri="{FF2B5EF4-FFF2-40B4-BE49-F238E27FC236}">
                  <a16:creationId xmlns:a16="http://schemas.microsoft.com/office/drawing/2014/main" id="{95AA2B40-39E1-40CB-912C-34E0021D0D0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289" name="Group 1028">
            <a:extLst>
              <a:ext uri="{FF2B5EF4-FFF2-40B4-BE49-F238E27FC236}">
                <a16:creationId xmlns:a16="http://schemas.microsoft.com/office/drawing/2014/main" id="{D7A3EEDA-4D0B-4CE3-AB6A-63C38D0957CD}"/>
              </a:ext>
            </a:extLst>
          </p:cNvPr>
          <p:cNvGrpSpPr>
            <a:grpSpLocks/>
          </p:cNvGrpSpPr>
          <p:nvPr/>
        </p:nvGrpSpPr>
        <p:grpSpPr bwMode="auto">
          <a:xfrm>
            <a:off x="10319285" y="257866"/>
            <a:ext cx="1211263" cy="1077913"/>
            <a:chOff x="0" y="144"/>
            <a:chExt cx="1728" cy="1584"/>
          </a:xfrm>
        </p:grpSpPr>
        <p:sp>
          <p:nvSpPr>
            <p:cNvPr id="290" name="AutoShape 1029">
              <a:extLst>
                <a:ext uri="{FF2B5EF4-FFF2-40B4-BE49-F238E27FC236}">
                  <a16:creationId xmlns:a16="http://schemas.microsoft.com/office/drawing/2014/main" id="{E7529520-166D-4F51-A334-0B0F0645A07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1" name="Text Box 1030">
              <a:extLst>
                <a:ext uri="{FF2B5EF4-FFF2-40B4-BE49-F238E27FC236}">
                  <a16:creationId xmlns:a16="http://schemas.microsoft.com/office/drawing/2014/main" id="{B39B621A-58FB-4585-A7A1-017196CA862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292" name="Group 1031">
            <a:extLst>
              <a:ext uri="{FF2B5EF4-FFF2-40B4-BE49-F238E27FC236}">
                <a16:creationId xmlns:a16="http://schemas.microsoft.com/office/drawing/2014/main" id="{AF80CC29-858B-4FAF-B2E7-A984A7BC541A}"/>
              </a:ext>
            </a:extLst>
          </p:cNvPr>
          <p:cNvGrpSpPr>
            <a:grpSpLocks/>
          </p:cNvGrpSpPr>
          <p:nvPr/>
        </p:nvGrpSpPr>
        <p:grpSpPr bwMode="auto">
          <a:xfrm>
            <a:off x="10319285" y="257866"/>
            <a:ext cx="1211263" cy="1077913"/>
            <a:chOff x="0" y="144"/>
            <a:chExt cx="1728" cy="1584"/>
          </a:xfrm>
        </p:grpSpPr>
        <p:sp>
          <p:nvSpPr>
            <p:cNvPr id="293" name="AutoShape 1032">
              <a:extLst>
                <a:ext uri="{FF2B5EF4-FFF2-40B4-BE49-F238E27FC236}">
                  <a16:creationId xmlns:a16="http://schemas.microsoft.com/office/drawing/2014/main" id="{1EA7EFE5-3159-4FC8-BACC-E065AA9DB35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4" name="Text Box 1033">
              <a:extLst>
                <a:ext uri="{FF2B5EF4-FFF2-40B4-BE49-F238E27FC236}">
                  <a16:creationId xmlns:a16="http://schemas.microsoft.com/office/drawing/2014/main" id="{DF31B28D-60A4-40D7-AB94-323F3F1B9C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295" name="Group 1034">
            <a:extLst>
              <a:ext uri="{FF2B5EF4-FFF2-40B4-BE49-F238E27FC236}">
                <a16:creationId xmlns:a16="http://schemas.microsoft.com/office/drawing/2014/main" id="{11F1C120-6A82-4754-9432-624DAA2F9034}"/>
              </a:ext>
            </a:extLst>
          </p:cNvPr>
          <p:cNvGrpSpPr>
            <a:grpSpLocks/>
          </p:cNvGrpSpPr>
          <p:nvPr/>
        </p:nvGrpSpPr>
        <p:grpSpPr bwMode="auto">
          <a:xfrm>
            <a:off x="10319285" y="257866"/>
            <a:ext cx="1211263" cy="1077913"/>
            <a:chOff x="0" y="144"/>
            <a:chExt cx="1728" cy="1584"/>
          </a:xfrm>
        </p:grpSpPr>
        <p:sp>
          <p:nvSpPr>
            <p:cNvPr id="296" name="AutoShape 1035">
              <a:extLst>
                <a:ext uri="{FF2B5EF4-FFF2-40B4-BE49-F238E27FC236}">
                  <a16:creationId xmlns:a16="http://schemas.microsoft.com/office/drawing/2014/main" id="{F9DE0A12-52E7-4B13-91FB-5A8C6778A48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7" name="Text Box 1036">
              <a:extLst>
                <a:ext uri="{FF2B5EF4-FFF2-40B4-BE49-F238E27FC236}">
                  <a16:creationId xmlns:a16="http://schemas.microsoft.com/office/drawing/2014/main" id="{64789F26-EE06-4511-BD51-B436646208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298" name="Group 1037">
            <a:extLst>
              <a:ext uri="{FF2B5EF4-FFF2-40B4-BE49-F238E27FC236}">
                <a16:creationId xmlns:a16="http://schemas.microsoft.com/office/drawing/2014/main" id="{E4375E29-17DC-4AF9-AB36-053230ADA9A0}"/>
              </a:ext>
            </a:extLst>
          </p:cNvPr>
          <p:cNvGrpSpPr>
            <a:grpSpLocks/>
          </p:cNvGrpSpPr>
          <p:nvPr/>
        </p:nvGrpSpPr>
        <p:grpSpPr bwMode="auto">
          <a:xfrm>
            <a:off x="10319285" y="257866"/>
            <a:ext cx="1211263" cy="1077913"/>
            <a:chOff x="0" y="144"/>
            <a:chExt cx="1728" cy="1584"/>
          </a:xfrm>
        </p:grpSpPr>
        <p:sp>
          <p:nvSpPr>
            <p:cNvPr id="299" name="AutoShape 1038">
              <a:extLst>
                <a:ext uri="{FF2B5EF4-FFF2-40B4-BE49-F238E27FC236}">
                  <a16:creationId xmlns:a16="http://schemas.microsoft.com/office/drawing/2014/main" id="{FBB805E1-D1A3-4373-872D-0E2224FB636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0" name="Text Box 1039">
              <a:extLst>
                <a:ext uri="{FF2B5EF4-FFF2-40B4-BE49-F238E27FC236}">
                  <a16:creationId xmlns:a16="http://schemas.microsoft.com/office/drawing/2014/main" id="{B859E6B5-81A9-4377-903C-3D07CD404F9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301" name="Group 1040">
            <a:extLst>
              <a:ext uri="{FF2B5EF4-FFF2-40B4-BE49-F238E27FC236}">
                <a16:creationId xmlns:a16="http://schemas.microsoft.com/office/drawing/2014/main" id="{3794EF76-A7B0-4DBF-B84D-5C2A2473DC10}"/>
              </a:ext>
            </a:extLst>
          </p:cNvPr>
          <p:cNvGrpSpPr>
            <a:grpSpLocks/>
          </p:cNvGrpSpPr>
          <p:nvPr/>
        </p:nvGrpSpPr>
        <p:grpSpPr bwMode="auto">
          <a:xfrm>
            <a:off x="10319285" y="257866"/>
            <a:ext cx="1211263" cy="1077913"/>
            <a:chOff x="0" y="144"/>
            <a:chExt cx="1728" cy="1584"/>
          </a:xfrm>
        </p:grpSpPr>
        <p:sp>
          <p:nvSpPr>
            <p:cNvPr id="302" name="AutoShape 1041">
              <a:extLst>
                <a:ext uri="{FF2B5EF4-FFF2-40B4-BE49-F238E27FC236}">
                  <a16:creationId xmlns:a16="http://schemas.microsoft.com/office/drawing/2014/main" id="{6A864C65-64DB-42F6-A714-D40D992CE1C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3" name="Text Box 1042">
              <a:extLst>
                <a:ext uri="{FF2B5EF4-FFF2-40B4-BE49-F238E27FC236}">
                  <a16:creationId xmlns:a16="http://schemas.microsoft.com/office/drawing/2014/main" id="{81DD0C68-7AF7-4D1A-B0D4-ACB71D23265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304" name="Group 1043">
            <a:extLst>
              <a:ext uri="{FF2B5EF4-FFF2-40B4-BE49-F238E27FC236}">
                <a16:creationId xmlns:a16="http://schemas.microsoft.com/office/drawing/2014/main" id="{969A2573-AA62-4620-9E7E-E7F0DC6C60F1}"/>
              </a:ext>
            </a:extLst>
          </p:cNvPr>
          <p:cNvGrpSpPr>
            <a:grpSpLocks/>
          </p:cNvGrpSpPr>
          <p:nvPr/>
        </p:nvGrpSpPr>
        <p:grpSpPr bwMode="auto">
          <a:xfrm>
            <a:off x="10319285" y="257866"/>
            <a:ext cx="1211263" cy="1077913"/>
            <a:chOff x="0" y="144"/>
            <a:chExt cx="1728" cy="1584"/>
          </a:xfrm>
        </p:grpSpPr>
        <p:sp>
          <p:nvSpPr>
            <p:cNvPr id="305" name="AutoShape 1044">
              <a:extLst>
                <a:ext uri="{FF2B5EF4-FFF2-40B4-BE49-F238E27FC236}">
                  <a16:creationId xmlns:a16="http://schemas.microsoft.com/office/drawing/2014/main" id="{725AD04C-AF45-4FC4-BAAA-E1399E2D22C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6" name="Text Box 1045">
              <a:extLst>
                <a:ext uri="{FF2B5EF4-FFF2-40B4-BE49-F238E27FC236}">
                  <a16:creationId xmlns:a16="http://schemas.microsoft.com/office/drawing/2014/main" id="{A08B0B14-97AC-4A51-867F-78999294D88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307" name="Group 1046">
            <a:extLst>
              <a:ext uri="{FF2B5EF4-FFF2-40B4-BE49-F238E27FC236}">
                <a16:creationId xmlns:a16="http://schemas.microsoft.com/office/drawing/2014/main" id="{052C2651-C013-4EFC-A910-1FEA2EFB2269}"/>
              </a:ext>
            </a:extLst>
          </p:cNvPr>
          <p:cNvGrpSpPr>
            <a:grpSpLocks/>
          </p:cNvGrpSpPr>
          <p:nvPr/>
        </p:nvGrpSpPr>
        <p:grpSpPr bwMode="auto">
          <a:xfrm>
            <a:off x="10319285" y="257866"/>
            <a:ext cx="1211263" cy="1077913"/>
            <a:chOff x="0" y="144"/>
            <a:chExt cx="1728" cy="1584"/>
          </a:xfrm>
        </p:grpSpPr>
        <p:sp>
          <p:nvSpPr>
            <p:cNvPr id="308" name="AutoShape 1047">
              <a:extLst>
                <a:ext uri="{FF2B5EF4-FFF2-40B4-BE49-F238E27FC236}">
                  <a16:creationId xmlns:a16="http://schemas.microsoft.com/office/drawing/2014/main" id="{9227ACC4-2908-40C9-AFFE-C208E2F75C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09" name="Text Box 1048">
              <a:extLst>
                <a:ext uri="{FF2B5EF4-FFF2-40B4-BE49-F238E27FC236}">
                  <a16:creationId xmlns:a16="http://schemas.microsoft.com/office/drawing/2014/main" id="{7885A54D-F424-4360-946A-201A9351B33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310" name="Group 1049">
            <a:extLst>
              <a:ext uri="{FF2B5EF4-FFF2-40B4-BE49-F238E27FC236}">
                <a16:creationId xmlns:a16="http://schemas.microsoft.com/office/drawing/2014/main" id="{8006F56D-5F4D-4FBF-9D77-B7A1D3C24853}"/>
              </a:ext>
            </a:extLst>
          </p:cNvPr>
          <p:cNvGrpSpPr>
            <a:grpSpLocks/>
          </p:cNvGrpSpPr>
          <p:nvPr/>
        </p:nvGrpSpPr>
        <p:grpSpPr bwMode="auto">
          <a:xfrm>
            <a:off x="10319285" y="257866"/>
            <a:ext cx="1211263" cy="1077913"/>
            <a:chOff x="0" y="144"/>
            <a:chExt cx="1728" cy="1584"/>
          </a:xfrm>
        </p:grpSpPr>
        <p:sp>
          <p:nvSpPr>
            <p:cNvPr id="311" name="AutoShape 1050">
              <a:extLst>
                <a:ext uri="{FF2B5EF4-FFF2-40B4-BE49-F238E27FC236}">
                  <a16:creationId xmlns:a16="http://schemas.microsoft.com/office/drawing/2014/main" id="{729CED23-DA93-4328-AE96-8C6431072FA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12" name="Text Box 1051">
              <a:extLst>
                <a:ext uri="{FF2B5EF4-FFF2-40B4-BE49-F238E27FC236}">
                  <a16:creationId xmlns:a16="http://schemas.microsoft.com/office/drawing/2014/main" id="{97F59B36-9DB1-47C9-A56B-091E16F9517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313" name="Group 1052">
            <a:extLst>
              <a:ext uri="{FF2B5EF4-FFF2-40B4-BE49-F238E27FC236}">
                <a16:creationId xmlns:a16="http://schemas.microsoft.com/office/drawing/2014/main" id="{A4868A5C-31E8-4DDD-8720-3BE65D3926DD}"/>
              </a:ext>
            </a:extLst>
          </p:cNvPr>
          <p:cNvGrpSpPr>
            <a:grpSpLocks/>
          </p:cNvGrpSpPr>
          <p:nvPr/>
        </p:nvGrpSpPr>
        <p:grpSpPr bwMode="auto">
          <a:xfrm>
            <a:off x="10319285" y="257866"/>
            <a:ext cx="1211263" cy="1077913"/>
            <a:chOff x="0" y="144"/>
            <a:chExt cx="1728" cy="1584"/>
          </a:xfrm>
        </p:grpSpPr>
        <p:sp>
          <p:nvSpPr>
            <p:cNvPr id="314" name="AutoShape 1053">
              <a:extLst>
                <a:ext uri="{FF2B5EF4-FFF2-40B4-BE49-F238E27FC236}">
                  <a16:creationId xmlns:a16="http://schemas.microsoft.com/office/drawing/2014/main" id="{11C80AE1-F8F4-458F-97F9-98F8D121B7A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15" name="Text Box 1054">
              <a:extLst>
                <a:ext uri="{FF2B5EF4-FFF2-40B4-BE49-F238E27FC236}">
                  <a16:creationId xmlns:a16="http://schemas.microsoft.com/office/drawing/2014/main" id="{41AE13DA-72DB-4D62-9651-E9223D31684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316" name="Group 1055">
            <a:extLst>
              <a:ext uri="{FF2B5EF4-FFF2-40B4-BE49-F238E27FC236}">
                <a16:creationId xmlns:a16="http://schemas.microsoft.com/office/drawing/2014/main" id="{AB26B702-A550-438C-8FF0-1F8C086C9C85}"/>
              </a:ext>
            </a:extLst>
          </p:cNvPr>
          <p:cNvGrpSpPr>
            <a:grpSpLocks/>
          </p:cNvGrpSpPr>
          <p:nvPr/>
        </p:nvGrpSpPr>
        <p:grpSpPr bwMode="auto">
          <a:xfrm>
            <a:off x="10319285" y="257866"/>
            <a:ext cx="1211263" cy="1077913"/>
            <a:chOff x="0" y="144"/>
            <a:chExt cx="1728" cy="1584"/>
          </a:xfrm>
        </p:grpSpPr>
        <p:sp>
          <p:nvSpPr>
            <p:cNvPr id="317" name="AutoShape 1056">
              <a:extLst>
                <a:ext uri="{FF2B5EF4-FFF2-40B4-BE49-F238E27FC236}">
                  <a16:creationId xmlns:a16="http://schemas.microsoft.com/office/drawing/2014/main" id="{5CDE6D39-696F-4FAE-8E26-A623CD471C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18" name="Text Box 1057">
              <a:extLst>
                <a:ext uri="{FF2B5EF4-FFF2-40B4-BE49-F238E27FC236}">
                  <a16:creationId xmlns:a16="http://schemas.microsoft.com/office/drawing/2014/main" id="{F4A6D811-9018-448D-8612-73AEE32042D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319" name="Group 1058">
            <a:extLst>
              <a:ext uri="{FF2B5EF4-FFF2-40B4-BE49-F238E27FC236}">
                <a16:creationId xmlns:a16="http://schemas.microsoft.com/office/drawing/2014/main" id="{CD2104B1-1043-4DDE-8082-FDF8DA83FB06}"/>
              </a:ext>
            </a:extLst>
          </p:cNvPr>
          <p:cNvGrpSpPr>
            <a:grpSpLocks/>
          </p:cNvGrpSpPr>
          <p:nvPr/>
        </p:nvGrpSpPr>
        <p:grpSpPr bwMode="auto">
          <a:xfrm>
            <a:off x="10319285" y="257866"/>
            <a:ext cx="1211263" cy="1077913"/>
            <a:chOff x="0" y="144"/>
            <a:chExt cx="1728" cy="1584"/>
          </a:xfrm>
        </p:grpSpPr>
        <p:sp>
          <p:nvSpPr>
            <p:cNvPr id="320" name="AutoShape 1059">
              <a:extLst>
                <a:ext uri="{FF2B5EF4-FFF2-40B4-BE49-F238E27FC236}">
                  <a16:creationId xmlns:a16="http://schemas.microsoft.com/office/drawing/2014/main" id="{82AC9242-25F3-4033-BFAB-EEA51B2F140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1" name="Text Box 1060">
              <a:extLst>
                <a:ext uri="{FF2B5EF4-FFF2-40B4-BE49-F238E27FC236}">
                  <a16:creationId xmlns:a16="http://schemas.microsoft.com/office/drawing/2014/main" id="{7510E2A8-B4D9-4F29-86E7-47633F241C9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322" name="Group 1061">
            <a:extLst>
              <a:ext uri="{FF2B5EF4-FFF2-40B4-BE49-F238E27FC236}">
                <a16:creationId xmlns:a16="http://schemas.microsoft.com/office/drawing/2014/main" id="{21984390-DD7A-4CE0-AF96-AA009AE8C983}"/>
              </a:ext>
            </a:extLst>
          </p:cNvPr>
          <p:cNvGrpSpPr>
            <a:grpSpLocks/>
          </p:cNvGrpSpPr>
          <p:nvPr/>
        </p:nvGrpSpPr>
        <p:grpSpPr bwMode="auto">
          <a:xfrm>
            <a:off x="10319285" y="257866"/>
            <a:ext cx="1211263" cy="1077913"/>
            <a:chOff x="0" y="144"/>
            <a:chExt cx="1728" cy="1584"/>
          </a:xfrm>
        </p:grpSpPr>
        <p:sp>
          <p:nvSpPr>
            <p:cNvPr id="323" name="AutoShape 1062">
              <a:extLst>
                <a:ext uri="{FF2B5EF4-FFF2-40B4-BE49-F238E27FC236}">
                  <a16:creationId xmlns:a16="http://schemas.microsoft.com/office/drawing/2014/main" id="{56E95558-34D2-4B25-B215-F3B68BD5AF7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4" name="Text Box 1063">
              <a:extLst>
                <a:ext uri="{FF2B5EF4-FFF2-40B4-BE49-F238E27FC236}">
                  <a16:creationId xmlns:a16="http://schemas.microsoft.com/office/drawing/2014/main" id="{15633AB0-5556-435B-A624-58B6CAA0521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325" name="Group 1064">
            <a:extLst>
              <a:ext uri="{FF2B5EF4-FFF2-40B4-BE49-F238E27FC236}">
                <a16:creationId xmlns:a16="http://schemas.microsoft.com/office/drawing/2014/main" id="{61233386-0097-4778-8B61-FD355EA23D2F}"/>
              </a:ext>
            </a:extLst>
          </p:cNvPr>
          <p:cNvGrpSpPr>
            <a:grpSpLocks/>
          </p:cNvGrpSpPr>
          <p:nvPr/>
        </p:nvGrpSpPr>
        <p:grpSpPr bwMode="auto">
          <a:xfrm>
            <a:off x="10319285" y="257866"/>
            <a:ext cx="1211263" cy="1077913"/>
            <a:chOff x="0" y="144"/>
            <a:chExt cx="1728" cy="1584"/>
          </a:xfrm>
        </p:grpSpPr>
        <p:sp>
          <p:nvSpPr>
            <p:cNvPr id="326" name="AutoShape 1065">
              <a:extLst>
                <a:ext uri="{FF2B5EF4-FFF2-40B4-BE49-F238E27FC236}">
                  <a16:creationId xmlns:a16="http://schemas.microsoft.com/office/drawing/2014/main" id="{2ACE49A2-2762-4040-930E-8B1B1607657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7" name="Text Box 1066">
              <a:extLst>
                <a:ext uri="{FF2B5EF4-FFF2-40B4-BE49-F238E27FC236}">
                  <a16:creationId xmlns:a16="http://schemas.microsoft.com/office/drawing/2014/main" id="{E0EF9EAC-2B59-459E-9765-EE84040B307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328" name="Group 1067">
            <a:extLst>
              <a:ext uri="{FF2B5EF4-FFF2-40B4-BE49-F238E27FC236}">
                <a16:creationId xmlns:a16="http://schemas.microsoft.com/office/drawing/2014/main" id="{D32E7368-6E15-4980-B7FA-B0559513BFB8}"/>
              </a:ext>
            </a:extLst>
          </p:cNvPr>
          <p:cNvGrpSpPr>
            <a:grpSpLocks/>
          </p:cNvGrpSpPr>
          <p:nvPr/>
        </p:nvGrpSpPr>
        <p:grpSpPr bwMode="auto">
          <a:xfrm>
            <a:off x="10319285" y="257866"/>
            <a:ext cx="1211263" cy="1077913"/>
            <a:chOff x="0" y="144"/>
            <a:chExt cx="1728" cy="1584"/>
          </a:xfrm>
        </p:grpSpPr>
        <p:sp>
          <p:nvSpPr>
            <p:cNvPr id="329" name="AutoShape 1068">
              <a:extLst>
                <a:ext uri="{FF2B5EF4-FFF2-40B4-BE49-F238E27FC236}">
                  <a16:creationId xmlns:a16="http://schemas.microsoft.com/office/drawing/2014/main" id="{3D047449-D751-459B-BD2F-B4FCAA6CEF0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0" name="Text Box 1069">
              <a:extLst>
                <a:ext uri="{FF2B5EF4-FFF2-40B4-BE49-F238E27FC236}">
                  <a16:creationId xmlns:a16="http://schemas.microsoft.com/office/drawing/2014/main" id="{40E20EB7-8DBC-4BBB-B8D7-EC3516CF77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331" name="Group 1070">
            <a:extLst>
              <a:ext uri="{FF2B5EF4-FFF2-40B4-BE49-F238E27FC236}">
                <a16:creationId xmlns:a16="http://schemas.microsoft.com/office/drawing/2014/main" id="{6EDA50EA-7A97-48C4-9063-5C36AC5493D0}"/>
              </a:ext>
            </a:extLst>
          </p:cNvPr>
          <p:cNvGrpSpPr>
            <a:grpSpLocks/>
          </p:cNvGrpSpPr>
          <p:nvPr/>
        </p:nvGrpSpPr>
        <p:grpSpPr bwMode="auto">
          <a:xfrm>
            <a:off x="10319285" y="257866"/>
            <a:ext cx="1211263" cy="1077913"/>
            <a:chOff x="0" y="144"/>
            <a:chExt cx="1728" cy="1584"/>
          </a:xfrm>
        </p:grpSpPr>
        <p:sp>
          <p:nvSpPr>
            <p:cNvPr id="332" name="AutoShape 1071">
              <a:extLst>
                <a:ext uri="{FF2B5EF4-FFF2-40B4-BE49-F238E27FC236}">
                  <a16:creationId xmlns:a16="http://schemas.microsoft.com/office/drawing/2014/main" id="{93A70A61-D8D5-4299-8DBB-5D2C6A77A1F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3" name="Text Box 1072">
              <a:extLst>
                <a:ext uri="{FF2B5EF4-FFF2-40B4-BE49-F238E27FC236}">
                  <a16:creationId xmlns:a16="http://schemas.microsoft.com/office/drawing/2014/main" id="{1395FB07-B030-4B93-B66F-DEE5CC8582F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334" name="Group 1073">
            <a:extLst>
              <a:ext uri="{FF2B5EF4-FFF2-40B4-BE49-F238E27FC236}">
                <a16:creationId xmlns:a16="http://schemas.microsoft.com/office/drawing/2014/main" id="{4AFFD181-BFCC-4CA8-8636-4B3373B84678}"/>
              </a:ext>
            </a:extLst>
          </p:cNvPr>
          <p:cNvGrpSpPr>
            <a:grpSpLocks/>
          </p:cNvGrpSpPr>
          <p:nvPr/>
        </p:nvGrpSpPr>
        <p:grpSpPr bwMode="auto">
          <a:xfrm>
            <a:off x="10319285" y="257866"/>
            <a:ext cx="1211263" cy="1077913"/>
            <a:chOff x="0" y="144"/>
            <a:chExt cx="1728" cy="1584"/>
          </a:xfrm>
        </p:grpSpPr>
        <p:sp>
          <p:nvSpPr>
            <p:cNvPr id="335" name="AutoShape 1074">
              <a:extLst>
                <a:ext uri="{FF2B5EF4-FFF2-40B4-BE49-F238E27FC236}">
                  <a16:creationId xmlns:a16="http://schemas.microsoft.com/office/drawing/2014/main" id="{7C027DFB-9531-46EC-9CE7-1CC9391851B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6" name="Text Box 1075">
              <a:extLst>
                <a:ext uri="{FF2B5EF4-FFF2-40B4-BE49-F238E27FC236}">
                  <a16:creationId xmlns:a16="http://schemas.microsoft.com/office/drawing/2014/main" id="{D0C0998E-9F6B-48A3-A50B-9BAB955A69E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337" name="Group 1076">
            <a:extLst>
              <a:ext uri="{FF2B5EF4-FFF2-40B4-BE49-F238E27FC236}">
                <a16:creationId xmlns:a16="http://schemas.microsoft.com/office/drawing/2014/main" id="{F38F6C84-613A-48E7-B871-2922382A9559}"/>
              </a:ext>
            </a:extLst>
          </p:cNvPr>
          <p:cNvGrpSpPr>
            <a:grpSpLocks/>
          </p:cNvGrpSpPr>
          <p:nvPr/>
        </p:nvGrpSpPr>
        <p:grpSpPr bwMode="auto">
          <a:xfrm>
            <a:off x="10319285" y="257866"/>
            <a:ext cx="1211263" cy="1077913"/>
            <a:chOff x="0" y="144"/>
            <a:chExt cx="1728" cy="1584"/>
          </a:xfrm>
        </p:grpSpPr>
        <p:sp>
          <p:nvSpPr>
            <p:cNvPr id="338" name="AutoShape 1077">
              <a:extLst>
                <a:ext uri="{FF2B5EF4-FFF2-40B4-BE49-F238E27FC236}">
                  <a16:creationId xmlns:a16="http://schemas.microsoft.com/office/drawing/2014/main" id="{E05A93C4-7C12-4374-BA23-42A68377DC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39" name="Text Box 1078">
              <a:extLst>
                <a:ext uri="{FF2B5EF4-FFF2-40B4-BE49-F238E27FC236}">
                  <a16:creationId xmlns:a16="http://schemas.microsoft.com/office/drawing/2014/main" id="{0EA1AF81-9694-4728-941E-D173F905788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340" name="Group 1079">
            <a:extLst>
              <a:ext uri="{FF2B5EF4-FFF2-40B4-BE49-F238E27FC236}">
                <a16:creationId xmlns:a16="http://schemas.microsoft.com/office/drawing/2014/main" id="{CAE08ECA-D7C1-4920-86DC-77EE98C30D11}"/>
              </a:ext>
            </a:extLst>
          </p:cNvPr>
          <p:cNvGrpSpPr>
            <a:grpSpLocks/>
          </p:cNvGrpSpPr>
          <p:nvPr/>
        </p:nvGrpSpPr>
        <p:grpSpPr bwMode="auto">
          <a:xfrm>
            <a:off x="10319285" y="257866"/>
            <a:ext cx="1211263" cy="1077913"/>
            <a:chOff x="0" y="144"/>
            <a:chExt cx="1728" cy="1584"/>
          </a:xfrm>
        </p:grpSpPr>
        <p:sp>
          <p:nvSpPr>
            <p:cNvPr id="341" name="AutoShape 1080">
              <a:extLst>
                <a:ext uri="{FF2B5EF4-FFF2-40B4-BE49-F238E27FC236}">
                  <a16:creationId xmlns:a16="http://schemas.microsoft.com/office/drawing/2014/main" id="{0F8FD7AF-A0A4-48D2-9994-666CF9C671C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42" name="Text Box 1081">
              <a:extLst>
                <a:ext uri="{FF2B5EF4-FFF2-40B4-BE49-F238E27FC236}">
                  <a16:creationId xmlns:a16="http://schemas.microsoft.com/office/drawing/2014/main" id="{85D2B626-A066-4C7C-9E30-D1151214348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343" name="Group 1082">
            <a:extLst>
              <a:ext uri="{FF2B5EF4-FFF2-40B4-BE49-F238E27FC236}">
                <a16:creationId xmlns:a16="http://schemas.microsoft.com/office/drawing/2014/main" id="{9B8E9EAD-C243-4F13-AC42-FA3848BBDC1E}"/>
              </a:ext>
            </a:extLst>
          </p:cNvPr>
          <p:cNvGrpSpPr>
            <a:grpSpLocks/>
          </p:cNvGrpSpPr>
          <p:nvPr/>
        </p:nvGrpSpPr>
        <p:grpSpPr bwMode="auto">
          <a:xfrm>
            <a:off x="10319285" y="257866"/>
            <a:ext cx="1211263" cy="1077913"/>
            <a:chOff x="0" y="144"/>
            <a:chExt cx="1728" cy="1584"/>
          </a:xfrm>
        </p:grpSpPr>
        <p:sp>
          <p:nvSpPr>
            <p:cNvPr id="344" name="AutoShape 1083">
              <a:extLst>
                <a:ext uri="{FF2B5EF4-FFF2-40B4-BE49-F238E27FC236}">
                  <a16:creationId xmlns:a16="http://schemas.microsoft.com/office/drawing/2014/main" id="{7E970358-6944-44EB-8737-E62F83336E5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45" name="Text Box 1084">
              <a:extLst>
                <a:ext uri="{FF2B5EF4-FFF2-40B4-BE49-F238E27FC236}">
                  <a16:creationId xmlns:a16="http://schemas.microsoft.com/office/drawing/2014/main" id="{6B82C825-DB3D-4080-A34B-193EAC89588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346" name="Group 1085">
            <a:extLst>
              <a:ext uri="{FF2B5EF4-FFF2-40B4-BE49-F238E27FC236}">
                <a16:creationId xmlns:a16="http://schemas.microsoft.com/office/drawing/2014/main" id="{D0E21E6A-8389-482E-BFCA-F6408FAE8253}"/>
              </a:ext>
            </a:extLst>
          </p:cNvPr>
          <p:cNvGrpSpPr>
            <a:grpSpLocks/>
          </p:cNvGrpSpPr>
          <p:nvPr/>
        </p:nvGrpSpPr>
        <p:grpSpPr bwMode="auto">
          <a:xfrm>
            <a:off x="10319285" y="257866"/>
            <a:ext cx="1211263" cy="1077913"/>
            <a:chOff x="0" y="144"/>
            <a:chExt cx="1728" cy="1584"/>
          </a:xfrm>
        </p:grpSpPr>
        <p:sp>
          <p:nvSpPr>
            <p:cNvPr id="347" name="AutoShape 1086">
              <a:extLst>
                <a:ext uri="{FF2B5EF4-FFF2-40B4-BE49-F238E27FC236}">
                  <a16:creationId xmlns:a16="http://schemas.microsoft.com/office/drawing/2014/main" id="{0319BCA0-D3CC-4480-A49E-4CE13CC3AE2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48" name="Text Box 1087">
              <a:extLst>
                <a:ext uri="{FF2B5EF4-FFF2-40B4-BE49-F238E27FC236}">
                  <a16:creationId xmlns:a16="http://schemas.microsoft.com/office/drawing/2014/main" id="{A7B6EE33-BD95-426D-84E9-A47C9AAE8BD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349" name="Group 1088">
            <a:extLst>
              <a:ext uri="{FF2B5EF4-FFF2-40B4-BE49-F238E27FC236}">
                <a16:creationId xmlns:a16="http://schemas.microsoft.com/office/drawing/2014/main" id="{6AEFE7EE-8C5E-4230-B8B8-09CD37BD6412}"/>
              </a:ext>
            </a:extLst>
          </p:cNvPr>
          <p:cNvGrpSpPr>
            <a:grpSpLocks/>
          </p:cNvGrpSpPr>
          <p:nvPr/>
        </p:nvGrpSpPr>
        <p:grpSpPr bwMode="auto">
          <a:xfrm>
            <a:off x="10319285" y="257866"/>
            <a:ext cx="1211263" cy="1077913"/>
            <a:chOff x="0" y="144"/>
            <a:chExt cx="1728" cy="1584"/>
          </a:xfrm>
        </p:grpSpPr>
        <p:sp>
          <p:nvSpPr>
            <p:cNvPr id="350" name="AutoShape 1089">
              <a:extLst>
                <a:ext uri="{FF2B5EF4-FFF2-40B4-BE49-F238E27FC236}">
                  <a16:creationId xmlns:a16="http://schemas.microsoft.com/office/drawing/2014/main" id="{8E13D978-CF36-4F66-AB7A-F514881979B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1" name="Text Box 1090">
              <a:extLst>
                <a:ext uri="{FF2B5EF4-FFF2-40B4-BE49-F238E27FC236}">
                  <a16:creationId xmlns:a16="http://schemas.microsoft.com/office/drawing/2014/main" id="{9DBB576E-FD93-450F-A2AE-442EA51293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352" name="Group 1091">
            <a:extLst>
              <a:ext uri="{FF2B5EF4-FFF2-40B4-BE49-F238E27FC236}">
                <a16:creationId xmlns:a16="http://schemas.microsoft.com/office/drawing/2014/main" id="{FD886CFB-680C-4729-9F99-20ECE7F5997A}"/>
              </a:ext>
            </a:extLst>
          </p:cNvPr>
          <p:cNvGrpSpPr>
            <a:grpSpLocks/>
          </p:cNvGrpSpPr>
          <p:nvPr/>
        </p:nvGrpSpPr>
        <p:grpSpPr bwMode="auto">
          <a:xfrm>
            <a:off x="10319285" y="257866"/>
            <a:ext cx="1211263" cy="1077913"/>
            <a:chOff x="0" y="144"/>
            <a:chExt cx="1728" cy="1584"/>
          </a:xfrm>
        </p:grpSpPr>
        <p:sp>
          <p:nvSpPr>
            <p:cNvPr id="353" name="AutoShape 1092">
              <a:extLst>
                <a:ext uri="{FF2B5EF4-FFF2-40B4-BE49-F238E27FC236}">
                  <a16:creationId xmlns:a16="http://schemas.microsoft.com/office/drawing/2014/main" id="{DC749E56-9327-490B-8A3B-8850A764549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4" name="Text Box 1093">
              <a:extLst>
                <a:ext uri="{FF2B5EF4-FFF2-40B4-BE49-F238E27FC236}">
                  <a16:creationId xmlns:a16="http://schemas.microsoft.com/office/drawing/2014/main" id="{BE9E1031-7D55-479D-AA18-CC5C8AB21FA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355" name="Group 1094">
            <a:extLst>
              <a:ext uri="{FF2B5EF4-FFF2-40B4-BE49-F238E27FC236}">
                <a16:creationId xmlns:a16="http://schemas.microsoft.com/office/drawing/2014/main" id="{BC7CD486-3D98-4889-BF68-66409908216B}"/>
              </a:ext>
            </a:extLst>
          </p:cNvPr>
          <p:cNvGrpSpPr>
            <a:grpSpLocks/>
          </p:cNvGrpSpPr>
          <p:nvPr/>
        </p:nvGrpSpPr>
        <p:grpSpPr bwMode="auto">
          <a:xfrm>
            <a:off x="10319285" y="257866"/>
            <a:ext cx="1211263" cy="1077913"/>
            <a:chOff x="0" y="144"/>
            <a:chExt cx="1728" cy="1584"/>
          </a:xfrm>
        </p:grpSpPr>
        <p:sp>
          <p:nvSpPr>
            <p:cNvPr id="356" name="AutoShape 1095">
              <a:extLst>
                <a:ext uri="{FF2B5EF4-FFF2-40B4-BE49-F238E27FC236}">
                  <a16:creationId xmlns:a16="http://schemas.microsoft.com/office/drawing/2014/main" id="{64FF9691-746C-46DB-85AC-30565356F06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7" name="Text Box 1096">
              <a:extLst>
                <a:ext uri="{FF2B5EF4-FFF2-40B4-BE49-F238E27FC236}">
                  <a16:creationId xmlns:a16="http://schemas.microsoft.com/office/drawing/2014/main" id="{CCD21508-4CAA-48C0-A48F-3E7A1B2DC83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358" name="Group 1097">
            <a:extLst>
              <a:ext uri="{FF2B5EF4-FFF2-40B4-BE49-F238E27FC236}">
                <a16:creationId xmlns:a16="http://schemas.microsoft.com/office/drawing/2014/main" id="{FCB65091-5ED2-414F-81D3-3A62800885DC}"/>
              </a:ext>
            </a:extLst>
          </p:cNvPr>
          <p:cNvGrpSpPr>
            <a:grpSpLocks/>
          </p:cNvGrpSpPr>
          <p:nvPr/>
        </p:nvGrpSpPr>
        <p:grpSpPr bwMode="auto">
          <a:xfrm>
            <a:off x="10319285" y="257866"/>
            <a:ext cx="1211263" cy="1077913"/>
            <a:chOff x="0" y="144"/>
            <a:chExt cx="1728" cy="1584"/>
          </a:xfrm>
        </p:grpSpPr>
        <p:sp>
          <p:nvSpPr>
            <p:cNvPr id="359" name="AutoShape 1098">
              <a:extLst>
                <a:ext uri="{FF2B5EF4-FFF2-40B4-BE49-F238E27FC236}">
                  <a16:creationId xmlns:a16="http://schemas.microsoft.com/office/drawing/2014/main" id="{BE48C94D-3808-46A7-BBE0-E3546DC7C33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0" name="Text Box 1099">
              <a:extLst>
                <a:ext uri="{FF2B5EF4-FFF2-40B4-BE49-F238E27FC236}">
                  <a16:creationId xmlns:a16="http://schemas.microsoft.com/office/drawing/2014/main" id="{92666C96-16E6-4DBF-83D8-2CC013157F8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361" name="Group 1100">
            <a:extLst>
              <a:ext uri="{FF2B5EF4-FFF2-40B4-BE49-F238E27FC236}">
                <a16:creationId xmlns:a16="http://schemas.microsoft.com/office/drawing/2014/main" id="{9E8E6418-3A22-4DAE-A6AD-C185C02B12E4}"/>
              </a:ext>
            </a:extLst>
          </p:cNvPr>
          <p:cNvGrpSpPr>
            <a:grpSpLocks/>
          </p:cNvGrpSpPr>
          <p:nvPr/>
        </p:nvGrpSpPr>
        <p:grpSpPr bwMode="auto">
          <a:xfrm>
            <a:off x="10319285" y="257866"/>
            <a:ext cx="1211263" cy="1077913"/>
            <a:chOff x="0" y="144"/>
            <a:chExt cx="1728" cy="1584"/>
          </a:xfrm>
        </p:grpSpPr>
        <p:sp>
          <p:nvSpPr>
            <p:cNvPr id="362" name="AutoShape 1101">
              <a:extLst>
                <a:ext uri="{FF2B5EF4-FFF2-40B4-BE49-F238E27FC236}">
                  <a16:creationId xmlns:a16="http://schemas.microsoft.com/office/drawing/2014/main" id="{45249F5B-45D0-4A10-B56D-3E48ECBB4E9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3" name="Text Box 1102">
              <a:extLst>
                <a:ext uri="{FF2B5EF4-FFF2-40B4-BE49-F238E27FC236}">
                  <a16:creationId xmlns:a16="http://schemas.microsoft.com/office/drawing/2014/main" id="{59D71E92-65C3-42BE-9A15-FA71AF162C5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364" name="Group 1103">
            <a:extLst>
              <a:ext uri="{FF2B5EF4-FFF2-40B4-BE49-F238E27FC236}">
                <a16:creationId xmlns:a16="http://schemas.microsoft.com/office/drawing/2014/main" id="{834AA0A7-8E69-4537-9730-F240944DFF23}"/>
              </a:ext>
            </a:extLst>
          </p:cNvPr>
          <p:cNvGrpSpPr>
            <a:grpSpLocks/>
          </p:cNvGrpSpPr>
          <p:nvPr/>
        </p:nvGrpSpPr>
        <p:grpSpPr bwMode="auto">
          <a:xfrm>
            <a:off x="10319285" y="257866"/>
            <a:ext cx="1211263" cy="1077913"/>
            <a:chOff x="0" y="144"/>
            <a:chExt cx="1728" cy="1584"/>
          </a:xfrm>
        </p:grpSpPr>
        <p:sp>
          <p:nvSpPr>
            <p:cNvPr id="365" name="AutoShape 1104">
              <a:extLst>
                <a:ext uri="{FF2B5EF4-FFF2-40B4-BE49-F238E27FC236}">
                  <a16:creationId xmlns:a16="http://schemas.microsoft.com/office/drawing/2014/main" id="{0CEE116B-E271-465B-8AE8-A1F6337D570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6" name="Text Box 1105">
              <a:extLst>
                <a:ext uri="{FF2B5EF4-FFF2-40B4-BE49-F238E27FC236}">
                  <a16:creationId xmlns:a16="http://schemas.microsoft.com/office/drawing/2014/main" id="{0BB5F751-A88C-4937-9EEA-2B65DFA932A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367" name="Group 1106">
            <a:extLst>
              <a:ext uri="{FF2B5EF4-FFF2-40B4-BE49-F238E27FC236}">
                <a16:creationId xmlns:a16="http://schemas.microsoft.com/office/drawing/2014/main" id="{E1C0BDB7-E2A1-4E86-B83F-9749B21DB6BC}"/>
              </a:ext>
            </a:extLst>
          </p:cNvPr>
          <p:cNvGrpSpPr>
            <a:grpSpLocks/>
          </p:cNvGrpSpPr>
          <p:nvPr/>
        </p:nvGrpSpPr>
        <p:grpSpPr bwMode="auto">
          <a:xfrm>
            <a:off x="10319285" y="257866"/>
            <a:ext cx="1211263" cy="1077913"/>
            <a:chOff x="0" y="144"/>
            <a:chExt cx="1728" cy="1584"/>
          </a:xfrm>
        </p:grpSpPr>
        <p:sp>
          <p:nvSpPr>
            <p:cNvPr id="368" name="AutoShape 1107">
              <a:extLst>
                <a:ext uri="{FF2B5EF4-FFF2-40B4-BE49-F238E27FC236}">
                  <a16:creationId xmlns:a16="http://schemas.microsoft.com/office/drawing/2014/main" id="{BE9FB2C9-6269-49BE-ADE0-BC8CDD7B9E2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69" name="Text Box 1108">
              <a:extLst>
                <a:ext uri="{FF2B5EF4-FFF2-40B4-BE49-F238E27FC236}">
                  <a16:creationId xmlns:a16="http://schemas.microsoft.com/office/drawing/2014/main" id="{4706BB9B-C042-474A-9452-545F11A0EAB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370" name="Group 1109">
            <a:extLst>
              <a:ext uri="{FF2B5EF4-FFF2-40B4-BE49-F238E27FC236}">
                <a16:creationId xmlns:a16="http://schemas.microsoft.com/office/drawing/2014/main" id="{24029A5E-32DA-4BD1-B3AD-A633A11A0F1B}"/>
              </a:ext>
            </a:extLst>
          </p:cNvPr>
          <p:cNvGrpSpPr>
            <a:grpSpLocks/>
          </p:cNvGrpSpPr>
          <p:nvPr/>
        </p:nvGrpSpPr>
        <p:grpSpPr bwMode="auto">
          <a:xfrm>
            <a:off x="10319285" y="257866"/>
            <a:ext cx="1211263" cy="1077913"/>
            <a:chOff x="0" y="144"/>
            <a:chExt cx="1728" cy="1584"/>
          </a:xfrm>
        </p:grpSpPr>
        <p:sp>
          <p:nvSpPr>
            <p:cNvPr id="371" name="AutoShape 1110">
              <a:extLst>
                <a:ext uri="{FF2B5EF4-FFF2-40B4-BE49-F238E27FC236}">
                  <a16:creationId xmlns:a16="http://schemas.microsoft.com/office/drawing/2014/main" id="{A9FB3808-767F-4C27-8FE1-AF5ABA81704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72" name="Text Box 1111">
              <a:extLst>
                <a:ext uri="{FF2B5EF4-FFF2-40B4-BE49-F238E27FC236}">
                  <a16:creationId xmlns:a16="http://schemas.microsoft.com/office/drawing/2014/main" id="{83354BB5-A07F-4535-A48A-DF80A3877E9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373" name="Group 1112">
            <a:extLst>
              <a:ext uri="{FF2B5EF4-FFF2-40B4-BE49-F238E27FC236}">
                <a16:creationId xmlns:a16="http://schemas.microsoft.com/office/drawing/2014/main" id="{32B09E89-78AE-4D2C-ADC8-A98AD62AF975}"/>
              </a:ext>
            </a:extLst>
          </p:cNvPr>
          <p:cNvGrpSpPr>
            <a:grpSpLocks/>
          </p:cNvGrpSpPr>
          <p:nvPr/>
        </p:nvGrpSpPr>
        <p:grpSpPr bwMode="auto">
          <a:xfrm>
            <a:off x="10319285" y="257866"/>
            <a:ext cx="1211263" cy="1077913"/>
            <a:chOff x="0" y="144"/>
            <a:chExt cx="1728" cy="1584"/>
          </a:xfrm>
        </p:grpSpPr>
        <p:sp>
          <p:nvSpPr>
            <p:cNvPr id="374" name="AutoShape 1113">
              <a:extLst>
                <a:ext uri="{FF2B5EF4-FFF2-40B4-BE49-F238E27FC236}">
                  <a16:creationId xmlns:a16="http://schemas.microsoft.com/office/drawing/2014/main" id="{59E0E55B-4D45-4680-8631-46608A1EBDE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75" name="Text Box 1114">
              <a:extLst>
                <a:ext uri="{FF2B5EF4-FFF2-40B4-BE49-F238E27FC236}">
                  <a16:creationId xmlns:a16="http://schemas.microsoft.com/office/drawing/2014/main" id="{B86FA4A3-8F3E-44B3-AFE1-F62BC46C66C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376" name="Group 1115">
            <a:extLst>
              <a:ext uri="{FF2B5EF4-FFF2-40B4-BE49-F238E27FC236}">
                <a16:creationId xmlns:a16="http://schemas.microsoft.com/office/drawing/2014/main" id="{230ABB31-7510-47B1-B2BA-255AEF426BC3}"/>
              </a:ext>
            </a:extLst>
          </p:cNvPr>
          <p:cNvGrpSpPr>
            <a:grpSpLocks/>
          </p:cNvGrpSpPr>
          <p:nvPr/>
        </p:nvGrpSpPr>
        <p:grpSpPr bwMode="auto">
          <a:xfrm>
            <a:off x="10319285" y="257866"/>
            <a:ext cx="1211263" cy="1077913"/>
            <a:chOff x="0" y="144"/>
            <a:chExt cx="1728" cy="1584"/>
          </a:xfrm>
        </p:grpSpPr>
        <p:sp>
          <p:nvSpPr>
            <p:cNvPr id="377" name="AutoShape 1116">
              <a:extLst>
                <a:ext uri="{FF2B5EF4-FFF2-40B4-BE49-F238E27FC236}">
                  <a16:creationId xmlns:a16="http://schemas.microsoft.com/office/drawing/2014/main" id="{4E784B2A-A838-4903-BAE5-753CACDCC5E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78" name="Text Box 1117">
              <a:extLst>
                <a:ext uri="{FF2B5EF4-FFF2-40B4-BE49-F238E27FC236}">
                  <a16:creationId xmlns:a16="http://schemas.microsoft.com/office/drawing/2014/main" id="{20280E2D-FEBB-4A1A-8F7E-565107EB64D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379" name="Group 1118">
            <a:extLst>
              <a:ext uri="{FF2B5EF4-FFF2-40B4-BE49-F238E27FC236}">
                <a16:creationId xmlns:a16="http://schemas.microsoft.com/office/drawing/2014/main" id="{8D025A32-3F66-430E-B5A2-592966260F41}"/>
              </a:ext>
            </a:extLst>
          </p:cNvPr>
          <p:cNvGrpSpPr>
            <a:grpSpLocks/>
          </p:cNvGrpSpPr>
          <p:nvPr/>
        </p:nvGrpSpPr>
        <p:grpSpPr bwMode="auto">
          <a:xfrm>
            <a:off x="10319285" y="257866"/>
            <a:ext cx="1211263" cy="1077913"/>
            <a:chOff x="0" y="144"/>
            <a:chExt cx="1728" cy="1584"/>
          </a:xfrm>
        </p:grpSpPr>
        <p:sp>
          <p:nvSpPr>
            <p:cNvPr id="380" name="AutoShape 1119">
              <a:extLst>
                <a:ext uri="{FF2B5EF4-FFF2-40B4-BE49-F238E27FC236}">
                  <a16:creationId xmlns:a16="http://schemas.microsoft.com/office/drawing/2014/main" id="{B4058AD8-30B2-4FB6-8E46-9EBE7B9EB7E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1" name="Text Box 1120">
              <a:extLst>
                <a:ext uri="{FF2B5EF4-FFF2-40B4-BE49-F238E27FC236}">
                  <a16:creationId xmlns:a16="http://schemas.microsoft.com/office/drawing/2014/main" id="{F7C43020-D49B-484F-A836-063B706CDC0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382" name="Group 1121">
            <a:extLst>
              <a:ext uri="{FF2B5EF4-FFF2-40B4-BE49-F238E27FC236}">
                <a16:creationId xmlns:a16="http://schemas.microsoft.com/office/drawing/2014/main" id="{806A6630-4094-4673-A7D6-DB2FD0D7C52D}"/>
              </a:ext>
            </a:extLst>
          </p:cNvPr>
          <p:cNvGrpSpPr>
            <a:grpSpLocks/>
          </p:cNvGrpSpPr>
          <p:nvPr/>
        </p:nvGrpSpPr>
        <p:grpSpPr bwMode="auto">
          <a:xfrm>
            <a:off x="10319285" y="257866"/>
            <a:ext cx="1211263" cy="1077913"/>
            <a:chOff x="0" y="144"/>
            <a:chExt cx="1728" cy="1584"/>
          </a:xfrm>
        </p:grpSpPr>
        <p:sp>
          <p:nvSpPr>
            <p:cNvPr id="383" name="AutoShape 1122">
              <a:extLst>
                <a:ext uri="{FF2B5EF4-FFF2-40B4-BE49-F238E27FC236}">
                  <a16:creationId xmlns:a16="http://schemas.microsoft.com/office/drawing/2014/main" id="{CE29BE06-2E99-4136-BC3E-3FB5DD750DF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4" name="Text Box 1123">
              <a:extLst>
                <a:ext uri="{FF2B5EF4-FFF2-40B4-BE49-F238E27FC236}">
                  <a16:creationId xmlns:a16="http://schemas.microsoft.com/office/drawing/2014/main" id="{949A9876-7F34-4C1E-A57F-8E395BD67EB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385" name="Group 1124">
            <a:extLst>
              <a:ext uri="{FF2B5EF4-FFF2-40B4-BE49-F238E27FC236}">
                <a16:creationId xmlns:a16="http://schemas.microsoft.com/office/drawing/2014/main" id="{EEE466C1-1C37-4940-8C4C-B62266CE1962}"/>
              </a:ext>
            </a:extLst>
          </p:cNvPr>
          <p:cNvGrpSpPr>
            <a:grpSpLocks/>
          </p:cNvGrpSpPr>
          <p:nvPr/>
        </p:nvGrpSpPr>
        <p:grpSpPr bwMode="auto">
          <a:xfrm>
            <a:off x="10327223" y="246754"/>
            <a:ext cx="1211262" cy="1077912"/>
            <a:chOff x="-168" y="-12"/>
            <a:chExt cx="1728" cy="1584"/>
          </a:xfrm>
        </p:grpSpPr>
        <p:sp>
          <p:nvSpPr>
            <p:cNvPr id="386" name="AutoShape 1125">
              <a:extLst>
                <a:ext uri="{FF2B5EF4-FFF2-40B4-BE49-F238E27FC236}">
                  <a16:creationId xmlns:a16="http://schemas.microsoft.com/office/drawing/2014/main" id="{37D5E738-475B-48A5-A5CF-24214E4EFD0A}"/>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7" name="Text Box 1126">
              <a:extLst>
                <a:ext uri="{FF2B5EF4-FFF2-40B4-BE49-F238E27FC236}">
                  <a16:creationId xmlns:a16="http://schemas.microsoft.com/office/drawing/2014/main" id="{BC4FCE71-5957-4ACA-B0C0-F5203B9DE27C}"/>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388" name="Rectangle 387">
            <a:extLst>
              <a:ext uri="{FF2B5EF4-FFF2-40B4-BE49-F238E27FC236}">
                <a16:creationId xmlns:a16="http://schemas.microsoft.com/office/drawing/2014/main" id="{A8601DD2-63C4-4512-9E06-B410B7A504D5}"/>
              </a:ext>
            </a:extLst>
          </p:cNvPr>
          <p:cNvSpPr/>
          <p:nvPr/>
        </p:nvSpPr>
        <p:spPr>
          <a:xfrm>
            <a:off x="10319285" y="1396104"/>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461627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900" decel="100000" fill="hold"/>
                                        <p:tgtEl>
                                          <p:spTgt spid="4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88"/>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afterEffect">
                                  <p:stCondLst>
                                    <p:cond delay="0"/>
                                  </p:stCondLst>
                                  <p:childTnLst>
                                    <p:set>
                                      <p:cBhvr>
                                        <p:cTn id="38" dur="1" fill="hold">
                                          <p:stCondLst>
                                            <p:cond delay="0"/>
                                          </p:stCondLst>
                                        </p:cTn>
                                        <p:tgtEl>
                                          <p:spTgt spid="2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85"/>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nodeType="afterEffect">
                                  <p:stCondLst>
                                    <p:cond delay="1000"/>
                                  </p:stCondLst>
                                  <p:childTnLst>
                                    <p:set>
                                      <p:cBhvr>
                                        <p:cTn id="45" dur="1" fill="hold">
                                          <p:stCondLst>
                                            <p:cond delay="0"/>
                                          </p:stCondLst>
                                        </p:cTn>
                                        <p:tgtEl>
                                          <p:spTgt spid="382"/>
                                        </p:tgtEl>
                                        <p:attrNameLst>
                                          <p:attrName>style.visibility</p:attrName>
                                        </p:attrNameLst>
                                      </p:cBhvr>
                                      <p:to>
                                        <p:strVal val="hidden"/>
                                      </p:to>
                                    </p:set>
                                  </p:childTnLst>
                                </p:cTn>
                              </p:par>
                            </p:childTnLst>
                          </p:cTn>
                        </p:par>
                        <p:par>
                          <p:cTn id="46" fill="hold">
                            <p:stCondLst>
                              <p:cond delay="1000"/>
                            </p:stCondLst>
                            <p:childTnLst>
                              <p:par>
                                <p:cTn id="47" presetID="1" presetClass="exit" presetSubtype="0" fill="hold" nodeType="afterEffect">
                                  <p:stCondLst>
                                    <p:cond delay="1000"/>
                                  </p:stCondLst>
                                  <p:childTnLst>
                                    <p:set>
                                      <p:cBhvr>
                                        <p:cTn id="48" dur="1" fill="hold">
                                          <p:stCondLst>
                                            <p:cond delay="0"/>
                                          </p:stCondLst>
                                        </p:cTn>
                                        <p:tgtEl>
                                          <p:spTgt spid="379"/>
                                        </p:tgtEl>
                                        <p:attrNameLst>
                                          <p:attrName>style.visibility</p:attrName>
                                        </p:attrNameLst>
                                      </p:cBhvr>
                                      <p:to>
                                        <p:strVal val="hidden"/>
                                      </p:to>
                                    </p:set>
                                  </p:childTnLst>
                                </p:cTn>
                              </p:par>
                            </p:childTnLst>
                          </p:cTn>
                        </p:par>
                        <p:par>
                          <p:cTn id="49" fill="hold">
                            <p:stCondLst>
                              <p:cond delay="2000"/>
                            </p:stCondLst>
                            <p:childTnLst>
                              <p:par>
                                <p:cTn id="50" presetID="1" presetClass="exit" presetSubtype="0" fill="hold" nodeType="afterEffect">
                                  <p:stCondLst>
                                    <p:cond delay="1000"/>
                                  </p:stCondLst>
                                  <p:childTnLst>
                                    <p:set>
                                      <p:cBhvr>
                                        <p:cTn id="51" dur="1" fill="hold">
                                          <p:stCondLst>
                                            <p:cond delay="0"/>
                                          </p:stCondLst>
                                        </p:cTn>
                                        <p:tgtEl>
                                          <p:spTgt spid="376"/>
                                        </p:tgtEl>
                                        <p:attrNameLst>
                                          <p:attrName>style.visibility</p:attrName>
                                        </p:attrNameLst>
                                      </p:cBhvr>
                                      <p:to>
                                        <p:strVal val="hidden"/>
                                      </p:to>
                                    </p:set>
                                  </p:childTnLst>
                                </p:cTn>
                              </p:par>
                            </p:childTnLst>
                          </p:cTn>
                        </p:par>
                        <p:par>
                          <p:cTn id="52" fill="hold">
                            <p:stCondLst>
                              <p:cond delay="3000"/>
                            </p:stCondLst>
                            <p:childTnLst>
                              <p:par>
                                <p:cTn id="53" presetID="1" presetClass="exit" presetSubtype="0" fill="hold" nodeType="afterEffect">
                                  <p:stCondLst>
                                    <p:cond delay="1000"/>
                                  </p:stCondLst>
                                  <p:childTnLst>
                                    <p:set>
                                      <p:cBhvr>
                                        <p:cTn id="54" dur="1" fill="hold">
                                          <p:stCondLst>
                                            <p:cond delay="0"/>
                                          </p:stCondLst>
                                        </p:cTn>
                                        <p:tgtEl>
                                          <p:spTgt spid="373"/>
                                        </p:tgtEl>
                                        <p:attrNameLst>
                                          <p:attrName>style.visibility</p:attrName>
                                        </p:attrNameLst>
                                      </p:cBhvr>
                                      <p:to>
                                        <p:strVal val="hidden"/>
                                      </p:to>
                                    </p:set>
                                  </p:childTnLst>
                                </p:cTn>
                              </p:par>
                            </p:childTnLst>
                          </p:cTn>
                        </p:par>
                        <p:par>
                          <p:cTn id="55" fill="hold">
                            <p:stCondLst>
                              <p:cond delay="4000"/>
                            </p:stCondLst>
                            <p:childTnLst>
                              <p:par>
                                <p:cTn id="56" presetID="1" presetClass="exit" presetSubtype="0" fill="hold" nodeType="afterEffect">
                                  <p:stCondLst>
                                    <p:cond delay="1000"/>
                                  </p:stCondLst>
                                  <p:childTnLst>
                                    <p:set>
                                      <p:cBhvr>
                                        <p:cTn id="57" dur="1" fill="hold">
                                          <p:stCondLst>
                                            <p:cond delay="0"/>
                                          </p:stCondLst>
                                        </p:cTn>
                                        <p:tgtEl>
                                          <p:spTgt spid="370"/>
                                        </p:tgtEl>
                                        <p:attrNameLst>
                                          <p:attrName>style.visibility</p:attrName>
                                        </p:attrNameLst>
                                      </p:cBhvr>
                                      <p:to>
                                        <p:strVal val="hidden"/>
                                      </p:to>
                                    </p:set>
                                  </p:childTnLst>
                                </p:cTn>
                              </p:par>
                            </p:childTnLst>
                          </p:cTn>
                        </p:par>
                        <p:par>
                          <p:cTn id="58" fill="hold">
                            <p:stCondLst>
                              <p:cond delay="5000"/>
                            </p:stCondLst>
                            <p:childTnLst>
                              <p:par>
                                <p:cTn id="59" presetID="1" presetClass="exit" presetSubtype="0" fill="hold" nodeType="afterEffect">
                                  <p:stCondLst>
                                    <p:cond delay="1000"/>
                                  </p:stCondLst>
                                  <p:childTnLst>
                                    <p:set>
                                      <p:cBhvr>
                                        <p:cTn id="60" dur="1" fill="hold">
                                          <p:stCondLst>
                                            <p:cond delay="0"/>
                                          </p:stCondLst>
                                        </p:cTn>
                                        <p:tgtEl>
                                          <p:spTgt spid="367"/>
                                        </p:tgtEl>
                                        <p:attrNameLst>
                                          <p:attrName>style.visibility</p:attrName>
                                        </p:attrNameLst>
                                      </p:cBhvr>
                                      <p:to>
                                        <p:strVal val="hidden"/>
                                      </p:to>
                                    </p:set>
                                  </p:childTnLst>
                                </p:cTn>
                              </p:par>
                            </p:childTnLst>
                          </p:cTn>
                        </p:par>
                        <p:par>
                          <p:cTn id="61" fill="hold">
                            <p:stCondLst>
                              <p:cond delay="6000"/>
                            </p:stCondLst>
                            <p:childTnLst>
                              <p:par>
                                <p:cTn id="62" presetID="1" presetClass="exit" presetSubtype="0" fill="hold" nodeType="afterEffect">
                                  <p:stCondLst>
                                    <p:cond delay="1000"/>
                                  </p:stCondLst>
                                  <p:childTnLst>
                                    <p:set>
                                      <p:cBhvr>
                                        <p:cTn id="63" dur="1" fill="hold">
                                          <p:stCondLst>
                                            <p:cond delay="0"/>
                                          </p:stCondLst>
                                        </p:cTn>
                                        <p:tgtEl>
                                          <p:spTgt spid="364"/>
                                        </p:tgtEl>
                                        <p:attrNameLst>
                                          <p:attrName>style.visibility</p:attrName>
                                        </p:attrNameLst>
                                      </p:cBhvr>
                                      <p:to>
                                        <p:strVal val="hidden"/>
                                      </p:to>
                                    </p:set>
                                  </p:childTnLst>
                                </p:cTn>
                              </p:par>
                            </p:childTnLst>
                          </p:cTn>
                        </p:par>
                        <p:par>
                          <p:cTn id="64" fill="hold">
                            <p:stCondLst>
                              <p:cond delay="7000"/>
                            </p:stCondLst>
                            <p:childTnLst>
                              <p:par>
                                <p:cTn id="65" presetID="1" presetClass="exit" presetSubtype="0" fill="hold" nodeType="afterEffect">
                                  <p:stCondLst>
                                    <p:cond delay="1000"/>
                                  </p:stCondLst>
                                  <p:childTnLst>
                                    <p:set>
                                      <p:cBhvr>
                                        <p:cTn id="66" dur="1" fill="hold">
                                          <p:stCondLst>
                                            <p:cond delay="0"/>
                                          </p:stCondLst>
                                        </p:cTn>
                                        <p:tgtEl>
                                          <p:spTgt spid="361"/>
                                        </p:tgtEl>
                                        <p:attrNameLst>
                                          <p:attrName>style.visibility</p:attrName>
                                        </p:attrNameLst>
                                      </p:cBhvr>
                                      <p:to>
                                        <p:strVal val="hidden"/>
                                      </p:to>
                                    </p:set>
                                  </p:childTnLst>
                                </p:cTn>
                              </p:par>
                            </p:childTnLst>
                          </p:cTn>
                        </p:par>
                        <p:par>
                          <p:cTn id="67" fill="hold">
                            <p:stCondLst>
                              <p:cond delay="8000"/>
                            </p:stCondLst>
                            <p:childTnLst>
                              <p:par>
                                <p:cTn id="68" presetID="1" presetClass="exit" presetSubtype="0" fill="hold" nodeType="afterEffect">
                                  <p:stCondLst>
                                    <p:cond delay="1000"/>
                                  </p:stCondLst>
                                  <p:childTnLst>
                                    <p:set>
                                      <p:cBhvr>
                                        <p:cTn id="69" dur="1" fill="hold">
                                          <p:stCondLst>
                                            <p:cond delay="0"/>
                                          </p:stCondLst>
                                        </p:cTn>
                                        <p:tgtEl>
                                          <p:spTgt spid="358"/>
                                        </p:tgtEl>
                                        <p:attrNameLst>
                                          <p:attrName>style.visibility</p:attrName>
                                        </p:attrNameLst>
                                      </p:cBhvr>
                                      <p:to>
                                        <p:strVal val="hidden"/>
                                      </p:to>
                                    </p:set>
                                  </p:childTnLst>
                                </p:cTn>
                              </p:par>
                            </p:childTnLst>
                          </p:cTn>
                        </p:par>
                        <p:par>
                          <p:cTn id="70" fill="hold">
                            <p:stCondLst>
                              <p:cond delay="9000"/>
                            </p:stCondLst>
                            <p:childTnLst>
                              <p:par>
                                <p:cTn id="71" presetID="1" presetClass="exit" presetSubtype="0" fill="hold" nodeType="afterEffect">
                                  <p:stCondLst>
                                    <p:cond delay="1000"/>
                                  </p:stCondLst>
                                  <p:childTnLst>
                                    <p:set>
                                      <p:cBhvr>
                                        <p:cTn id="72" dur="1" fill="hold">
                                          <p:stCondLst>
                                            <p:cond delay="0"/>
                                          </p:stCondLst>
                                        </p:cTn>
                                        <p:tgtEl>
                                          <p:spTgt spid="355"/>
                                        </p:tgtEl>
                                        <p:attrNameLst>
                                          <p:attrName>style.visibility</p:attrName>
                                        </p:attrNameLst>
                                      </p:cBhvr>
                                      <p:to>
                                        <p:strVal val="hidden"/>
                                      </p:to>
                                    </p:set>
                                  </p:childTnLst>
                                </p:cTn>
                              </p:par>
                            </p:childTnLst>
                          </p:cTn>
                        </p:par>
                        <p:par>
                          <p:cTn id="73" fill="hold">
                            <p:stCondLst>
                              <p:cond delay="10000"/>
                            </p:stCondLst>
                            <p:childTnLst>
                              <p:par>
                                <p:cTn id="74" presetID="1" presetClass="exit" presetSubtype="0" fill="hold" nodeType="afterEffect">
                                  <p:stCondLst>
                                    <p:cond delay="1000"/>
                                  </p:stCondLst>
                                  <p:childTnLst>
                                    <p:set>
                                      <p:cBhvr>
                                        <p:cTn id="75" dur="1" fill="hold">
                                          <p:stCondLst>
                                            <p:cond delay="0"/>
                                          </p:stCondLst>
                                        </p:cTn>
                                        <p:tgtEl>
                                          <p:spTgt spid="352"/>
                                        </p:tgtEl>
                                        <p:attrNameLst>
                                          <p:attrName>style.visibility</p:attrName>
                                        </p:attrNameLst>
                                      </p:cBhvr>
                                      <p:to>
                                        <p:strVal val="hidden"/>
                                      </p:to>
                                    </p:set>
                                  </p:childTnLst>
                                </p:cTn>
                              </p:par>
                            </p:childTnLst>
                          </p:cTn>
                        </p:par>
                        <p:par>
                          <p:cTn id="76" fill="hold">
                            <p:stCondLst>
                              <p:cond delay="11000"/>
                            </p:stCondLst>
                            <p:childTnLst>
                              <p:par>
                                <p:cTn id="77" presetID="1" presetClass="exit" presetSubtype="0" fill="hold" nodeType="afterEffect">
                                  <p:stCondLst>
                                    <p:cond delay="1000"/>
                                  </p:stCondLst>
                                  <p:childTnLst>
                                    <p:set>
                                      <p:cBhvr>
                                        <p:cTn id="78" dur="1" fill="hold">
                                          <p:stCondLst>
                                            <p:cond delay="0"/>
                                          </p:stCondLst>
                                        </p:cTn>
                                        <p:tgtEl>
                                          <p:spTgt spid="349"/>
                                        </p:tgtEl>
                                        <p:attrNameLst>
                                          <p:attrName>style.visibility</p:attrName>
                                        </p:attrNameLst>
                                      </p:cBhvr>
                                      <p:to>
                                        <p:strVal val="hidden"/>
                                      </p:to>
                                    </p:set>
                                  </p:childTnLst>
                                </p:cTn>
                              </p:par>
                            </p:childTnLst>
                          </p:cTn>
                        </p:par>
                        <p:par>
                          <p:cTn id="79" fill="hold">
                            <p:stCondLst>
                              <p:cond delay="12000"/>
                            </p:stCondLst>
                            <p:childTnLst>
                              <p:par>
                                <p:cTn id="80" presetID="1" presetClass="exit" presetSubtype="0" fill="hold" nodeType="afterEffect">
                                  <p:stCondLst>
                                    <p:cond delay="1000"/>
                                  </p:stCondLst>
                                  <p:childTnLst>
                                    <p:set>
                                      <p:cBhvr>
                                        <p:cTn id="81" dur="1" fill="hold">
                                          <p:stCondLst>
                                            <p:cond delay="0"/>
                                          </p:stCondLst>
                                        </p:cTn>
                                        <p:tgtEl>
                                          <p:spTgt spid="346"/>
                                        </p:tgtEl>
                                        <p:attrNameLst>
                                          <p:attrName>style.visibility</p:attrName>
                                        </p:attrNameLst>
                                      </p:cBhvr>
                                      <p:to>
                                        <p:strVal val="hidden"/>
                                      </p:to>
                                    </p:set>
                                  </p:childTnLst>
                                </p:cTn>
                              </p:par>
                            </p:childTnLst>
                          </p:cTn>
                        </p:par>
                        <p:par>
                          <p:cTn id="82" fill="hold">
                            <p:stCondLst>
                              <p:cond delay="13000"/>
                            </p:stCondLst>
                            <p:childTnLst>
                              <p:par>
                                <p:cTn id="83" presetID="1" presetClass="exit" presetSubtype="0" fill="hold" nodeType="afterEffect">
                                  <p:stCondLst>
                                    <p:cond delay="1000"/>
                                  </p:stCondLst>
                                  <p:childTnLst>
                                    <p:set>
                                      <p:cBhvr>
                                        <p:cTn id="84" dur="1" fill="hold">
                                          <p:stCondLst>
                                            <p:cond delay="0"/>
                                          </p:stCondLst>
                                        </p:cTn>
                                        <p:tgtEl>
                                          <p:spTgt spid="343"/>
                                        </p:tgtEl>
                                        <p:attrNameLst>
                                          <p:attrName>style.visibility</p:attrName>
                                        </p:attrNameLst>
                                      </p:cBhvr>
                                      <p:to>
                                        <p:strVal val="hidden"/>
                                      </p:to>
                                    </p:set>
                                  </p:childTnLst>
                                </p:cTn>
                              </p:par>
                            </p:childTnLst>
                          </p:cTn>
                        </p:par>
                        <p:par>
                          <p:cTn id="85" fill="hold">
                            <p:stCondLst>
                              <p:cond delay="14000"/>
                            </p:stCondLst>
                            <p:childTnLst>
                              <p:par>
                                <p:cTn id="86" presetID="1" presetClass="exit" presetSubtype="0" fill="hold" nodeType="afterEffect">
                                  <p:stCondLst>
                                    <p:cond delay="1000"/>
                                  </p:stCondLst>
                                  <p:childTnLst>
                                    <p:set>
                                      <p:cBhvr>
                                        <p:cTn id="87" dur="1" fill="hold">
                                          <p:stCondLst>
                                            <p:cond delay="0"/>
                                          </p:stCondLst>
                                        </p:cTn>
                                        <p:tgtEl>
                                          <p:spTgt spid="340"/>
                                        </p:tgtEl>
                                        <p:attrNameLst>
                                          <p:attrName>style.visibility</p:attrName>
                                        </p:attrNameLst>
                                      </p:cBhvr>
                                      <p:to>
                                        <p:strVal val="hidden"/>
                                      </p:to>
                                    </p:set>
                                  </p:childTnLst>
                                </p:cTn>
                              </p:par>
                            </p:childTnLst>
                          </p:cTn>
                        </p:par>
                        <p:par>
                          <p:cTn id="88" fill="hold">
                            <p:stCondLst>
                              <p:cond delay="15000"/>
                            </p:stCondLst>
                            <p:childTnLst>
                              <p:par>
                                <p:cTn id="89" presetID="1" presetClass="exit" presetSubtype="0" fill="hold" nodeType="afterEffect">
                                  <p:stCondLst>
                                    <p:cond delay="1000"/>
                                  </p:stCondLst>
                                  <p:childTnLst>
                                    <p:set>
                                      <p:cBhvr>
                                        <p:cTn id="90" dur="1" fill="hold">
                                          <p:stCondLst>
                                            <p:cond delay="0"/>
                                          </p:stCondLst>
                                        </p:cTn>
                                        <p:tgtEl>
                                          <p:spTgt spid="337"/>
                                        </p:tgtEl>
                                        <p:attrNameLst>
                                          <p:attrName>style.visibility</p:attrName>
                                        </p:attrNameLst>
                                      </p:cBhvr>
                                      <p:to>
                                        <p:strVal val="hidden"/>
                                      </p:to>
                                    </p:set>
                                  </p:childTnLst>
                                </p:cTn>
                              </p:par>
                            </p:childTnLst>
                          </p:cTn>
                        </p:par>
                        <p:par>
                          <p:cTn id="91" fill="hold">
                            <p:stCondLst>
                              <p:cond delay="16000"/>
                            </p:stCondLst>
                            <p:childTnLst>
                              <p:par>
                                <p:cTn id="92" presetID="1" presetClass="exit" presetSubtype="0" fill="hold" nodeType="afterEffect">
                                  <p:stCondLst>
                                    <p:cond delay="1000"/>
                                  </p:stCondLst>
                                  <p:childTnLst>
                                    <p:set>
                                      <p:cBhvr>
                                        <p:cTn id="93" dur="1" fill="hold">
                                          <p:stCondLst>
                                            <p:cond delay="0"/>
                                          </p:stCondLst>
                                        </p:cTn>
                                        <p:tgtEl>
                                          <p:spTgt spid="334"/>
                                        </p:tgtEl>
                                        <p:attrNameLst>
                                          <p:attrName>style.visibility</p:attrName>
                                        </p:attrNameLst>
                                      </p:cBhvr>
                                      <p:to>
                                        <p:strVal val="hidden"/>
                                      </p:to>
                                    </p:set>
                                  </p:childTnLst>
                                </p:cTn>
                              </p:par>
                            </p:childTnLst>
                          </p:cTn>
                        </p:par>
                        <p:par>
                          <p:cTn id="94" fill="hold">
                            <p:stCondLst>
                              <p:cond delay="17000"/>
                            </p:stCondLst>
                            <p:childTnLst>
                              <p:par>
                                <p:cTn id="95" presetID="1" presetClass="exit" presetSubtype="0" fill="hold" nodeType="afterEffect">
                                  <p:stCondLst>
                                    <p:cond delay="1000"/>
                                  </p:stCondLst>
                                  <p:childTnLst>
                                    <p:set>
                                      <p:cBhvr>
                                        <p:cTn id="96" dur="1" fill="hold">
                                          <p:stCondLst>
                                            <p:cond delay="0"/>
                                          </p:stCondLst>
                                        </p:cTn>
                                        <p:tgtEl>
                                          <p:spTgt spid="331"/>
                                        </p:tgtEl>
                                        <p:attrNameLst>
                                          <p:attrName>style.visibility</p:attrName>
                                        </p:attrNameLst>
                                      </p:cBhvr>
                                      <p:to>
                                        <p:strVal val="hidden"/>
                                      </p:to>
                                    </p:set>
                                  </p:childTnLst>
                                </p:cTn>
                              </p:par>
                            </p:childTnLst>
                          </p:cTn>
                        </p:par>
                        <p:par>
                          <p:cTn id="97" fill="hold">
                            <p:stCondLst>
                              <p:cond delay="18000"/>
                            </p:stCondLst>
                            <p:childTnLst>
                              <p:par>
                                <p:cTn id="98" presetID="1" presetClass="exit" presetSubtype="0" fill="hold" nodeType="afterEffect">
                                  <p:stCondLst>
                                    <p:cond delay="1000"/>
                                  </p:stCondLst>
                                  <p:childTnLst>
                                    <p:set>
                                      <p:cBhvr>
                                        <p:cTn id="99" dur="1" fill="hold">
                                          <p:stCondLst>
                                            <p:cond delay="0"/>
                                          </p:stCondLst>
                                        </p:cTn>
                                        <p:tgtEl>
                                          <p:spTgt spid="328"/>
                                        </p:tgtEl>
                                        <p:attrNameLst>
                                          <p:attrName>style.visibility</p:attrName>
                                        </p:attrNameLst>
                                      </p:cBhvr>
                                      <p:to>
                                        <p:strVal val="hidden"/>
                                      </p:to>
                                    </p:set>
                                  </p:childTnLst>
                                </p:cTn>
                              </p:par>
                            </p:childTnLst>
                          </p:cTn>
                        </p:par>
                        <p:par>
                          <p:cTn id="100" fill="hold">
                            <p:stCondLst>
                              <p:cond delay="19000"/>
                            </p:stCondLst>
                            <p:childTnLst>
                              <p:par>
                                <p:cTn id="101" presetID="1" presetClass="exit" presetSubtype="0" fill="hold" nodeType="afterEffect">
                                  <p:stCondLst>
                                    <p:cond delay="1000"/>
                                  </p:stCondLst>
                                  <p:childTnLst>
                                    <p:set>
                                      <p:cBhvr>
                                        <p:cTn id="102" dur="1" fill="hold">
                                          <p:stCondLst>
                                            <p:cond delay="0"/>
                                          </p:stCondLst>
                                        </p:cTn>
                                        <p:tgtEl>
                                          <p:spTgt spid="325"/>
                                        </p:tgtEl>
                                        <p:attrNameLst>
                                          <p:attrName>style.visibility</p:attrName>
                                        </p:attrNameLst>
                                      </p:cBhvr>
                                      <p:to>
                                        <p:strVal val="hidden"/>
                                      </p:to>
                                    </p:set>
                                  </p:childTnLst>
                                </p:cTn>
                              </p:par>
                            </p:childTnLst>
                          </p:cTn>
                        </p:par>
                        <p:par>
                          <p:cTn id="103" fill="hold">
                            <p:stCondLst>
                              <p:cond delay="20000"/>
                            </p:stCondLst>
                            <p:childTnLst>
                              <p:par>
                                <p:cTn id="104" presetID="1" presetClass="exit" presetSubtype="0" fill="hold" nodeType="afterEffect">
                                  <p:stCondLst>
                                    <p:cond delay="1000"/>
                                  </p:stCondLst>
                                  <p:childTnLst>
                                    <p:set>
                                      <p:cBhvr>
                                        <p:cTn id="105" dur="1" fill="hold">
                                          <p:stCondLst>
                                            <p:cond delay="0"/>
                                          </p:stCondLst>
                                        </p:cTn>
                                        <p:tgtEl>
                                          <p:spTgt spid="322"/>
                                        </p:tgtEl>
                                        <p:attrNameLst>
                                          <p:attrName>style.visibility</p:attrName>
                                        </p:attrNameLst>
                                      </p:cBhvr>
                                      <p:to>
                                        <p:strVal val="hidden"/>
                                      </p:to>
                                    </p:set>
                                  </p:childTnLst>
                                </p:cTn>
                              </p:par>
                            </p:childTnLst>
                          </p:cTn>
                        </p:par>
                        <p:par>
                          <p:cTn id="106" fill="hold">
                            <p:stCondLst>
                              <p:cond delay="21000"/>
                            </p:stCondLst>
                            <p:childTnLst>
                              <p:par>
                                <p:cTn id="107" presetID="1" presetClass="exit" presetSubtype="0" fill="hold" nodeType="afterEffect">
                                  <p:stCondLst>
                                    <p:cond delay="1000"/>
                                  </p:stCondLst>
                                  <p:childTnLst>
                                    <p:set>
                                      <p:cBhvr>
                                        <p:cTn id="108" dur="1" fill="hold">
                                          <p:stCondLst>
                                            <p:cond delay="0"/>
                                          </p:stCondLst>
                                        </p:cTn>
                                        <p:tgtEl>
                                          <p:spTgt spid="319"/>
                                        </p:tgtEl>
                                        <p:attrNameLst>
                                          <p:attrName>style.visibility</p:attrName>
                                        </p:attrNameLst>
                                      </p:cBhvr>
                                      <p:to>
                                        <p:strVal val="hidden"/>
                                      </p:to>
                                    </p:set>
                                  </p:childTnLst>
                                </p:cTn>
                              </p:par>
                            </p:childTnLst>
                          </p:cTn>
                        </p:par>
                        <p:par>
                          <p:cTn id="109" fill="hold">
                            <p:stCondLst>
                              <p:cond delay="22000"/>
                            </p:stCondLst>
                            <p:childTnLst>
                              <p:par>
                                <p:cTn id="110" presetID="1" presetClass="exit" presetSubtype="0" fill="hold" nodeType="afterEffect">
                                  <p:stCondLst>
                                    <p:cond delay="1000"/>
                                  </p:stCondLst>
                                  <p:childTnLst>
                                    <p:set>
                                      <p:cBhvr>
                                        <p:cTn id="111" dur="1" fill="hold">
                                          <p:stCondLst>
                                            <p:cond delay="0"/>
                                          </p:stCondLst>
                                        </p:cTn>
                                        <p:tgtEl>
                                          <p:spTgt spid="316"/>
                                        </p:tgtEl>
                                        <p:attrNameLst>
                                          <p:attrName>style.visibility</p:attrName>
                                        </p:attrNameLst>
                                      </p:cBhvr>
                                      <p:to>
                                        <p:strVal val="hidden"/>
                                      </p:to>
                                    </p:set>
                                  </p:childTnLst>
                                </p:cTn>
                              </p:par>
                            </p:childTnLst>
                          </p:cTn>
                        </p:par>
                        <p:par>
                          <p:cTn id="112" fill="hold">
                            <p:stCondLst>
                              <p:cond delay="23000"/>
                            </p:stCondLst>
                            <p:childTnLst>
                              <p:par>
                                <p:cTn id="113" presetID="1" presetClass="exit" presetSubtype="0" fill="hold" nodeType="afterEffect">
                                  <p:stCondLst>
                                    <p:cond delay="1000"/>
                                  </p:stCondLst>
                                  <p:childTnLst>
                                    <p:set>
                                      <p:cBhvr>
                                        <p:cTn id="114" dur="1" fill="hold">
                                          <p:stCondLst>
                                            <p:cond delay="0"/>
                                          </p:stCondLst>
                                        </p:cTn>
                                        <p:tgtEl>
                                          <p:spTgt spid="313"/>
                                        </p:tgtEl>
                                        <p:attrNameLst>
                                          <p:attrName>style.visibility</p:attrName>
                                        </p:attrNameLst>
                                      </p:cBhvr>
                                      <p:to>
                                        <p:strVal val="hidden"/>
                                      </p:to>
                                    </p:set>
                                  </p:childTnLst>
                                </p:cTn>
                              </p:par>
                            </p:childTnLst>
                          </p:cTn>
                        </p:par>
                        <p:par>
                          <p:cTn id="115" fill="hold">
                            <p:stCondLst>
                              <p:cond delay="24000"/>
                            </p:stCondLst>
                            <p:childTnLst>
                              <p:par>
                                <p:cTn id="116" presetID="1" presetClass="exit" presetSubtype="0" fill="hold" nodeType="afterEffect">
                                  <p:stCondLst>
                                    <p:cond delay="1000"/>
                                  </p:stCondLst>
                                  <p:childTnLst>
                                    <p:set>
                                      <p:cBhvr>
                                        <p:cTn id="117" dur="1" fill="hold">
                                          <p:stCondLst>
                                            <p:cond delay="0"/>
                                          </p:stCondLst>
                                        </p:cTn>
                                        <p:tgtEl>
                                          <p:spTgt spid="310"/>
                                        </p:tgtEl>
                                        <p:attrNameLst>
                                          <p:attrName>style.visibility</p:attrName>
                                        </p:attrNameLst>
                                      </p:cBhvr>
                                      <p:to>
                                        <p:strVal val="hidden"/>
                                      </p:to>
                                    </p:set>
                                  </p:childTnLst>
                                </p:cTn>
                              </p:par>
                            </p:childTnLst>
                          </p:cTn>
                        </p:par>
                        <p:par>
                          <p:cTn id="118" fill="hold">
                            <p:stCondLst>
                              <p:cond delay="25000"/>
                            </p:stCondLst>
                            <p:childTnLst>
                              <p:par>
                                <p:cTn id="119" presetID="1" presetClass="exit" presetSubtype="0" fill="hold" nodeType="afterEffect">
                                  <p:stCondLst>
                                    <p:cond delay="1000"/>
                                  </p:stCondLst>
                                  <p:childTnLst>
                                    <p:set>
                                      <p:cBhvr>
                                        <p:cTn id="120" dur="1" fill="hold">
                                          <p:stCondLst>
                                            <p:cond delay="0"/>
                                          </p:stCondLst>
                                        </p:cTn>
                                        <p:tgtEl>
                                          <p:spTgt spid="307"/>
                                        </p:tgtEl>
                                        <p:attrNameLst>
                                          <p:attrName>style.visibility</p:attrName>
                                        </p:attrNameLst>
                                      </p:cBhvr>
                                      <p:to>
                                        <p:strVal val="hidden"/>
                                      </p:to>
                                    </p:set>
                                  </p:childTnLst>
                                </p:cTn>
                              </p:par>
                            </p:childTnLst>
                          </p:cTn>
                        </p:par>
                        <p:par>
                          <p:cTn id="121" fill="hold">
                            <p:stCondLst>
                              <p:cond delay="26000"/>
                            </p:stCondLst>
                            <p:childTnLst>
                              <p:par>
                                <p:cTn id="122" presetID="1" presetClass="exit" presetSubtype="0" fill="hold" nodeType="afterEffect">
                                  <p:stCondLst>
                                    <p:cond delay="1000"/>
                                  </p:stCondLst>
                                  <p:childTnLst>
                                    <p:set>
                                      <p:cBhvr>
                                        <p:cTn id="123" dur="1" fill="hold">
                                          <p:stCondLst>
                                            <p:cond delay="0"/>
                                          </p:stCondLst>
                                        </p:cTn>
                                        <p:tgtEl>
                                          <p:spTgt spid="304"/>
                                        </p:tgtEl>
                                        <p:attrNameLst>
                                          <p:attrName>style.visibility</p:attrName>
                                        </p:attrNameLst>
                                      </p:cBhvr>
                                      <p:to>
                                        <p:strVal val="hidden"/>
                                      </p:to>
                                    </p:set>
                                  </p:childTnLst>
                                </p:cTn>
                              </p:par>
                            </p:childTnLst>
                          </p:cTn>
                        </p:par>
                        <p:par>
                          <p:cTn id="124" fill="hold">
                            <p:stCondLst>
                              <p:cond delay="27000"/>
                            </p:stCondLst>
                            <p:childTnLst>
                              <p:par>
                                <p:cTn id="125" presetID="1" presetClass="exit" presetSubtype="0" fill="hold" nodeType="afterEffect">
                                  <p:stCondLst>
                                    <p:cond delay="1000"/>
                                  </p:stCondLst>
                                  <p:childTnLst>
                                    <p:set>
                                      <p:cBhvr>
                                        <p:cTn id="126" dur="1" fill="hold">
                                          <p:stCondLst>
                                            <p:cond delay="0"/>
                                          </p:stCondLst>
                                        </p:cTn>
                                        <p:tgtEl>
                                          <p:spTgt spid="301"/>
                                        </p:tgtEl>
                                        <p:attrNameLst>
                                          <p:attrName>style.visibility</p:attrName>
                                        </p:attrNameLst>
                                      </p:cBhvr>
                                      <p:to>
                                        <p:strVal val="hidden"/>
                                      </p:to>
                                    </p:set>
                                  </p:childTnLst>
                                </p:cTn>
                              </p:par>
                            </p:childTnLst>
                          </p:cTn>
                        </p:par>
                        <p:par>
                          <p:cTn id="127" fill="hold">
                            <p:stCondLst>
                              <p:cond delay="28000"/>
                            </p:stCondLst>
                            <p:childTnLst>
                              <p:par>
                                <p:cTn id="128" presetID="1" presetClass="exit" presetSubtype="0" fill="hold" nodeType="afterEffect">
                                  <p:stCondLst>
                                    <p:cond delay="1000"/>
                                  </p:stCondLst>
                                  <p:childTnLst>
                                    <p:set>
                                      <p:cBhvr>
                                        <p:cTn id="129" dur="1" fill="hold">
                                          <p:stCondLst>
                                            <p:cond delay="0"/>
                                          </p:stCondLst>
                                        </p:cTn>
                                        <p:tgtEl>
                                          <p:spTgt spid="298"/>
                                        </p:tgtEl>
                                        <p:attrNameLst>
                                          <p:attrName>style.visibility</p:attrName>
                                        </p:attrNameLst>
                                      </p:cBhvr>
                                      <p:to>
                                        <p:strVal val="hidden"/>
                                      </p:to>
                                    </p:set>
                                  </p:childTnLst>
                                </p:cTn>
                              </p:par>
                            </p:childTnLst>
                          </p:cTn>
                        </p:par>
                        <p:par>
                          <p:cTn id="130" fill="hold">
                            <p:stCondLst>
                              <p:cond delay="29000"/>
                            </p:stCondLst>
                            <p:childTnLst>
                              <p:par>
                                <p:cTn id="131" presetID="1" presetClass="exit" presetSubtype="0" fill="hold" nodeType="afterEffect">
                                  <p:stCondLst>
                                    <p:cond delay="1000"/>
                                  </p:stCondLst>
                                  <p:childTnLst>
                                    <p:set>
                                      <p:cBhvr>
                                        <p:cTn id="132" dur="1" fill="hold">
                                          <p:stCondLst>
                                            <p:cond delay="0"/>
                                          </p:stCondLst>
                                        </p:cTn>
                                        <p:tgtEl>
                                          <p:spTgt spid="295"/>
                                        </p:tgtEl>
                                        <p:attrNameLst>
                                          <p:attrName>style.visibility</p:attrName>
                                        </p:attrNameLst>
                                      </p:cBhvr>
                                      <p:to>
                                        <p:strVal val="hidden"/>
                                      </p:to>
                                    </p:set>
                                  </p:childTnLst>
                                </p:cTn>
                              </p:par>
                            </p:childTnLst>
                          </p:cTn>
                        </p:par>
                        <p:par>
                          <p:cTn id="133" fill="hold">
                            <p:stCondLst>
                              <p:cond delay="30000"/>
                            </p:stCondLst>
                            <p:childTnLst>
                              <p:par>
                                <p:cTn id="134" presetID="1" presetClass="exit" presetSubtype="0" fill="hold" nodeType="afterEffect">
                                  <p:stCondLst>
                                    <p:cond delay="1000"/>
                                  </p:stCondLst>
                                  <p:childTnLst>
                                    <p:set>
                                      <p:cBhvr>
                                        <p:cTn id="135" dur="1" fill="hold">
                                          <p:stCondLst>
                                            <p:cond delay="0"/>
                                          </p:stCondLst>
                                        </p:cTn>
                                        <p:tgtEl>
                                          <p:spTgt spid="292"/>
                                        </p:tgtEl>
                                        <p:attrNameLst>
                                          <p:attrName>style.visibility</p:attrName>
                                        </p:attrNameLst>
                                      </p:cBhvr>
                                      <p:to>
                                        <p:strVal val="hidden"/>
                                      </p:to>
                                    </p:set>
                                  </p:childTnLst>
                                </p:cTn>
                              </p:par>
                            </p:childTnLst>
                          </p:cTn>
                        </p:par>
                        <p:par>
                          <p:cTn id="136" fill="hold">
                            <p:stCondLst>
                              <p:cond delay="31000"/>
                            </p:stCondLst>
                            <p:childTnLst>
                              <p:par>
                                <p:cTn id="137" presetID="1" presetClass="exit" presetSubtype="0" fill="hold" nodeType="afterEffect">
                                  <p:stCondLst>
                                    <p:cond delay="1000"/>
                                  </p:stCondLst>
                                  <p:childTnLst>
                                    <p:set>
                                      <p:cBhvr>
                                        <p:cTn id="138" dur="1" fill="hold">
                                          <p:stCondLst>
                                            <p:cond delay="0"/>
                                          </p:stCondLst>
                                        </p:cTn>
                                        <p:tgtEl>
                                          <p:spTgt spid="289"/>
                                        </p:tgtEl>
                                        <p:attrNameLst>
                                          <p:attrName>style.visibility</p:attrName>
                                        </p:attrNameLst>
                                      </p:cBhvr>
                                      <p:to>
                                        <p:strVal val="hidden"/>
                                      </p:to>
                                    </p:set>
                                  </p:childTnLst>
                                </p:cTn>
                              </p:par>
                            </p:childTnLst>
                          </p:cTn>
                        </p:par>
                        <p:par>
                          <p:cTn id="139" fill="hold">
                            <p:stCondLst>
                              <p:cond delay="32000"/>
                            </p:stCondLst>
                            <p:childTnLst>
                              <p:par>
                                <p:cTn id="140" presetID="1" presetClass="exit" presetSubtype="0" fill="hold" nodeType="afterEffect">
                                  <p:stCondLst>
                                    <p:cond delay="1000"/>
                                  </p:stCondLst>
                                  <p:childTnLst>
                                    <p:set>
                                      <p:cBhvr>
                                        <p:cTn id="141" dur="1" fill="hold">
                                          <p:stCondLst>
                                            <p:cond delay="0"/>
                                          </p:stCondLst>
                                        </p:cTn>
                                        <p:tgtEl>
                                          <p:spTgt spid="286"/>
                                        </p:tgtEl>
                                        <p:attrNameLst>
                                          <p:attrName>style.visibility</p:attrName>
                                        </p:attrNameLst>
                                      </p:cBhvr>
                                      <p:to>
                                        <p:strVal val="hidden"/>
                                      </p:to>
                                    </p:set>
                                  </p:childTnLst>
                                </p:cTn>
                              </p:par>
                            </p:childTnLst>
                          </p:cTn>
                        </p:par>
                        <p:par>
                          <p:cTn id="142" fill="hold">
                            <p:stCondLst>
                              <p:cond delay="33000"/>
                            </p:stCondLst>
                            <p:childTnLst>
                              <p:par>
                                <p:cTn id="143" presetID="1" presetClass="exit" presetSubtype="0" fill="hold" nodeType="afterEffect">
                                  <p:stCondLst>
                                    <p:cond delay="1000"/>
                                  </p:stCondLst>
                                  <p:childTnLst>
                                    <p:set>
                                      <p:cBhvr>
                                        <p:cTn id="144" dur="1" fill="hold">
                                          <p:stCondLst>
                                            <p:cond delay="0"/>
                                          </p:stCondLst>
                                        </p:cTn>
                                        <p:tgtEl>
                                          <p:spTgt spid="283"/>
                                        </p:tgtEl>
                                        <p:attrNameLst>
                                          <p:attrName>style.visibility</p:attrName>
                                        </p:attrNameLst>
                                      </p:cBhvr>
                                      <p:to>
                                        <p:strVal val="hidden"/>
                                      </p:to>
                                    </p:set>
                                  </p:childTnLst>
                                </p:cTn>
                              </p:par>
                            </p:childTnLst>
                          </p:cTn>
                        </p:par>
                        <p:par>
                          <p:cTn id="145" fill="hold">
                            <p:stCondLst>
                              <p:cond delay="34000"/>
                            </p:stCondLst>
                            <p:childTnLst>
                              <p:par>
                                <p:cTn id="146" presetID="1" presetClass="exit" presetSubtype="0" fill="hold" nodeType="afterEffect">
                                  <p:stCondLst>
                                    <p:cond delay="1000"/>
                                  </p:stCondLst>
                                  <p:childTnLst>
                                    <p:set>
                                      <p:cBhvr>
                                        <p:cTn id="147" dur="1" fill="hold">
                                          <p:stCondLst>
                                            <p:cond delay="0"/>
                                          </p:stCondLst>
                                        </p:cTn>
                                        <p:tgtEl>
                                          <p:spTgt spid="280"/>
                                        </p:tgtEl>
                                        <p:attrNameLst>
                                          <p:attrName>style.visibility</p:attrName>
                                        </p:attrNameLst>
                                      </p:cBhvr>
                                      <p:to>
                                        <p:strVal val="hidden"/>
                                      </p:to>
                                    </p:set>
                                  </p:childTnLst>
                                </p:cTn>
                              </p:par>
                            </p:childTnLst>
                          </p:cTn>
                        </p:par>
                        <p:par>
                          <p:cTn id="148" fill="hold">
                            <p:stCondLst>
                              <p:cond delay="35000"/>
                            </p:stCondLst>
                            <p:childTnLst>
                              <p:par>
                                <p:cTn id="149" presetID="1" presetClass="exit" presetSubtype="0" fill="hold" nodeType="afterEffect">
                                  <p:stCondLst>
                                    <p:cond delay="1000"/>
                                  </p:stCondLst>
                                  <p:childTnLst>
                                    <p:set>
                                      <p:cBhvr>
                                        <p:cTn id="150" dur="1" fill="hold">
                                          <p:stCondLst>
                                            <p:cond delay="0"/>
                                          </p:stCondLst>
                                        </p:cTn>
                                        <p:tgtEl>
                                          <p:spTgt spid="277"/>
                                        </p:tgtEl>
                                        <p:attrNameLst>
                                          <p:attrName>style.visibility</p:attrName>
                                        </p:attrNameLst>
                                      </p:cBhvr>
                                      <p:to>
                                        <p:strVal val="hidden"/>
                                      </p:to>
                                    </p:set>
                                  </p:childTnLst>
                                </p:cTn>
                              </p:par>
                            </p:childTnLst>
                          </p:cTn>
                        </p:par>
                        <p:par>
                          <p:cTn id="151" fill="hold">
                            <p:stCondLst>
                              <p:cond delay="36000"/>
                            </p:stCondLst>
                            <p:childTnLst>
                              <p:par>
                                <p:cTn id="152" presetID="1" presetClass="exit" presetSubtype="0" fill="hold" nodeType="afterEffect">
                                  <p:stCondLst>
                                    <p:cond delay="1000"/>
                                  </p:stCondLst>
                                  <p:childTnLst>
                                    <p:set>
                                      <p:cBhvr>
                                        <p:cTn id="153" dur="1" fill="hold">
                                          <p:stCondLst>
                                            <p:cond delay="0"/>
                                          </p:stCondLst>
                                        </p:cTn>
                                        <p:tgtEl>
                                          <p:spTgt spid="274"/>
                                        </p:tgtEl>
                                        <p:attrNameLst>
                                          <p:attrName>style.visibility</p:attrName>
                                        </p:attrNameLst>
                                      </p:cBhvr>
                                      <p:to>
                                        <p:strVal val="hidden"/>
                                      </p:to>
                                    </p:set>
                                  </p:childTnLst>
                                </p:cTn>
                              </p:par>
                            </p:childTnLst>
                          </p:cTn>
                        </p:par>
                        <p:par>
                          <p:cTn id="154" fill="hold">
                            <p:stCondLst>
                              <p:cond delay="37000"/>
                            </p:stCondLst>
                            <p:childTnLst>
                              <p:par>
                                <p:cTn id="155" presetID="1" presetClass="exit" presetSubtype="0" fill="hold" nodeType="afterEffect">
                                  <p:stCondLst>
                                    <p:cond delay="1000"/>
                                  </p:stCondLst>
                                  <p:childTnLst>
                                    <p:set>
                                      <p:cBhvr>
                                        <p:cTn id="156" dur="1" fill="hold">
                                          <p:stCondLst>
                                            <p:cond delay="0"/>
                                          </p:stCondLst>
                                        </p:cTn>
                                        <p:tgtEl>
                                          <p:spTgt spid="271"/>
                                        </p:tgtEl>
                                        <p:attrNameLst>
                                          <p:attrName>style.visibility</p:attrName>
                                        </p:attrNameLst>
                                      </p:cBhvr>
                                      <p:to>
                                        <p:strVal val="hidden"/>
                                      </p:to>
                                    </p:set>
                                  </p:childTnLst>
                                </p:cTn>
                              </p:par>
                            </p:childTnLst>
                          </p:cTn>
                        </p:par>
                        <p:par>
                          <p:cTn id="157" fill="hold">
                            <p:stCondLst>
                              <p:cond delay="38000"/>
                            </p:stCondLst>
                            <p:childTnLst>
                              <p:par>
                                <p:cTn id="158" presetID="1" presetClass="exit" presetSubtype="0" fill="hold" nodeType="afterEffect">
                                  <p:stCondLst>
                                    <p:cond delay="1000"/>
                                  </p:stCondLst>
                                  <p:childTnLst>
                                    <p:set>
                                      <p:cBhvr>
                                        <p:cTn id="159" dur="1" fill="hold">
                                          <p:stCondLst>
                                            <p:cond delay="0"/>
                                          </p:stCondLst>
                                        </p:cTn>
                                        <p:tgtEl>
                                          <p:spTgt spid="268"/>
                                        </p:tgtEl>
                                        <p:attrNameLst>
                                          <p:attrName>style.visibility</p:attrName>
                                        </p:attrNameLst>
                                      </p:cBhvr>
                                      <p:to>
                                        <p:strVal val="hidden"/>
                                      </p:to>
                                    </p:set>
                                  </p:childTnLst>
                                </p:cTn>
                              </p:par>
                            </p:childTnLst>
                          </p:cTn>
                        </p:par>
                        <p:par>
                          <p:cTn id="160" fill="hold">
                            <p:stCondLst>
                              <p:cond delay="39000"/>
                            </p:stCondLst>
                            <p:childTnLst>
                              <p:par>
                                <p:cTn id="161" presetID="1" presetClass="exit" presetSubtype="0" fill="hold" nodeType="afterEffect">
                                  <p:stCondLst>
                                    <p:cond delay="1000"/>
                                  </p:stCondLst>
                                  <p:childTnLst>
                                    <p:set>
                                      <p:cBhvr>
                                        <p:cTn id="162" dur="1" fill="hold">
                                          <p:stCondLst>
                                            <p:cond delay="0"/>
                                          </p:stCondLst>
                                        </p:cTn>
                                        <p:tgtEl>
                                          <p:spTgt spid="265"/>
                                        </p:tgtEl>
                                        <p:attrNameLst>
                                          <p:attrName>style.visibility</p:attrName>
                                        </p:attrNameLst>
                                      </p:cBhvr>
                                      <p:to>
                                        <p:strVal val="hidden"/>
                                      </p:to>
                                    </p:set>
                                  </p:childTnLst>
                                </p:cTn>
                              </p:par>
                            </p:childTnLst>
                          </p:cTn>
                        </p:par>
                        <p:par>
                          <p:cTn id="163" fill="hold">
                            <p:stCondLst>
                              <p:cond delay="40000"/>
                            </p:stCondLst>
                            <p:childTnLst>
                              <p:par>
                                <p:cTn id="164" presetID="1" presetClass="exit" presetSubtype="0" fill="hold" nodeType="afterEffect">
                                  <p:stCondLst>
                                    <p:cond delay="1000"/>
                                  </p:stCondLst>
                                  <p:childTnLst>
                                    <p:set>
                                      <p:cBhvr>
                                        <p:cTn id="165" dur="1" fill="hold">
                                          <p:stCondLst>
                                            <p:cond delay="0"/>
                                          </p:stCondLst>
                                        </p:cTn>
                                        <p:tgtEl>
                                          <p:spTgt spid="262"/>
                                        </p:tgtEl>
                                        <p:attrNameLst>
                                          <p:attrName>style.visibility</p:attrName>
                                        </p:attrNameLst>
                                      </p:cBhvr>
                                      <p:to>
                                        <p:strVal val="hidden"/>
                                      </p:to>
                                    </p:set>
                                  </p:childTnLst>
                                </p:cTn>
                              </p:par>
                            </p:childTnLst>
                          </p:cTn>
                        </p:par>
                        <p:par>
                          <p:cTn id="166" fill="hold">
                            <p:stCondLst>
                              <p:cond delay="41000"/>
                            </p:stCondLst>
                            <p:childTnLst>
                              <p:par>
                                <p:cTn id="167" presetID="1" presetClass="exit" presetSubtype="0" fill="hold" nodeType="afterEffect">
                                  <p:stCondLst>
                                    <p:cond delay="1000"/>
                                  </p:stCondLst>
                                  <p:childTnLst>
                                    <p:set>
                                      <p:cBhvr>
                                        <p:cTn id="168" dur="1" fill="hold">
                                          <p:stCondLst>
                                            <p:cond delay="0"/>
                                          </p:stCondLst>
                                        </p:cTn>
                                        <p:tgtEl>
                                          <p:spTgt spid="259"/>
                                        </p:tgtEl>
                                        <p:attrNameLst>
                                          <p:attrName>style.visibility</p:attrName>
                                        </p:attrNameLst>
                                      </p:cBhvr>
                                      <p:to>
                                        <p:strVal val="hidden"/>
                                      </p:to>
                                    </p:set>
                                  </p:childTnLst>
                                </p:cTn>
                              </p:par>
                            </p:childTnLst>
                          </p:cTn>
                        </p:par>
                        <p:par>
                          <p:cTn id="169" fill="hold">
                            <p:stCondLst>
                              <p:cond delay="42000"/>
                            </p:stCondLst>
                            <p:childTnLst>
                              <p:par>
                                <p:cTn id="170" presetID="1" presetClass="exit" presetSubtype="0" fill="hold" nodeType="afterEffect">
                                  <p:stCondLst>
                                    <p:cond delay="1000"/>
                                  </p:stCondLst>
                                  <p:childTnLst>
                                    <p:set>
                                      <p:cBhvr>
                                        <p:cTn id="171" dur="1" fill="hold">
                                          <p:stCondLst>
                                            <p:cond delay="0"/>
                                          </p:stCondLst>
                                        </p:cTn>
                                        <p:tgtEl>
                                          <p:spTgt spid="256"/>
                                        </p:tgtEl>
                                        <p:attrNameLst>
                                          <p:attrName>style.visibility</p:attrName>
                                        </p:attrNameLst>
                                      </p:cBhvr>
                                      <p:to>
                                        <p:strVal val="hidden"/>
                                      </p:to>
                                    </p:set>
                                  </p:childTnLst>
                                </p:cTn>
                              </p:par>
                            </p:childTnLst>
                          </p:cTn>
                        </p:par>
                        <p:par>
                          <p:cTn id="172" fill="hold">
                            <p:stCondLst>
                              <p:cond delay="43000"/>
                            </p:stCondLst>
                            <p:childTnLst>
                              <p:par>
                                <p:cTn id="173" presetID="1" presetClass="exit" presetSubtype="0" fill="hold" nodeType="afterEffect">
                                  <p:stCondLst>
                                    <p:cond delay="1000"/>
                                  </p:stCondLst>
                                  <p:childTnLst>
                                    <p:set>
                                      <p:cBhvr>
                                        <p:cTn id="174" dur="1" fill="hold">
                                          <p:stCondLst>
                                            <p:cond delay="0"/>
                                          </p:stCondLst>
                                        </p:cTn>
                                        <p:tgtEl>
                                          <p:spTgt spid="253"/>
                                        </p:tgtEl>
                                        <p:attrNameLst>
                                          <p:attrName>style.visibility</p:attrName>
                                        </p:attrNameLst>
                                      </p:cBhvr>
                                      <p:to>
                                        <p:strVal val="hidden"/>
                                      </p:to>
                                    </p:set>
                                  </p:childTnLst>
                                </p:cTn>
                              </p:par>
                            </p:childTnLst>
                          </p:cTn>
                        </p:par>
                        <p:par>
                          <p:cTn id="175" fill="hold">
                            <p:stCondLst>
                              <p:cond delay="44000"/>
                            </p:stCondLst>
                            <p:childTnLst>
                              <p:par>
                                <p:cTn id="176" presetID="1" presetClass="exit" presetSubtype="0" fill="hold" nodeType="afterEffect">
                                  <p:stCondLst>
                                    <p:cond delay="1000"/>
                                  </p:stCondLst>
                                  <p:childTnLst>
                                    <p:set>
                                      <p:cBhvr>
                                        <p:cTn id="177" dur="1" fill="hold">
                                          <p:stCondLst>
                                            <p:cond delay="0"/>
                                          </p:stCondLst>
                                        </p:cTn>
                                        <p:tgtEl>
                                          <p:spTgt spid="250"/>
                                        </p:tgtEl>
                                        <p:attrNameLst>
                                          <p:attrName>style.visibility</p:attrName>
                                        </p:attrNameLst>
                                      </p:cBhvr>
                                      <p:to>
                                        <p:strVal val="hidden"/>
                                      </p:to>
                                    </p:set>
                                  </p:childTnLst>
                                </p:cTn>
                              </p:par>
                            </p:childTnLst>
                          </p:cTn>
                        </p:par>
                        <p:par>
                          <p:cTn id="178" fill="hold">
                            <p:stCondLst>
                              <p:cond delay="45000"/>
                            </p:stCondLst>
                            <p:childTnLst>
                              <p:par>
                                <p:cTn id="179" presetID="1" presetClass="exit" presetSubtype="0" fill="hold" nodeType="afterEffect">
                                  <p:stCondLst>
                                    <p:cond delay="1000"/>
                                  </p:stCondLst>
                                  <p:childTnLst>
                                    <p:set>
                                      <p:cBhvr>
                                        <p:cTn id="180" dur="1" fill="hold">
                                          <p:stCondLst>
                                            <p:cond delay="0"/>
                                          </p:stCondLst>
                                        </p:cTn>
                                        <p:tgtEl>
                                          <p:spTgt spid="247"/>
                                        </p:tgtEl>
                                        <p:attrNameLst>
                                          <p:attrName>style.visibility</p:attrName>
                                        </p:attrNameLst>
                                      </p:cBhvr>
                                      <p:to>
                                        <p:strVal val="hidden"/>
                                      </p:to>
                                    </p:set>
                                  </p:childTnLst>
                                </p:cTn>
                              </p:par>
                            </p:childTnLst>
                          </p:cTn>
                        </p:par>
                        <p:par>
                          <p:cTn id="181" fill="hold">
                            <p:stCondLst>
                              <p:cond delay="46000"/>
                            </p:stCondLst>
                            <p:childTnLst>
                              <p:par>
                                <p:cTn id="182" presetID="1" presetClass="exit" presetSubtype="0" fill="hold" nodeType="afterEffect">
                                  <p:stCondLst>
                                    <p:cond delay="1000"/>
                                  </p:stCondLst>
                                  <p:childTnLst>
                                    <p:set>
                                      <p:cBhvr>
                                        <p:cTn id="183" dur="1" fill="hold">
                                          <p:stCondLst>
                                            <p:cond delay="0"/>
                                          </p:stCondLst>
                                        </p:cTn>
                                        <p:tgtEl>
                                          <p:spTgt spid="244"/>
                                        </p:tgtEl>
                                        <p:attrNameLst>
                                          <p:attrName>style.visibility</p:attrName>
                                        </p:attrNameLst>
                                      </p:cBhvr>
                                      <p:to>
                                        <p:strVal val="hidden"/>
                                      </p:to>
                                    </p:set>
                                  </p:childTnLst>
                                </p:cTn>
                              </p:par>
                            </p:childTnLst>
                          </p:cTn>
                        </p:par>
                        <p:par>
                          <p:cTn id="184" fill="hold">
                            <p:stCondLst>
                              <p:cond delay="47000"/>
                            </p:stCondLst>
                            <p:childTnLst>
                              <p:par>
                                <p:cTn id="185" presetID="1" presetClass="exit" presetSubtype="0" fill="hold" nodeType="afterEffect">
                                  <p:stCondLst>
                                    <p:cond delay="1000"/>
                                  </p:stCondLst>
                                  <p:childTnLst>
                                    <p:set>
                                      <p:cBhvr>
                                        <p:cTn id="186" dur="1" fill="hold">
                                          <p:stCondLst>
                                            <p:cond delay="0"/>
                                          </p:stCondLst>
                                        </p:cTn>
                                        <p:tgtEl>
                                          <p:spTgt spid="241"/>
                                        </p:tgtEl>
                                        <p:attrNameLst>
                                          <p:attrName>style.visibility</p:attrName>
                                        </p:attrNameLst>
                                      </p:cBhvr>
                                      <p:to>
                                        <p:strVal val="hidden"/>
                                      </p:to>
                                    </p:set>
                                  </p:childTnLst>
                                </p:cTn>
                              </p:par>
                            </p:childTnLst>
                          </p:cTn>
                        </p:par>
                        <p:par>
                          <p:cTn id="187" fill="hold">
                            <p:stCondLst>
                              <p:cond delay="48000"/>
                            </p:stCondLst>
                            <p:childTnLst>
                              <p:par>
                                <p:cTn id="188" presetID="1" presetClass="exit" presetSubtype="0" fill="hold" nodeType="afterEffect">
                                  <p:stCondLst>
                                    <p:cond delay="1000"/>
                                  </p:stCondLst>
                                  <p:childTnLst>
                                    <p:set>
                                      <p:cBhvr>
                                        <p:cTn id="189" dur="1" fill="hold">
                                          <p:stCondLst>
                                            <p:cond delay="0"/>
                                          </p:stCondLst>
                                        </p:cTn>
                                        <p:tgtEl>
                                          <p:spTgt spid="238"/>
                                        </p:tgtEl>
                                        <p:attrNameLst>
                                          <p:attrName>style.visibility</p:attrName>
                                        </p:attrNameLst>
                                      </p:cBhvr>
                                      <p:to>
                                        <p:strVal val="hidden"/>
                                      </p:to>
                                    </p:set>
                                  </p:childTnLst>
                                </p:cTn>
                              </p:par>
                            </p:childTnLst>
                          </p:cTn>
                        </p:par>
                        <p:par>
                          <p:cTn id="190" fill="hold">
                            <p:stCondLst>
                              <p:cond delay="49000"/>
                            </p:stCondLst>
                            <p:childTnLst>
                              <p:par>
                                <p:cTn id="191" presetID="1" presetClass="exit" presetSubtype="0" fill="hold" nodeType="afterEffect">
                                  <p:stCondLst>
                                    <p:cond delay="1000"/>
                                  </p:stCondLst>
                                  <p:childTnLst>
                                    <p:set>
                                      <p:cBhvr>
                                        <p:cTn id="192" dur="1" fill="hold">
                                          <p:stCondLst>
                                            <p:cond delay="0"/>
                                          </p:stCondLst>
                                        </p:cTn>
                                        <p:tgtEl>
                                          <p:spTgt spid="235"/>
                                        </p:tgtEl>
                                        <p:attrNameLst>
                                          <p:attrName>style.visibility</p:attrName>
                                        </p:attrNameLst>
                                      </p:cBhvr>
                                      <p:to>
                                        <p:strVal val="hidden"/>
                                      </p:to>
                                    </p:set>
                                  </p:childTnLst>
                                </p:cTn>
                              </p:par>
                            </p:childTnLst>
                          </p:cTn>
                        </p:par>
                        <p:par>
                          <p:cTn id="193" fill="hold">
                            <p:stCondLst>
                              <p:cond delay="50000"/>
                            </p:stCondLst>
                            <p:childTnLst>
                              <p:par>
                                <p:cTn id="194" presetID="1" presetClass="exit" presetSubtype="0" fill="hold" nodeType="afterEffect">
                                  <p:stCondLst>
                                    <p:cond delay="1000"/>
                                  </p:stCondLst>
                                  <p:childTnLst>
                                    <p:set>
                                      <p:cBhvr>
                                        <p:cTn id="195" dur="1" fill="hold">
                                          <p:stCondLst>
                                            <p:cond delay="0"/>
                                          </p:stCondLst>
                                        </p:cTn>
                                        <p:tgtEl>
                                          <p:spTgt spid="232"/>
                                        </p:tgtEl>
                                        <p:attrNameLst>
                                          <p:attrName>style.visibility</p:attrName>
                                        </p:attrNameLst>
                                      </p:cBhvr>
                                      <p:to>
                                        <p:strVal val="hidden"/>
                                      </p:to>
                                    </p:set>
                                  </p:childTnLst>
                                </p:cTn>
                              </p:par>
                            </p:childTnLst>
                          </p:cTn>
                        </p:par>
                        <p:par>
                          <p:cTn id="196" fill="hold">
                            <p:stCondLst>
                              <p:cond delay="51000"/>
                            </p:stCondLst>
                            <p:childTnLst>
                              <p:par>
                                <p:cTn id="197" presetID="1" presetClass="exit" presetSubtype="0" fill="hold" nodeType="afterEffect">
                                  <p:stCondLst>
                                    <p:cond delay="1000"/>
                                  </p:stCondLst>
                                  <p:childTnLst>
                                    <p:set>
                                      <p:cBhvr>
                                        <p:cTn id="198" dur="1" fill="hold">
                                          <p:stCondLst>
                                            <p:cond delay="0"/>
                                          </p:stCondLst>
                                        </p:cTn>
                                        <p:tgtEl>
                                          <p:spTgt spid="229"/>
                                        </p:tgtEl>
                                        <p:attrNameLst>
                                          <p:attrName>style.visibility</p:attrName>
                                        </p:attrNameLst>
                                      </p:cBhvr>
                                      <p:to>
                                        <p:strVal val="hidden"/>
                                      </p:to>
                                    </p:set>
                                  </p:childTnLst>
                                </p:cTn>
                              </p:par>
                            </p:childTnLst>
                          </p:cTn>
                        </p:par>
                        <p:par>
                          <p:cTn id="199" fill="hold">
                            <p:stCondLst>
                              <p:cond delay="52000"/>
                            </p:stCondLst>
                            <p:childTnLst>
                              <p:par>
                                <p:cTn id="200" presetID="1" presetClass="exit" presetSubtype="0" fill="hold" nodeType="afterEffect">
                                  <p:stCondLst>
                                    <p:cond delay="1000"/>
                                  </p:stCondLst>
                                  <p:childTnLst>
                                    <p:set>
                                      <p:cBhvr>
                                        <p:cTn id="201" dur="1" fill="hold">
                                          <p:stCondLst>
                                            <p:cond delay="0"/>
                                          </p:stCondLst>
                                        </p:cTn>
                                        <p:tgtEl>
                                          <p:spTgt spid="226"/>
                                        </p:tgtEl>
                                        <p:attrNameLst>
                                          <p:attrName>style.visibility</p:attrName>
                                        </p:attrNameLst>
                                      </p:cBhvr>
                                      <p:to>
                                        <p:strVal val="hidden"/>
                                      </p:to>
                                    </p:set>
                                  </p:childTnLst>
                                </p:cTn>
                              </p:par>
                            </p:childTnLst>
                          </p:cTn>
                        </p:par>
                        <p:par>
                          <p:cTn id="202" fill="hold">
                            <p:stCondLst>
                              <p:cond delay="53000"/>
                            </p:stCondLst>
                            <p:childTnLst>
                              <p:par>
                                <p:cTn id="203" presetID="1" presetClass="exit" presetSubtype="0" fill="hold" nodeType="afterEffect">
                                  <p:stCondLst>
                                    <p:cond delay="1000"/>
                                  </p:stCondLst>
                                  <p:childTnLst>
                                    <p:set>
                                      <p:cBhvr>
                                        <p:cTn id="204" dur="1" fill="hold">
                                          <p:stCondLst>
                                            <p:cond delay="0"/>
                                          </p:stCondLst>
                                        </p:cTn>
                                        <p:tgtEl>
                                          <p:spTgt spid="223"/>
                                        </p:tgtEl>
                                        <p:attrNameLst>
                                          <p:attrName>style.visibility</p:attrName>
                                        </p:attrNameLst>
                                      </p:cBhvr>
                                      <p:to>
                                        <p:strVal val="hidden"/>
                                      </p:to>
                                    </p:set>
                                  </p:childTnLst>
                                </p:cTn>
                              </p:par>
                            </p:childTnLst>
                          </p:cTn>
                        </p:par>
                        <p:par>
                          <p:cTn id="205" fill="hold">
                            <p:stCondLst>
                              <p:cond delay="54000"/>
                            </p:stCondLst>
                            <p:childTnLst>
                              <p:par>
                                <p:cTn id="206" presetID="1" presetClass="exit" presetSubtype="0" fill="hold" nodeType="afterEffect">
                                  <p:stCondLst>
                                    <p:cond delay="1000"/>
                                  </p:stCondLst>
                                  <p:childTnLst>
                                    <p:set>
                                      <p:cBhvr>
                                        <p:cTn id="207" dur="1" fill="hold">
                                          <p:stCondLst>
                                            <p:cond delay="0"/>
                                          </p:stCondLst>
                                        </p:cTn>
                                        <p:tgtEl>
                                          <p:spTgt spid="220"/>
                                        </p:tgtEl>
                                        <p:attrNameLst>
                                          <p:attrName>style.visibility</p:attrName>
                                        </p:attrNameLst>
                                      </p:cBhvr>
                                      <p:to>
                                        <p:strVal val="hidden"/>
                                      </p:to>
                                    </p:set>
                                  </p:childTnLst>
                                </p:cTn>
                              </p:par>
                            </p:childTnLst>
                          </p:cTn>
                        </p:par>
                        <p:par>
                          <p:cTn id="208" fill="hold">
                            <p:stCondLst>
                              <p:cond delay="55000"/>
                            </p:stCondLst>
                            <p:childTnLst>
                              <p:par>
                                <p:cTn id="209" presetID="1" presetClass="exit" presetSubtype="0" fill="hold" nodeType="afterEffect">
                                  <p:stCondLst>
                                    <p:cond delay="1000"/>
                                  </p:stCondLst>
                                  <p:childTnLst>
                                    <p:set>
                                      <p:cBhvr>
                                        <p:cTn id="210" dur="1" fill="hold">
                                          <p:stCondLst>
                                            <p:cond delay="0"/>
                                          </p:stCondLst>
                                        </p:cTn>
                                        <p:tgtEl>
                                          <p:spTgt spid="217"/>
                                        </p:tgtEl>
                                        <p:attrNameLst>
                                          <p:attrName>style.visibility</p:attrName>
                                        </p:attrNameLst>
                                      </p:cBhvr>
                                      <p:to>
                                        <p:strVal val="hidden"/>
                                      </p:to>
                                    </p:set>
                                  </p:childTnLst>
                                </p:cTn>
                              </p:par>
                            </p:childTnLst>
                          </p:cTn>
                        </p:par>
                        <p:par>
                          <p:cTn id="211" fill="hold">
                            <p:stCondLst>
                              <p:cond delay="56000"/>
                            </p:stCondLst>
                            <p:childTnLst>
                              <p:par>
                                <p:cTn id="212" presetID="1" presetClass="exit" presetSubtype="0" fill="hold" nodeType="afterEffect">
                                  <p:stCondLst>
                                    <p:cond delay="1000"/>
                                  </p:stCondLst>
                                  <p:childTnLst>
                                    <p:set>
                                      <p:cBhvr>
                                        <p:cTn id="213" dur="1" fill="hold">
                                          <p:stCondLst>
                                            <p:cond delay="0"/>
                                          </p:stCondLst>
                                        </p:cTn>
                                        <p:tgtEl>
                                          <p:spTgt spid="214"/>
                                        </p:tgtEl>
                                        <p:attrNameLst>
                                          <p:attrName>style.visibility</p:attrName>
                                        </p:attrNameLst>
                                      </p:cBhvr>
                                      <p:to>
                                        <p:strVal val="hidden"/>
                                      </p:to>
                                    </p:set>
                                  </p:childTnLst>
                                </p:cTn>
                              </p:par>
                            </p:childTnLst>
                          </p:cTn>
                        </p:par>
                        <p:par>
                          <p:cTn id="214" fill="hold">
                            <p:stCondLst>
                              <p:cond delay="57000"/>
                            </p:stCondLst>
                            <p:childTnLst>
                              <p:par>
                                <p:cTn id="215" presetID="1" presetClass="exit" presetSubtype="0" fill="hold" nodeType="afterEffect">
                                  <p:stCondLst>
                                    <p:cond delay="1000"/>
                                  </p:stCondLst>
                                  <p:childTnLst>
                                    <p:set>
                                      <p:cBhvr>
                                        <p:cTn id="216" dur="1" fill="hold">
                                          <p:stCondLst>
                                            <p:cond delay="0"/>
                                          </p:stCondLst>
                                        </p:cTn>
                                        <p:tgtEl>
                                          <p:spTgt spid="211"/>
                                        </p:tgtEl>
                                        <p:attrNameLst>
                                          <p:attrName>style.visibility</p:attrName>
                                        </p:attrNameLst>
                                      </p:cBhvr>
                                      <p:to>
                                        <p:strVal val="hidden"/>
                                      </p:to>
                                    </p:set>
                                  </p:childTnLst>
                                </p:cTn>
                              </p:par>
                            </p:childTnLst>
                          </p:cTn>
                        </p:par>
                        <p:par>
                          <p:cTn id="217" fill="hold">
                            <p:stCondLst>
                              <p:cond delay="58000"/>
                            </p:stCondLst>
                            <p:childTnLst>
                              <p:par>
                                <p:cTn id="218" presetID="1" presetClass="exit" presetSubtype="0" fill="hold" nodeType="afterEffect">
                                  <p:stCondLst>
                                    <p:cond delay="1000"/>
                                  </p:stCondLst>
                                  <p:childTnLst>
                                    <p:set>
                                      <p:cBhvr>
                                        <p:cTn id="219" dur="1" fill="hold">
                                          <p:stCondLst>
                                            <p:cond delay="0"/>
                                          </p:stCondLst>
                                        </p:cTn>
                                        <p:tgtEl>
                                          <p:spTgt spid="208"/>
                                        </p:tgtEl>
                                        <p:attrNameLst>
                                          <p:attrName>style.visibility</p:attrName>
                                        </p:attrNameLst>
                                      </p:cBhvr>
                                      <p:to>
                                        <p:strVal val="hidden"/>
                                      </p:to>
                                    </p:set>
                                  </p:childTnLst>
                                </p:cTn>
                              </p:par>
                            </p:childTnLst>
                          </p:cTn>
                        </p:par>
                        <p:par>
                          <p:cTn id="220" fill="hold">
                            <p:stCondLst>
                              <p:cond delay="59000"/>
                            </p:stCondLst>
                            <p:childTnLst>
                              <p:par>
                                <p:cTn id="221" presetID="6" presetClass="emph" presetSubtype="0" fill="hold" nodeType="afterEffect">
                                  <p:stCondLst>
                                    <p:cond delay="0"/>
                                  </p:stCondLst>
                                  <p:childTnLst>
                                    <p:animScale>
                                      <p:cBhvr>
                                        <p:cTn id="222" dur="2000" fill="hold"/>
                                        <p:tgtEl>
                                          <p:spTgt spid="202"/>
                                        </p:tgtEl>
                                      </p:cBhvr>
                                      <p:by x="150000" y="150000"/>
                                    </p:animScale>
                                  </p:childTnLst>
                                  <p:subTnLst>
                                    <p:audio>
                                      <p:cMediaNode>
                                        <p:cTn display="0" masterRel="sameClick">
                                          <p:stCondLst>
                                            <p:cond evt="begin" delay="0">
                                              <p:tn val="22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88"/>
                  </p:tgtEl>
                </p:cond>
              </p:nextCondLst>
            </p:seq>
          </p:childTnLst>
        </p:cTn>
      </p:par>
    </p:tnLst>
    <p:bldLst>
      <p:bldP spid="40"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3885" y="7055"/>
            <a:ext cx="12350536" cy="5008334"/>
          </a:xfrm>
          <a:prstGeom prst="snip2Diag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rgbClr val="00B0F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4: </a:t>
            </a:r>
            <a:r>
              <a:rPr lang="en-US" sz="3200" b="1" dirty="0" err="1">
                <a:solidFill>
                  <a:srgbClr val="002060"/>
                </a:solidFill>
                <a:latin typeface="Times New Roman" panose="02020603050405020304" pitchFamily="18" charset="0"/>
                <a:cs typeface="Times New Roman" panose="02020603050405020304" pitchFamily="18" charset="0"/>
              </a:rPr>
              <a:t>Tìm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i="1" dirty="0">
                <a:solidFill>
                  <a:srgbClr val="002060"/>
                </a:solidFill>
                <a:latin typeface="Times New Roman" panose="02020603050405020304" pitchFamily="18" charset="0"/>
                <a:cs typeface="Times New Roman" panose="02020603050405020304" pitchFamily="18" charset="0"/>
              </a:rPr>
              <a:t>x, y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thẳng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sau</a:t>
            </a:r>
            <a:r>
              <a:rPr lang="en-US" sz="3200" b="1" dirty="0">
                <a:solidFill>
                  <a:srgbClr val="002060"/>
                </a:solidFill>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endParaRPr lang="en-US" sz="3200" b="1" dirty="0">
              <a:solidFill>
                <a:srgbClr val="00206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lang="en-US" sz="3200" b="1" dirty="0">
                <a:solidFill>
                  <a:schemeClr val="tx1"/>
                </a:solidFill>
                <a:latin typeface="Times New Roman" panose="02020603050405020304" pitchFamily="18" charset="0"/>
                <a:cs typeface="Times New Roman" panose="02020603050405020304" pitchFamily="18" charset="0"/>
              </a:rPr>
              <a:t>A. </a:t>
            </a:r>
            <a:r>
              <a:rPr lang="en-US" sz="2800" b="1" i="1" dirty="0">
                <a:solidFill>
                  <a:schemeClr val="tx1"/>
                </a:solidFill>
                <a:latin typeface="Times New Roman" panose="02020603050405020304" pitchFamily="18" charset="0"/>
                <a:cs typeface="Times New Roman" panose="02020603050405020304" pitchFamily="18" charset="0"/>
              </a:rPr>
              <a:t>x </a:t>
            </a:r>
            <a:r>
              <a:rPr lang="en-US" sz="2800" b="1" i="1">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12 cm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 13 cm</a:t>
            </a:r>
            <a:r>
              <a:rPr lang="en-US" sz="2800" b="1" dirty="0">
                <a:solidFill>
                  <a:schemeClr val="tx1"/>
                </a:solidFill>
                <a:latin typeface="Times New Roman" panose="02020603050405020304" pitchFamily="18" charset="0"/>
                <a:cs typeface="Times New Roman" panose="02020603050405020304" pitchFamily="18" charset="0"/>
              </a:rPr>
              <a:t>.</a:t>
            </a:r>
            <a:r>
              <a:rPr lang="en-US" sz="3200" b="1" dirty="0">
                <a:solidFill>
                  <a:schemeClr val="tx1"/>
                </a:solidFill>
                <a:latin typeface="Times New Roman" panose="02020603050405020304" pitchFamily="18" charset="0"/>
                <a:cs typeface="Times New Roman" panose="02020603050405020304" pitchFamily="18" charset="0"/>
              </a:rPr>
              <a:t>		</a:t>
            </a:r>
          </a:p>
          <a:p>
            <a:pPr lvl="0" algn="just">
              <a:lnSpc>
                <a:spcPct val="150000"/>
              </a:lnSpc>
              <a:defRPr/>
            </a:pPr>
            <a:r>
              <a:rPr lang="en-US" sz="3200" b="1" dirty="0">
                <a:solidFill>
                  <a:schemeClr val="tx1"/>
                </a:solidFill>
                <a:latin typeface="Times New Roman" panose="02020603050405020304" pitchFamily="18" charset="0"/>
                <a:cs typeface="Times New Roman" panose="02020603050405020304" pitchFamily="18" charset="0"/>
              </a:rPr>
              <a:t>B. </a:t>
            </a:r>
            <a:r>
              <a:rPr lang="en-US" sz="2800" b="1" i="1" dirty="0">
                <a:solidFill>
                  <a:schemeClr val="tx1"/>
                </a:solidFill>
                <a:latin typeface="Times New Roman" panose="02020603050405020304" pitchFamily="18" charset="0"/>
                <a:cs typeface="Times New Roman" panose="02020603050405020304" pitchFamily="18" charset="0"/>
              </a:rPr>
              <a:t>x</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 12 cm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 13 cm</a:t>
            </a:r>
            <a:r>
              <a:rPr lang="en-US" sz="2800" b="1" dirty="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a:p>
            <a:pPr lvl="0" algn="just">
              <a:lnSpc>
                <a:spcPct val="150000"/>
              </a:lnSpc>
              <a:defRPr/>
            </a:pPr>
            <a:r>
              <a:rPr lang="en-US" sz="3200" b="1" dirty="0">
                <a:solidFill>
                  <a:schemeClr val="tx1"/>
                </a:solidFill>
                <a:latin typeface="Times New Roman" panose="02020603050405020304" pitchFamily="18" charset="0"/>
                <a:cs typeface="Times New Roman" panose="02020603050405020304" pitchFamily="18" charset="0"/>
              </a:rPr>
              <a:t>C.</a:t>
            </a:r>
          </a:p>
          <a:p>
            <a:pPr lvl="0" algn="just">
              <a:lnSpc>
                <a:spcPct val="150000"/>
              </a:lnSpc>
              <a:defRPr/>
            </a:pPr>
            <a:r>
              <a:rPr lang="en-US" sz="3200" b="1" dirty="0">
                <a:solidFill>
                  <a:schemeClr val="tx1"/>
                </a:solidFill>
                <a:latin typeface="Times New Roman" panose="02020603050405020304" pitchFamily="18" charset="0"/>
                <a:cs typeface="Times New Roman" panose="02020603050405020304" pitchFamily="18" charset="0"/>
              </a:rPr>
              <a:t>D.</a:t>
            </a:r>
          </a:p>
          <a:p>
            <a:pPr lvl="0" algn="just">
              <a:defRPr/>
            </a:pP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a:p>
            <a:pPr lvl="0" algn="just">
              <a:defRPr/>
            </a:pP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1" y="4215539"/>
            <a:ext cx="12181669" cy="2640869"/>
          </a:xfrm>
          <a:prstGeom prst="snip2Diag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srgbClr val="C000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Đáp</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án</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4:   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7" name="Picture 6">
            <a:extLst>
              <a:ext uri="{FF2B5EF4-FFF2-40B4-BE49-F238E27FC236}">
                <a16:creationId xmlns:a16="http://schemas.microsoft.com/office/drawing/2014/main" id="{97E1D8CA-3629-4700-8EA1-9DFD1D223A91}"/>
              </a:ext>
            </a:extLst>
          </p:cNvPr>
          <p:cNvPicPr>
            <a:picLocks noChangeAspect="1"/>
          </p:cNvPicPr>
          <p:nvPr/>
        </p:nvPicPr>
        <p:blipFill>
          <a:blip r:embed="rId7"/>
          <a:stretch>
            <a:fillRect/>
          </a:stretch>
        </p:blipFill>
        <p:spPr>
          <a:xfrm>
            <a:off x="6096000" y="627179"/>
            <a:ext cx="4430129" cy="3600231"/>
          </a:xfrm>
          <a:prstGeom prst="rect">
            <a:avLst/>
          </a:prstGeom>
        </p:spPr>
      </p:pic>
      <p:sp>
        <p:nvSpPr>
          <p:cNvPr id="13" name="Rectangle 13">
            <a:extLst>
              <a:ext uri="{FF2B5EF4-FFF2-40B4-BE49-F238E27FC236}">
                <a16:creationId xmlns:a16="http://schemas.microsoft.com/office/drawing/2014/main" id="{F149E544-474A-44C0-8627-DBC62518C87F}"/>
              </a:ext>
            </a:extLst>
          </p:cNvPr>
          <p:cNvSpPr>
            <a:spLocks noChangeArrowheads="1"/>
          </p:cNvSpPr>
          <p:nvPr/>
        </p:nvSpPr>
        <p:spPr bwMode="auto">
          <a:xfrm>
            <a:off x="-13885" y="70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4" name="Object 13">
            <a:extLst>
              <a:ext uri="{FF2B5EF4-FFF2-40B4-BE49-F238E27FC236}">
                <a16:creationId xmlns:a16="http://schemas.microsoft.com/office/drawing/2014/main" id="{A898A728-345B-4A66-AB73-7B7F45CB0C59}"/>
              </a:ext>
            </a:extLst>
          </p:cNvPr>
          <p:cNvGraphicFramePr>
            <a:graphicFrameLocks noChangeAspect="1"/>
          </p:cNvGraphicFramePr>
          <p:nvPr>
            <p:extLst>
              <p:ext uri="{D42A27DB-BD31-4B8C-83A1-F6EECF244321}">
                <p14:modId xmlns:p14="http://schemas.microsoft.com/office/powerpoint/2010/main" val="2007272337"/>
              </p:ext>
            </p:extLst>
          </p:nvPr>
        </p:nvGraphicFramePr>
        <p:xfrm>
          <a:off x="960438" y="2482671"/>
          <a:ext cx="3081337" cy="860425"/>
        </p:xfrm>
        <a:graphic>
          <a:graphicData uri="http://schemas.openxmlformats.org/presentationml/2006/ole">
            <mc:AlternateContent xmlns:mc="http://schemas.openxmlformats.org/markup-compatibility/2006">
              <mc:Choice xmlns:v="urn:schemas-microsoft-com:vml" Requires="v">
                <p:oleObj spid="_x0000_s2187" name="Equation" r:id="rId8" imgW="1460160" imgH="406080" progId="Equation.DSMT4">
                  <p:embed/>
                </p:oleObj>
              </mc:Choice>
              <mc:Fallback>
                <p:oleObj name="Equation" r:id="rId8" imgW="1460160" imgH="406080" progId="Equation.DSMT4">
                  <p:embed/>
                  <p:pic>
                    <p:nvPicPr>
                      <p:cNvPr id="14" name="Object 13">
                        <a:extLst>
                          <a:ext uri="{FF2B5EF4-FFF2-40B4-BE49-F238E27FC236}">
                            <a16:creationId xmlns:a16="http://schemas.microsoft.com/office/drawing/2014/main" id="{A898A728-345B-4A66-AB73-7B7F45CB0C59}"/>
                          </a:ext>
                        </a:extLst>
                      </p:cNvPr>
                      <p:cNvPicPr>
                        <a:picLocks noChangeAspect="1" noChangeArrowheads="1"/>
                      </p:cNvPicPr>
                      <p:nvPr/>
                    </p:nvPicPr>
                    <p:blipFill>
                      <a:blip r:embed="rId9"/>
                      <a:srcRect/>
                      <a:stretch>
                        <a:fillRect/>
                      </a:stretch>
                    </p:blipFill>
                    <p:spPr bwMode="auto">
                      <a:xfrm>
                        <a:off x="960438" y="2482671"/>
                        <a:ext cx="3081337" cy="860425"/>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4690789C-2EF3-494B-AD05-AD4F5B0B9903}"/>
              </a:ext>
            </a:extLst>
          </p:cNvPr>
          <p:cNvGraphicFramePr>
            <a:graphicFrameLocks noChangeAspect="1"/>
          </p:cNvGraphicFramePr>
          <p:nvPr>
            <p:extLst>
              <p:ext uri="{D42A27DB-BD31-4B8C-83A1-F6EECF244321}">
                <p14:modId xmlns:p14="http://schemas.microsoft.com/office/powerpoint/2010/main" val="373528755"/>
              </p:ext>
            </p:extLst>
          </p:nvPr>
        </p:nvGraphicFramePr>
        <p:xfrm>
          <a:off x="1018280" y="3224905"/>
          <a:ext cx="2846626" cy="926239"/>
        </p:xfrm>
        <a:graphic>
          <a:graphicData uri="http://schemas.openxmlformats.org/presentationml/2006/ole">
            <mc:AlternateContent xmlns:mc="http://schemas.openxmlformats.org/markup-compatibility/2006">
              <mc:Choice xmlns:v="urn:schemas-microsoft-com:vml" Requires="v">
                <p:oleObj spid="_x0000_s2188" name="Equation" r:id="rId10" imgW="1460160" imgH="406080" progId="Equation.DSMT4">
                  <p:embed/>
                </p:oleObj>
              </mc:Choice>
              <mc:Fallback>
                <p:oleObj name="Equation" r:id="rId10" imgW="1460160" imgH="406080" progId="Equation.DSMT4">
                  <p:embed/>
                  <p:pic>
                    <p:nvPicPr>
                      <p:cNvPr id="15" name="Object 14">
                        <a:extLst>
                          <a:ext uri="{FF2B5EF4-FFF2-40B4-BE49-F238E27FC236}">
                            <a16:creationId xmlns:a16="http://schemas.microsoft.com/office/drawing/2014/main" id="{4690789C-2EF3-494B-AD05-AD4F5B0B9903}"/>
                          </a:ext>
                        </a:extLst>
                      </p:cNvPr>
                      <p:cNvPicPr/>
                      <p:nvPr/>
                    </p:nvPicPr>
                    <p:blipFill>
                      <a:blip r:embed="rId11"/>
                      <a:stretch>
                        <a:fillRect/>
                      </a:stretch>
                    </p:blipFill>
                    <p:spPr>
                      <a:xfrm>
                        <a:off x="1018280" y="3224905"/>
                        <a:ext cx="2846626" cy="926239"/>
                      </a:xfrm>
                      <a:prstGeom prst="rect">
                        <a:avLst/>
                      </a:prstGeom>
                    </p:spPr>
                  </p:pic>
                </p:oleObj>
              </mc:Fallback>
            </mc:AlternateContent>
          </a:graphicData>
        </a:graphic>
      </p:graphicFrame>
      <p:grpSp>
        <p:nvGrpSpPr>
          <p:cNvPr id="9" name="Group 941">
            <a:extLst>
              <a:ext uri="{FF2B5EF4-FFF2-40B4-BE49-F238E27FC236}">
                <a16:creationId xmlns:a16="http://schemas.microsoft.com/office/drawing/2014/main" id="{0EA753A4-24C8-4DDA-8C65-FF944AD5553D}"/>
              </a:ext>
            </a:extLst>
          </p:cNvPr>
          <p:cNvGrpSpPr>
            <a:grpSpLocks/>
          </p:cNvGrpSpPr>
          <p:nvPr/>
        </p:nvGrpSpPr>
        <p:grpSpPr bwMode="auto">
          <a:xfrm>
            <a:off x="10736360" y="129803"/>
            <a:ext cx="1211263" cy="1077913"/>
            <a:chOff x="0" y="144"/>
            <a:chExt cx="1728" cy="1584"/>
          </a:xfrm>
        </p:grpSpPr>
        <p:sp>
          <p:nvSpPr>
            <p:cNvPr id="10" name="AutoShape 942">
              <a:extLst>
                <a:ext uri="{FF2B5EF4-FFF2-40B4-BE49-F238E27FC236}">
                  <a16:creationId xmlns:a16="http://schemas.microsoft.com/office/drawing/2014/main" id="{D7334827-0448-4822-BB42-7E63E8A2816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 name="Text Box 943">
              <a:extLst>
                <a:ext uri="{FF2B5EF4-FFF2-40B4-BE49-F238E27FC236}">
                  <a16:creationId xmlns:a16="http://schemas.microsoft.com/office/drawing/2014/main" id="{7D6EC2EF-F1FD-4AD0-9DC7-0D302A077C44}"/>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12" name="Group 944">
            <a:extLst>
              <a:ext uri="{FF2B5EF4-FFF2-40B4-BE49-F238E27FC236}">
                <a16:creationId xmlns:a16="http://schemas.microsoft.com/office/drawing/2014/main" id="{1481F38F-119B-4908-8D50-1DC92043D8B2}"/>
              </a:ext>
            </a:extLst>
          </p:cNvPr>
          <p:cNvGrpSpPr>
            <a:grpSpLocks/>
          </p:cNvGrpSpPr>
          <p:nvPr/>
        </p:nvGrpSpPr>
        <p:grpSpPr bwMode="auto">
          <a:xfrm>
            <a:off x="10736360" y="129803"/>
            <a:ext cx="1211263" cy="1077913"/>
            <a:chOff x="0" y="144"/>
            <a:chExt cx="1728" cy="1584"/>
          </a:xfrm>
        </p:grpSpPr>
        <p:sp>
          <p:nvSpPr>
            <p:cNvPr id="16" name="AutoShape 945">
              <a:extLst>
                <a:ext uri="{FF2B5EF4-FFF2-40B4-BE49-F238E27FC236}">
                  <a16:creationId xmlns:a16="http://schemas.microsoft.com/office/drawing/2014/main" id="{84A8E239-FFEE-4AF1-982D-E684A8D4E0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 name="Text Box 946">
              <a:extLst>
                <a:ext uri="{FF2B5EF4-FFF2-40B4-BE49-F238E27FC236}">
                  <a16:creationId xmlns:a16="http://schemas.microsoft.com/office/drawing/2014/main" id="{008DBE13-65FC-467A-88B0-2171F30AD5A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18" name="Group 947">
            <a:extLst>
              <a:ext uri="{FF2B5EF4-FFF2-40B4-BE49-F238E27FC236}">
                <a16:creationId xmlns:a16="http://schemas.microsoft.com/office/drawing/2014/main" id="{171E31D4-003A-4B41-8FB0-FE49C8CBCBAF}"/>
              </a:ext>
            </a:extLst>
          </p:cNvPr>
          <p:cNvGrpSpPr>
            <a:grpSpLocks/>
          </p:cNvGrpSpPr>
          <p:nvPr/>
        </p:nvGrpSpPr>
        <p:grpSpPr bwMode="auto">
          <a:xfrm>
            <a:off x="10736360" y="129803"/>
            <a:ext cx="1211263" cy="1077913"/>
            <a:chOff x="0" y="144"/>
            <a:chExt cx="1728" cy="1584"/>
          </a:xfrm>
        </p:grpSpPr>
        <p:sp>
          <p:nvSpPr>
            <p:cNvPr id="19" name="AutoShape 948">
              <a:extLst>
                <a:ext uri="{FF2B5EF4-FFF2-40B4-BE49-F238E27FC236}">
                  <a16:creationId xmlns:a16="http://schemas.microsoft.com/office/drawing/2014/main" id="{547BAA43-1199-4F9F-AFA2-FB84D73640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 name="Text Box 949">
              <a:extLst>
                <a:ext uri="{FF2B5EF4-FFF2-40B4-BE49-F238E27FC236}">
                  <a16:creationId xmlns:a16="http://schemas.microsoft.com/office/drawing/2014/main" id="{F31FB262-9203-4AB0-8947-61353FCD57C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21" name="Group 950">
            <a:extLst>
              <a:ext uri="{FF2B5EF4-FFF2-40B4-BE49-F238E27FC236}">
                <a16:creationId xmlns:a16="http://schemas.microsoft.com/office/drawing/2014/main" id="{158F8FAD-8DE9-43E8-BBD2-B0329D604521}"/>
              </a:ext>
            </a:extLst>
          </p:cNvPr>
          <p:cNvGrpSpPr>
            <a:grpSpLocks/>
          </p:cNvGrpSpPr>
          <p:nvPr/>
        </p:nvGrpSpPr>
        <p:grpSpPr bwMode="auto">
          <a:xfrm>
            <a:off x="10736360" y="129803"/>
            <a:ext cx="1211263" cy="1077913"/>
            <a:chOff x="0" y="144"/>
            <a:chExt cx="1728" cy="1584"/>
          </a:xfrm>
        </p:grpSpPr>
        <p:sp>
          <p:nvSpPr>
            <p:cNvPr id="22" name="AutoShape 951">
              <a:extLst>
                <a:ext uri="{FF2B5EF4-FFF2-40B4-BE49-F238E27FC236}">
                  <a16:creationId xmlns:a16="http://schemas.microsoft.com/office/drawing/2014/main" id="{C1328134-D2BB-4597-A6B3-F9B624BF2AF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 name="Text Box 952">
              <a:extLst>
                <a:ext uri="{FF2B5EF4-FFF2-40B4-BE49-F238E27FC236}">
                  <a16:creationId xmlns:a16="http://schemas.microsoft.com/office/drawing/2014/main" id="{2D6036A3-30FE-4123-B18C-D56EFEEF75D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24" name="Group 953">
            <a:extLst>
              <a:ext uri="{FF2B5EF4-FFF2-40B4-BE49-F238E27FC236}">
                <a16:creationId xmlns:a16="http://schemas.microsoft.com/office/drawing/2014/main" id="{B8FED46B-FB4A-47D2-9EE9-DA03CCD9EBF1}"/>
              </a:ext>
            </a:extLst>
          </p:cNvPr>
          <p:cNvGrpSpPr>
            <a:grpSpLocks/>
          </p:cNvGrpSpPr>
          <p:nvPr/>
        </p:nvGrpSpPr>
        <p:grpSpPr bwMode="auto">
          <a:xfrm>
            <a:off x="10736360" y="129803"/>
            <a:ext cx="1211263" cy="1077913"/>
            <a:chOff x="0" y="144"/>
            <a:chExt cx="1728" cy="1584"/>
          </a:xfrm>
        </p:grpSpPr>
        <p:sp>
          <p:nvSpPr>
            <p:cNvPr id="25" name="AutoShape 954">
              <a:extLst>
                <a:ext uri="{FF2B5EF4-FFF2-40B4-BE49-F238E27FC236}">
                  <a16:creationId xmlns:a16="http://schemas.microsoft.com/office/drawing/2014/main" id="{05F93AAF-BB56-4383-A48C-8509C768505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 name="Text Box 955">
              <a:extLst>
                <a:ext uri="{FF2B5EF4-FFF2-40B4-BE49-F238E27FC236}">
                  <a16:creationId xmlns:a16="http://schemas.microsoft.com/office/drawing/2014/main" id="{40C22CF9-B118-48BD-A21B-56599DA35A3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27" name="Group 956">
            <a:extLst>
              <a:ext uri="{FF2B5EF4-FFF2-40B4-BE49-F238E27FC236}">
                <a16:creationId xmlns:a16="http://schemas.microsoft.com/office/drawing/2014/main" id="{96701A64-88C3-4652-905E-9A1E477EC7F6}"/>
              </a:ext>
            </a:extLst>
          </p:cNvPr>
          <p:cNvGrpSpPr>
            <a:grpSpLocks/>
          </p:cNvGrpSpPr>
          <p:nvPr/>
        </p:nvGrpSpPr>
        <p:grpSpPr bwMode="auto">
          <a:xfrm>
            <a:off x="10736360" y="129803"/>
            <a:ext cx="1211263" cy="1077913"/>
            <a:chOff x="0" y="144"/>
            <a:chExt cx="1728" cy="1584"/>
          </a:xfrm>
        </p:grpSpPr>
        <p:sp>
          <p:nvSpPr>
            <p:cNvPr id="28" name="AutoShape 957">
              <a:extLst>
                <a:ext uri="{FF2B5EF4-FFF2-40B4-BE49-F238E27FC236}">
                  <a16:creationId xmlns:a16="http://schemas.microsoft.com/office/drawing/2014/main" id="{364E8E9F-EC24-468C-98DA-6F35314EA33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 name="Text Box 958">
              <a:extLst>
                <a:ext uri="{FF2B5EF4-FFF2-40B4-BE49-F238E27FC236}">
                  <a16:creationId xmlns:a16="http://schemas.microsoft.com/office/drawing/2014/main" id="{FE7AEE9C-E63C-4D69-A90E-09B892FEFFC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30" name="Group 959">
            <a:extLst>
              <a:ext uri="{FF2B5EF4-FFF2-40B4-BE49-F238E27FC236}">
                <a16:creationId xmlns:a16="http://schemas.microsoft.com/office/drawing/2014/main" id="{ED3FEE07-DA5C-4CD8-BD3C-3A6B7B67664B}"/>
              </a:ext>
            </a:extLst>
          </p:cNvPr>
          <p:cNvGrpSpPr>
            <a:grpSpLocks/>
          </p:cNvGrpSpPr>
          <p:nvPr/>
        </p:nvGrpSpPr>
        <p:grpSpPr bwMode="auto">
          <a:xfrm>
            <a:off x="10736360" y="129803"/>
            <a:ext cx="1211263" cy="1077913"/>
            <a:chOff x="0" y="144"/>
            <a:chExt cx="1728" cy="1584"/>
          </a:xfrm>
        </p:grpSpPr>
        <p:sp>
          <p:nvSpPr>
            <p:cNvPr id="31" name="AutoShape 960">
              <a:extLst>
                <a:ext uri="{FF2B5EF4-FFF2-40B4-BE49-F238E27FC236}">
                  <a16:creationId xmlns:a16="http://schemas.microsoft.com/office/drawing/2014/main" id="{18AB9F21-4262-4435-9DE7-A7DD28832FE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 name="Text Box 961">
              <a:extLst>
                <a:ext uri="{FF2B5EF4-FFF2-40B4-BE49-F238E27FC236}">
                  <a16:creationId xmlns:a16="http://schemas.microsoft.com/office/drawing/2014/main" id="{8C9C9384-4068-4932-9E7A-7C58FDA434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33" name="Group 962">
            <a:extLst>
              <a:ext uri="{FF2B5EF4-FFF2-40B4-BE49-F238E27FC236}">
                <a16:creationId xmlns:a16="http://schemas.microsoft.com/office/drawing/2014/main" id="{FD839607-85CD-4C8D-8A43-54CE4B80BD92}"/>
              </a:ext>
            </a:extLst>
          </p:cNvPr>
          <p:cNvGrpSpPr>
            <a:grpSpLocks/>
          </p:cNvGrpSpPr>
          <p:nvPr/>
        </p:nvGrpSpPr>
        <p:grpSpPr bwMode="auto">
          <a:xfrm>
            <a:off x="10736360" y="129803"/>
            <a:ext cx="1211263" cy="1077913"/>
            <a:chOff x="0" y="144"/>
            <a:chExt cx="1728" cy="1584"/>
          </a:xfrm>
        </p:grpSpPr>
        <p:sp>
          <p:nvSpPr>
            <p:cNvPr id="34" name="AutoShape 963">
              <a:extLst>
                <a:ext uri="{FF2B5EF4-FFF2-40B4-BE49-F238E27FC236}">
                  <a16:creationId xmlns:a16="http://schemas.microsoft.com/office/drawing/2014/main" id="{A4958E2E-184F-4B17-A076-86AE7F09AF5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 name="Text Box 964">
              <a:extLst>
                <a:ext uri="{FF2B5EF4-FFF2-40B4-BE49-F238E27FC236}">
                  <a16:creationId xmlns:a16="http://schemas.microsoft.com/office/drawing/2014/main" id="{DA814DDE-EE43-4D50-BB0E-5875588C074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36" name="Group 965">
            <a:extLst>
              <a:ext uri="{FF2B5EF4-FFF2-40B4-BE49-F238E27FC236}">
                <a16:creationId xmlns:a16="http://schemas.microsoft.com/office/drawing/2014/main" id="{1F4DB3A9-4D1C-463A-B823-685D33FEB216}"/>
              </a:ext>
            </a:extLst>
          </p:cNvPr>
          <p:cNvGrpSpPr>
            <a:grpSpLocks/>
          </p:cNvGrpSpPr>
          <p:nvPr/>
        </p:nvGrpSpPr>
        <p:grpSpPr bwMode="auto">
          <a:xfrm>
            <a:off x="10736360" y="129803"/>
            <a:ext cx="1211263" cy="1077913"/>
            <a:chOff x="0" y="144"/>
            <a:chExt cx="1728" cy="1584"/>
          </a:xfrm>
        </p:grpSpPr>
        <p:sp>
          <p:nvSpPr>
            <p:cNvPr id="37" name="AutoShape 966">
              <a:extLst>
                <a:ext uri="{FF2B5EF4-FFF2-40B4-BE49-F238E27FC236}">
                  <a16:creationId xmlns:a16="http://schemas.microsoft.com/office/drawing/2014/main" id="{B244238B-E075-451E-B95C-0D4525F3626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 name="Text Box 967">
              <a:extLst>
                <a:ext uri="{FF2B5EF4-FFF2-40B4-BE49-F238E27FC236}">
                  <a16:creationId xmlns:a16="http://schemas.microsoft.com/office/drawing/2014/main" id="{56BA6526-D992-4E6B-9ADC-3C463D2A40C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39" name="Group 968">
            <a:extLst>
              <a:ext uri="{FF2B5EF4-FFF2-40B4-BE49-F238E27FC236}">
                <a16:creationId xmlns:a16="http://schemas.microsoft.com/office/drawing/2014/main" id="{D67DFF45-F2DF-4606-9238-FAE3C701450E}"/>
              </a:ext>
            </a:extLst>
          </p:cNvPr>
          <p:cNvGrpSpPr>
            <a:grpSpLocks/>
          </p:cNvGrpSpPr>
          <p:nvPr/>
        </p:nvGrpSpPr>
        <p:grpSpPr bwMode="auto">
          <a:xfrm>
            <a:off x="10736360" y="129803"/>
            <a:ext cx="1211263" cy="1077913"/>
            <a:chOff x="0" y="144"/>
            <a:chExt cx="1728" cy="1584"/>
          </a:xfrm>
        </p:grpSpPr>
        <p:sp>
          <p:nvSpPr>
            <p:cNvPr id="41" name="AutoShape 969">
              <a:extLst>
                <a:ext uri="{FF2B5EF4-FFF2-40B4-BE49-F238E27FC236}">
                  <a16:creationId xmlns:a16="http://schemas.microsoft.com/office/drawing/2014/main" id="{8F2061C4-0AB6-4332-92C2-9C400CA4147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2" name="Text Box 970">
              <a:extLst>
                <a:ext uri="{FF2B5EF4-FFF2-40B4-BE49-F238E27FC236}">
                  <a16:creationId xmlns:a16="http://schemas.microsoft.com/office/drawing/2014/main" id="{E257073C-A6B8-4736-B6FE-DA59D118EC0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43" name="Group 971">
            <a:extLst>
              <a:ext uri="{FF2B5EF4-FFF2-40B4-BE49-F238E27FC236}">
                <a16:creationId xmlns:a16="http://schemas.microsoft.com/office/drawing/2014/main" id="{803BE73C-7AB4-4478-9F53-5E162359BD1D}"/>
              </a:ext>
            </a:extLst>
          </p:cNvPr>
          <p:cNvGrpSpPr>
            <a:grpSpLocks/>
          </p:cNvGrpSpPr>
          <p:nvPr/>
        </p:nvGrpSpPr>
        <p:grpSpPr bwMode="auto">
          <a:xfrm>
            <a:off x="10736360" y="129803"/>
            <a:ext cx="1211263" cy="1077913"/>
            <a:chOff x="0" y="144"/>
            <a:chExt cx="1728" cy="1584"/>
          </a:xfrm>
        </p:grpSpPr>
        <p:sp>
          <p:nvSpPr>
            <p:cNvPr id="44" name="AutoShape 972">
              <a:extLst>
                <a:ext uri="{FF2B5EF4-FFF2-40B4-BE49-F238E27FC236}">
                  <a16:creationId xmlns:a16="http://schemas.microsoft.com/office/drawing/2014/main" id="{50351393-7B65-4905-9BCA-54C890A942B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73">
              <a:extLst>
                <a:ext uri="{FF2B5EF4-FFF2-40B4-BE49-F238E27FC236}">
                  <a16:creationId xmlns:a16="http://schemas.microsoft.com/office/drawing/2014/main" id="{27B8752C-0A3F-48B5-8841-D985F93CD5A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47" name="Group 974">
            <a:extLst>
              <a:ext uri="{FF2B5EF4-FFF2-40B4-BE49-F238E27FC236}">
                <a16:creationId xmlns:a16="http://schemas.microsoft.com/office/drawing/2014/main" id="{090F088A-ED68-4F53-A911-649E8B65CA6D}"/>
              </a:ext>
            </a:extLst>
          </p:cNvPr>
          <p:cNvGrpSpPr>
            <a:grpSpLocks/>
          </p:cNvGrpSpPr>
          <p:nvPr/>
        </p:nvGrpSpPr>
        <p:grpSpPr bwMode="auto">
          <a:xfrm>
            <a:off x="10736360" y="129803"/>
            <a:ext cx="1211263" cy="1077913"/>
            <a:chOff x="0" y="144"/>
            <a:chExt cx="1728" cy="1584"/>
          </a:xfrm>
        </p:grpSpPr>
        <p:sp>
          <p:nvSpPr>
            <p:cNvPr id="48" name="AutoShape 975">
              <a:extLst>
                <a:ext uri="{FF2B5EF4-FFF2-40B4-BE49-F238E27FC236}">
                  <a16:creationId xmlns:a16="http://schemas.microsoft.com/office/drawing/2014/main" id="{30E4491D-A9CC-4C65-9DF0-C7E0714DE83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76">
              <a:extLst>
                <a:ext uri="{FF2B5EF4-FFF2-40B4-BE49-F238E27FC236}">
                  <a16:creationId xmlns:a16="http://schemas.microsoft.com/office/drawing/2014/main" id="{D9187A4D-C504-4769-8DD7-B5A0B5A31B1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51" name="Group 977">
            <a:extLst>
              <a:ext uri="{FF2B5EF4-FFF2-40B4-BE49-F238E27FC236}">
                <a16:creationId xmlns:a16="http://schemas.microsoft.com/office/drawing/2014/main" id="{25C43B17-D058-4434-A296-7C72CA7ABE91}"/>
              </a:ext>
            </a:extLst>
          </p:cNvPr>
          <p:cNvGrpSpPr>
            <a:grpSpLocks/>
          </p:cNvGrpSpPr>
          <p:nvPr/>
        </p:nvGrpSpPr>
        <p:grpSpPr bwMode="auto">
          <a:xfrm>
            <a:off x="10736360" y="129803"/>
            <a:ext cx="1211263" cy="1077913"/>
            <a:chOff x="0" y="144"/>
            <a:chExt cx="1728" cy="1584"/>
          </a:xfrm>
        </p:grpSpPr>
        <p:sp>
          <p:nvSpPr>
            <p:cNvPr id="52" name="AutoShape 978">
              <a:extLst>
                <a:ext uri="{FF2B5EF4-FFF2-40B4-BE49-F238E27FC236}">
                  <a16:creationId xmlns:a16="http://schemas.microsoft.com/office/drawing/2014/main" id="{B5AFF659-1422-4A99-9507-05743767CE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79">
              <a:extLst>
                <a:ext uri="{FF2B5EF4-FFF2-40B4-BE49-F238E27FC236}">
                  <a16:creationId xmlns:a16="http://schemas.microsoft.com/office/drawing/2014/main" id="{4BAFD2D6-759D-4418-B34D-E5AC5848A6C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54" name="Group 980">
            <a:extLst>
              <a:ext uri="{FF2B5EF4-FFF2-40B4-BE49-F238E27FC236}">
                <a16:creationId xmlns:a16="http://schemas.microsoft.com/office/drawing/2014/main" id="{67B5E974-44C8-4491-9DDC-F36F7C336322}"/>
              </a:ext>
            </a:extLst>
          </p:cNvPr>
          <p:cNvGrpSpPr>
            <a:grpSpLocks/>
          </p:cNvGrpSpPr>
          <p:nvPr/>
        </p:nvGrpSpPr>
        <p:grpSpPr bwMode="auto">
          <a:xfrm>
            <a:off x="10736360" y="129803"/>
            <a:ext cx="1211263" cy="1077913"/>
            <a:chOff x="0" y="144"/>
            <a:chExt cx="1728" cy="1584"/>
          </a:xfrm>
        </p:grpSpPr>
        <p:sp>
          <p:nvSpPr>
            <p:cNvPr id="55" name="AutoShape 981">
              <a:extLst>
                <a:ext uri="{FF2B5EF4-FFF2-40B4-BE49-F238E27FC236}">
                  <a16:creationId xmlns:a16="http://schemas.microsoft.com/office/drawing/2014/main" id="{36F31A1D-3027-4C9C-8E8F-90CFC340622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82">
              <a:extLst>
                <a:ext uri="{FF2B5EF4-FFF2-40B4-BE49-F238E27FC236}">
                  <a16:creationId xmlns:a16="http://schemas.microsoft.com/office/drawing/2014/main" id="{5845807F-6854-4BC3-86FA-B80300CC013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57" name="Group 983">
            <a:extLst>
              <a:ext uri="{FF2B5EF4-FFF2-40B4-BE49-F238E27FC236}">
                <a16:creationId xmlns:a16="http://schemas.microsoft.com/office/drawing/2014/main" id="{5DBCC206-4F5F-4D97-99E6-D72282492BA0}"/>
              </a:ext>
            </a:extLst>
          </p:cNvPr>
          <p:cNvGrpSpPr>
            <a:grpSpLocks/>
          </p:cNvGrpSpPr>
          <p:nvPr/>
        </p:nvGrpSpPr>
        <p:grpSpPr bwMode="auto">
          <a:xfrm>
            <a:off x="10736360" y="129803"/>
            <a:ext cx="1211263" cy="1077913"/>
            <a:chOff x="0" y="144"/>
            <a:chExt cx="1728" cy="1584"/>
          </a:xfrm>
        </p:grpSpPr>
        <p:sp>
          <p:nvSpPr>
            <p:cNvPr id="58" name="AutoShape 984">
              <a:extLst>
                <a:ext uri="{FF2B5EF4-FFF2-40B4-BE49-F238E27FC236}">
                  <a16:creationId xmlns:a16="http://schemas.microsoft.com/office/drawing/2014/main" id="{F2588B23-293D-4740-981F-AD4A057A7F6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85">
              <a:extLst>
                <a:ext uri="{FF2B5EF4-FFF2-40B4-BE49-F238E27FC236}">
                  <a16:creationId xmlns:a16="http://schemas.microsoft.com/office/drawing/2014/main" id="{7DA0C7D7-A08F-46F9-9921-CD8849D5A79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60" name="Group 986">
            <a:extLst>
              <a:ext uri="{FF2B5EF4-FFF2-40B4-BE49-F238E27FC236}">
                <a16:creationId xmlns:a16="http://schemas.microsoft.com/office/drawing/2014/main" id="{9B715F01-1CFF-471F-9E38-EB921F9C04D0}"/>
              </a:ext>
            </a:extLst>
          </p:cNvPr>
          <p:cNvGrpSpPr>
            <a:grpSpLocks/>
          </p:cNvGrpSpPr>
          <p:nvPr/>
        </p:nvGrpSpPr>
        <p:grpSpPr bwMode="auto">
          <a:xfrm>
            <a:off x="10736360" y="129803"/>
            <a:ext cx="1211263" cy="1077913"/>
            <a:chOff x="0" y="144"/>
            <a:chExt cx="1728" cy="1584"/>
          </a:xfrm>
        </p:grpSpPr>
        <p:sp>
          <p:nvSpPr>
            <p:cNvPr id="61" name="AutoShape 987">
              <a:extLst>
                <a:ext uri="{FF2B5EF4-FFF2-40B4-BE49-F238E27FC236}">
                  <a16:creationId xmlns:a16="http://schemas.microsoft.com/office/drawing/2014/main" id="{6EFA395D-8563-48F8-888D-2C0798CFBE7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88">
              <a:extLst>
                <a:ext uri="{FF2B5EF4-FFF2-40B4-BE49-F238E27FC236}">
                  <a16:creationId xmlns:a16="http://schemas.microsoft.com/office/drawing/2014/main" id="{BE1D13B5-EAA1-4CA4-9E55-254AF463770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63" name="Group 989">
            <a:extLst>
              <a:ext uri="{FF2B5EF4-FFF2-40B4-BE49-F238E27FC236}">
                <a16:creationId xmlns:a16="http://schemas.microsoft.com/office/drawing/2014/main" id="{96F9E957-0BBD-405B-8C2C-900CF79EBB8D}"/>
              </a:ext>
            </a:extLst>
          </p:cNvPr>
          <p:cNvGrpSpPr>
            <a:grpSpLocks/>
          </p:cNvGrpSpPr>
          <p:nvPr/>
        </p:nvGrpSpPr>
        <p:grpSpPr bwMode="auto">
          <a:xfrm>
            <a:off x="10736360" y="129803"/>
            <a:ext cx="1211263" cy="1077913"/>
            <a:chOff x="0" y="144"/>
            <a:chExt cx="1728" cy="1584"/>
          </a:xfrm>
        </p:grpSpPr>
        <p:sp>
          <p:nvSpPr>
            <p:cNvPr id="64" name="AutoShape 990">
              <a:extLst>
                <a:ext uri="{FF2B5EF4-FFF2-40B4-BE49-F238E27FC236}">
                  <a16:creationId xmlns:a16="http://schemas.microsoft.com/office/drawing/2014/main" id="{A03B6D88-1569-452C-A8C6-A6397EC6D5D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91">
              <a:extLst>
                <a:ext uri="{FF2B5EF4-FFF2-40B4-BE49-F238E27FC236}">
                  <a16:creationId xmlns:a16="http://schemas.microsoft.com/office/drawing/2014/main" id="{EEE14FFC-F32D-4D8A-9C44-B743CF29959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66" name="Group 992">
            <a:extLst>
              <a:ext uri="{FF2B5EF4-FFF2-40B4-BE49-F238E27FC236}">
                <a16:creationId xmlns:a16="http://schemas.microsoft.com/office/drawing/2014/main" id="{91CE31C7-3693-452A-923C-76D16B969E3D}"/>
              </a:ext>
            </a:extLst>
          </p:cNvPr>
          <p:cNvGrpSpPr>
            <a:grpSpLocks/>
          </p:cNvGrpSpPr>
          <p:nvPr/>
        </p:nvGrpSpPr>
        <p:grpSpPr bwMode="auto">
          <a:xfrm>
            <a:off x="10736360" y="129803"/>
            <a:ext cx="1211263" cy="1077913"/>
            <a:chOff x="0" y="144"/>
            <a:chExt cx="1728" cy="1584"/>
          </a:xfrm>
        </p:grpSpPr>
        <p:sp>
          <p:nvSpPr>
            <p:cNvPr id="67" name="AutoShape 993">
              <a:extLst>
                <a:ext uri="{FF2B5EF4-FFF2-40B4-BE49-F238E27FC236}">
                  <a16:creationId xmlns:a16="http://schemas.microsoft.com/office/drawing/2014/main" id="{96089D34-25FE-4F39-B1F9-5A1CE4A9F17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994">
              <a:extLst>
                <a:ext uri="{FF2B5EF4-FFF2-40B4-BE49-F238E27FC236}">
                  <a16:creationId xmlns:a16="http://schemas.microsoft.com/office/drawing/2014/main" id="{64E044BC-494E-4389-95C6-5C0AD6DBDAA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69" name="Group 995">
            <a:extLst>
              <a:ext uri="{FF2B5EF4-FFF2-40B4-BE49-F238E27FC236}">
                <a16:creationId xmlns:a16="http://schemas.microsoft.com/office/drawing/2014/main" id="{A02EECC6-AC43-408C-8947-4E55D73AB2AB}"/>
              </a:ext>
            </a:extLst>
          </p:cNvPr>
          <p:cNvGrpSpPr>
            <a:grpSpLocks/>
          </p:cNvGrpSpPr>
          <p:nvPr/>
        </p:nvGrpSpPr>
        <p:grpSpPr bwMode="auto">
          <a:xfrm>
            <a:off x="10736360" y="129803"/>
            <a:ext cx="1211263" cy="1077913"/>
            <a:chOff x="0" y="144"/>
            <a:chExt cx="1728" cy="1584"/>
          </a:xfrm>
        </p:grpSpPr>
        <p:sp>
          <p:nvSpPr>
            <p:cNvPr id="70" name="AutoShape 996">
              <a:extLst>
                <a:ext uri="{FF2B5EF4-FFF2-40B4-BE49-F238E27FC236}">
                  <a16:creationId xmlns:a16="http://schemas.microsoft.com/office/drawing/2014/main" id="{BA1FDF74-D398-49FB-9B66-6E4B360504E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997">
              <a:extLst>
                <a:ext uri="{FF2B5EF4-FFF2-40B4-BE49-F238E27FC236}">
                  <a16:creationId xmlns:a16="http://schemas.microsoft.com/office/drawing/2014/main" id="{DAD7C82E-83AD-48B4-B720-7D96457D51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72" name="Group 998">
            <a:extLst>
              <a:ext uri="{FF2B5EF4-FFF2-40B4-BE49-F238E27FC236}">
                <a16:creationId xmlns:a16="http://schemas.microsoft.com/office/drawing/2014/main" id="{F85E4A6E-5163-46E2-B0B2-9C3530C1C33B}"/>
              </a:ext>
            </a:extLst>
          </p:cNvPr>
          <p:cNvGrpSpPr>
            <a:grpSpLocks/>
          </p:cNvGrpSpPr>
          <p:nvPr/>
        </p:nvGrpSpPr>
        <p:grpSpPr bwMode="auto">
          <a:xfrm>
            <a:off x="10736360" y="129803"/>
            <a:ext cx="1211263" cy="1077913"/>
            <a:chOff x="0" y="144"/>
            <a:chExt cx="1728" cy="1584"/>
          </a:xfrm>
        </p:grpSpPr>
        <p:sp>
          <p:nvSpPr>
            <p:cNvPr id="73" name="AutoShape 999">
              <a:extLst>
                <a:ext uri="{FF2B5EF4-FFF2-40B4-BE49-F238E27FC236}">
                  <a16:creationId xmlns:a16="http://schemas.microsoft.com/office/drawing/2014/main" id="{FEC27C30-9467-4FB5-AAB0-FD58A4C1C86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1000">
              <a:extLst>
                <a:ext uri="{FF2B5EF4-FFF2-40B4-BE49-F238E27FC236}">
                  <a16:creationId xmlns:a16="http://schemas.microsoft.com/office/drawing/2014/main" id="{0B7F75E9-41F7-421A-AD7D-81BFBCC483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75" name="Group 1001">
            <a:extLst>
              <a:ext uri="{FF2B5EF4-FFF2-40B4-BE49-F238E27FC236}">
                <a16:creationId xmlns:a16="http://schemas.microsoft.com/office/drawing/2014/main" id="{7D5F9827-5B29-4F61-A22E-E7602C18EEE5}"/>
              </a:ext>
            </a:extLst>
          </p:cNvPr>
          <p:cNvGrpSpPr>
            <a:grpSpLocks/>
          </p:cNvGrpSpPr>
          <p:nvPr/>
        </p:nvGrpSpPr>
        <p:grpSpPr bwMode="auto">
          <a:xfrm>
            <a:off x="10736360" y="129803"/>
            <a:ext cx="1211263" cy="1077913"/>
            <a:chOff x="0" y="144"/>
            <a:chExt cx="1728" cy="1584"/>
          </a:xfrm>
        </p:grpSpPr>
        <p:sp>
          <p:nvSpPr>
            <p:cNvPr id="76" name="AutoShape 1002">
              <a:extLst>
                <a:ext uri="{FF2B5EF4-FFF2-40B4-BE49-F238E27FC236}">
                  <a16:creationId xmlns:a16="http://schemas.microsoft.com/office/drawing/2014/main" id="{34AEB57B-A92A-45B0-8EEA-4EEA102C91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1003">
              <a:extLst>
                <a:ext uri="{FF2B5EF4-FFF2-40B4-BE49-F238E27FC236}">
                  <a16:creationId xmlns:a16="http://schemas.microsoft.com/office/drawing/2014/main" id="{1A3D5D8C-0F83-4FFC-AB66-1159C098D92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78" name="Group 1004">
            <a:extLst>
              <a:ext uri="{FF2B5EF4-FFF2-40B4-BE49-F238E27FC236}">
                <a16:creationId xmlns:a16="http://schemas.microsoft.com/office/drawing/2014/main" id="{23D9C9F3-C4E3-43F2-9317-F47CBF5B76DC}"/>
              </a:ext>
            </a:extLst>
          </p:cNvPr>
          <p:cNvGrpSpPr>
            <a:grpSpLocks/>
          </p:cNvGrpSpPr>
          <p:nvPr/>
        </p:nvGrpSpPr>
        <p:grpSpPr bwMode="auto">
          <a:xfrm>
            <a:off x="10736360" y="129803"/>
            <a:ext cx="1211263" cy="1077913"/>
            <a:chOff x="0" y="144"/>
            <a:chExt cx="1728" cy="1584"/>
          </a:xfrm>
        </p:grpSpPr>
        <p:sp>
          <p:nvSpPr>
            <p:cNvPr id="79" name="AutoShape 1005">
              <a:extLst>
                <a:ext uri="{FF2B5EF4-FFF2-40B4-BE49-F238E27FC236}">
                  <a16:creationId xmlns:a16="http://schemas.microsoft.com/office/drawing/2014/main" id="{5BFCB279-5EE1-4F85-A023-94A1BD19990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1006">
              <a:extLst>
                <a:ext uri="{FF2B5EF4-FFF2-40B4-BE49-F238E27FC236}">
                  <a16:creationId xmlns:a16="http://schemas.microsoft.com/office/drawing/2014/main" id="{0B95B40D-5122-446D-AC6F-027FD3677EC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81" name="Group 1007">
            <a:extLst>
              <a:ext uri="{FF2B5EF4-FFF2-40B4-BE49-F238E27FC236}">
                <a16:creationId xmlns:a16="http://schemas.microsoft.com/office/drawing/2014/main" id="{FCE3FAA7-A926-4B08-AB29-DF54EA2A38C1}"/>
              </a:ext>
            </a:extLst>
          </p:cNvPr>
          <p:cNvGrpSpPr>
            <a:grpSpLocks/>
          </p:cNvGrpSpPr>
          <p:nvPr/>
        </p:nvGrpSpPr>
        <p:grpSpPr bwMode="auto">
          <a:xfrm>
            <a:off x="10736360" y="129803"/>
            <a:ext cx="1211263" cy="1077913"/>
            <a:chOff x="0" y="144"/>
            <a:chExt cx="1728" cy="1584"/>
          </a:xfrm>
        </p:grpSpPr>
        <p:sp>
          <p:nvSpPr>
            <p:cNvPr id="82" name="AutoShape 1008">
              <a:extLst>
                <a:ext uri="{FF2B5EF4-FFF2-40B4-BE49-F238E27FC236}">
                  <a16:creationId xmlns:a16="http://schemas.microsoft.com/office/drawing/2014/main" id="{C598D324-4E41-4505-8DAA-3F999354DF8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1009">
              <a:extLst>
                <a:ext uri="{FF2B5EF4-FFF2-40B4-BE49-F238E27FC236}">
                  <a16:creationId xmlns:a16="http://schemas.microsoft.com/office/drawing/2014/main" id="{D45001F2-3D5D-4F49-B086-5826B96033D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84" name="Group 1010">
            <a:extLst>
              <a:ext uri="{FF2B5EF4-FFF2-40B4-BE49-F238E27FC236}">
                <a16:creationId xmlns:a16="http://schemas.microsoft.com/office/drawing/2014/main" id="{CEEFE215-45FA-40E3-AC05-9A3A66C325FD}"/>
              </a:ext>
            </a:extLst>
          </p:cNvPr>
          <p:cNvGrpSpPr>
            <a:grpSpLocks/>
          </p:cNvGrpSpPr>
          <p:nvPr/>
        </p:nvGrpSpPr>
        <p:grpSpPr bwMode="auto">
          <a:xfrm>
            <a:off x="10736360" y="129803"/>
            <a:ext cx="1211263" cy="1077913"/>
            <a:chOff x="0" y="144"/>
            <a:chExt cx="1728" cy="1584"/>
          </a:xfrm>
        </p:grpSpPr>
        <p:sp>
          <p:nvSpPr>
            <p:cNvPr id="85" name="AutoShape 1011">
              <a:extLst>
                <a:ext uri="{FF2B5EF4-FFF2-40B4-BE49-F238E27FC236}">
                  <a16:creationId xmlns:a16="http://schemas.microsoft.com/office/drawing/2014/main" id="{C0D83EAE-A296-4571-9AF8-7EA701AEBEE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1012">
              <a:extLst>
                <a:ext uri="{FF2B5EF4-FFF2-40B4-BE49-F238E27FC236}">
                  <a16:creationId xmlns:a16="http://schemas.microsoft.com/office/drawing/2014/main" id="{B8EA1F40-8B96-4749-97B5-4583A8CE507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87" name="Group 1013">
            <a:extLst>
              <a:ext uri="{FF2B5EF4-FFF2-40B4-BE49-F238E27FC236}">
                <a16:creationId xmlns:a16="http://schemas.microsoft.com/office/drawing/2014/main" id="{99B14366-D7A2-48CB-A389-910D6A92B7F3}"/>
              </a:ext>
            </a:extLst>
          </p:cNvPr>
          <p:cNvGrpSpPr>
            <a:grpSpLocks/>
          </p:cNvGrpSpPr>
          <p:nvPr/>
        </p:nvGrpSpPr>
        <p:grpSpPr bwMode="auto">
          <a:xfrm>
            <a:off x="10736360" y="129803"/>
            <a:ext cx="1211263" cy="1077913"/>
            <a:chOff x="0" y="144"/>
            <a:chExt cx="1728" cy="1584"/>
          </a:xfrm>
        </p:grpSpPr>
        <p:sp>
          <p:nvSpPr>
            <p:cNvPr id="88" name="AutoShape 1014">
              <a:extLst>
                <a:ext uri="{FF2B5EF4-FFF2-40B4-BE49-F238E27FC236}">
                  <a16:creationId xmlns:a16="http://schemas.microsoft.com/office/drawing/2014/main" id="{0674667E-BF2B-481A-84E7-BC4B12C2BD0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15">
              <a:extLst>
                <a:ext uri="{FF2B5EF4-FFF2-40B4-BE49-F238E27FC236}">
                  <a16:creationId xmlns:a16="http://schemas.microsoft.com/office/drawing/2014/main" id="{EBA552D6-A0DB-4D59-A979-1032EA1C58D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90" name="Group 1016">
            <a:extLst>
              <a:ext uri="{FF2B5EF4-FFF2-40B4-BE49-F238E27FC236}">
                <a16:creationId xmlns:a16="http://schemas.microsoft.com/office/drawing/2014/main" id="{AC7F85B7-EB21-421C-87D5-4874BF8D8D5B}"/>
              </a:ext>
            </a:extLst>
          </p:cNvPr>
          <p:cNvGrpSpPr>
            <a:grpSpLocks/>
          </p:cNvGrpSpPr>
          <p:nvPr/>
        </p:nvGrpSpPr>
        <p:grpSpPr bwMode="auto">
          <a:xfrm>
            <a:off x="10736360" y="129803"/>
            <a:ext cx="1211263" cy="1077913"/>
            <a:chOff x="0" y="144"/>
            <a:chExt cx="1728" cy="1584"/>
          </a:xfrm>
        </p:grpSpPr>
        <p:sp>
          <p:nvSpPr>
            <p:cNvPr id="91" name="AutoShape 1017">
              <a:extLst>
                <a:ext uri="{FF2B5EF4-FFF2-40B4-BE49-F238E27FC236}">
                  <a16:creationId xmlns:a16="http://schemas.microsoft.com/office/drawing/2014/main" id="{548D2769-F0A5-4707-9928-77CB137B790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18">
              <a:extLst>
                <a:ext uri="{FF2B5EF4-FFF2-40B4-BE49-F238E27FC236}">
                  <a16:creationId xmlns:a16="http://schemas.microsoft.com/office/drawing/2014/main" id="{8F1640EC-7FAD-4668-A545-F1E0162347E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93" name="Group 1019">
            <a:extLst>
              <a:ext uri="{FF2B5EF4-FFF2-40B4-BE49-F238E27FC236}">
                <a16:creationId xmlns:a16="http://schemas.microsoft.com/office/drawing/2014/main" id="{CCAE3730-B1BF-4CF6-9185-B65FF5947EE7}"/>
              </a:ext>
            </a:extLst>
          </p:cNvPr>
          <p:cNvGrpSpPr>
            <a:grpSpLocks/>
          </p:cNvGrpSpPr>
          <p:nvPr/>
        </p:nvGrpSpPr>
        <p:grpSpPr bwMode="auto">
          <a:xfrm>
            <a:off x="10736360" y="129803"/>
            <a:ext cx="1211263" cy="1077913"/>
            <a:chOff x="0" y="144"/>
            <a:chExt cx="1728" cy="1584"/>
          </a:xfrm>
        </p:grpSpPr>
        <p:sp>
          <p:nvSpPr>
            <p:cNvPr id="94" name="AutoShape 1020">
              <a:extLst>
                <a:ext uri="{FF2B5EF4-FFF2-40B4-BE49-F238E27FC236}">
                  <a16:creationId xmlns:a16="http://schemas.microsoft.com/office/drawing/2014/main" id="{9DA9AF03-26A4-4180-9765-8A355ADF67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21">
              <a:extLst>
                <a:ext uri="{FF2B5EF4-FFF2-40B4-BE49-F238E27FC236}">
                  <a16:creationId xmlns:a16="http://schemas.microsoft.com/office/drawing/2014/main" id="{F1C8E98F-1AED-4254-885F-E98FE2CAA79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96" name="Group 1022">
            <a:extLst>
              <a:ext uri="{FF2B5EF4-FFF2-40B4-BE49-F238E27FC236}">
                <a16:creationId xmlns:a16="http://schemas.microsoft.com/office/drawing/2014/main" id="{F4023B99-0F95-44B4-ABD1-6D193855223E}"/>
              </a:ext>
            </a:extLst>
          </p:cNvPr>
          <p:cNvGrpSpPr>
            <a:grpSpLocks/>
          </p:cNvGrpSpPr>
          <p:nvPr/>
        </p:nvGrpSpPr>
        <p:grpSpPr bwMode="auto">
          <a:xfrm>
            <a:off x="10736360" y="129803"/>
            <a:ext cx="1211263" cy="1077913"/>
            <a:chOff x="0" y="144"/>
            <a:chExt cx="1728" cy="1584"/>
          </a:xfrm>
        </p:grpSpPr>
        <p:sp>
          <p:nvSpPr>
            <p:cNvPr id="97" name="AutoShape 1023">
              <a:extLst>
                <a:ext uri="{FF2B5EF4-FFF2-40B4-BE49-F238E27FC236}">
                  <a16:creationId xmlns:a16="http://schemas.microsoft.com/office/drawing/2014/main" id="{0A9D5C03-1D7D-41EA-973F-50DBBF5883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24">
              <a:extLst>
                <a:ext uri="{FF2B5EF4-FFF2-40B4-BE49-F238E27FC236}">
                  <a16:creationId xmlns:a16="http://schemas.microsoft.com/office/drawing/2014/main" id="{67731924-7CD8-4FB9-A666-D88E06A5418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99" name="Group 1025">
            <a:extLst>
              <a:ext uri="{FF2B5EF4-FFF2-40B4-BE49-F238E27FC236}">
                <a16:creationId xmlns:a16="http://schemas.microsoft.com/office/drawing/2014/main" id="{8BE34EFD-4A6A-4C9E-A28D-29709DC4B623}"/>
              </a:ext>
            </a:extLst>
          </p:cNvPr>
          <p:cNvGrpSpPr>
            <a:grpSpLocks/>
          </p:cNvGrpSpPr>
          <p:nvPr/>
        </p:nvGrpSpPr>
        <p:grpSpPr bwMode="auto">
          <a:xfrm>
            <a:off x="10736360" y="129803"/>
            <a:ext cx="1211263" cy="1077913"/>
            <a:chOff x="0" y="144"/>
            <a:chExt cx="1728" cy="1584"/>
          </a:xfrm>
        </p:grpSpPr>
        <p:sp>
          <p:nvSpPr>
            <p:cNvPr id="100" name="AutoShape 1026">
              <a:extLst>
                <a:ext uri="{FF2B5EF4-FFF2-40B4-BE49-F238E27FC236}">
                  <a16:creationId xmlns:a16="http://schemas.microsoft.com/office/drawing/2014/main" id="{832F6840-AAC3-462E-B590-C156CEA3141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27">
              <a:extLst>
                <a:ext uri="{FF2B5EF4-FFF2-40B4-BE49-F238E27FC236}">
                  <a16:creationId xmlns:a16="http://schemas.microsoft.com/office/drawing/2014/main" id="{1BE0D21B-B0E3-41F4-BEFE-BF0F609B472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102" name="Group 1028">
            <a:extLst>
              <a:ext uri="{FF2B5EF4-FFF2-40B4-BE49-F238E27FC236}">
                <a16:creationId xmlns:a16="http://schemas.microsoft.com/office/drawing/2014/main" id="{5F8EB555-1EC1-4FD8-9E3C-FFF2666860A6}"/>
              </a:ext>
            </a:extLst>
          </p:cNvPr>
          <p:cNvGrpSpPr>
            <a:grpSpLocks/>
          </p:cNvGrpSpPr>
          <p:nvPr/>
        </p:nvGrpSpPr>
        <p:grpSpPr bwMode="auto">
          <a:xfrm>
            <a:off x="10736360" y="129803"/>
            <a:ext cx="1211263" cy="1077913"/>
            <a:chOff x="0" y="144"/>
            <a:chExt cx="1728" cy="1584"/>
          </a:xfrm>
        </p:grpSpPr>
        <p:sp>
          <p:nvSpPr>
            <p:cNvPr id="103" name="AutoShape 1029">
              <a:extLst>
                <a:ext uri="{FF2B5EF4-FFF2-40B4-BE49-F238E27FC236}">
                  <a16:creationId xmlns:a16="http://schemas.microsoft.com/office/drawing/2014/main" id="{0133993D-7F3A-4C4C-9E98-BE34447D7C4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30">
              <a:extLst>
                <a:ext uri="{FF2B5EF4-FFF2-40B4-BE49-F238E27FC236}">
                  <a16:creationId xmlns:a16="http://schemas.microsoft.com/office/drawing/2014/main" id="{24E5E84E-6C01-4A2D-9E24-323E2E6CDFF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105" name="Group 1031">
            <a:extLst>
              <a:ext uri="{FF2B5EF4-FFF2-40B4-BE49-F238E27FC236}">
                <a16:creationId xmlns:a16="http://schemas.microsoft.com/office/drawing/2014/main" id="{BEDDE405-82FF-49D1-8A64-66093D47C85B}"/>
              </a:ext>
            </a:extLst>
          </p:cNvPr>
          <p:cNvGrpSpPr>
            <a:grpSpLocks/>
          </p:cNvGrpSpPr>
          <p:nvPr/>
        </p:nvGrpSpPr>
        <p:grpSpPr bwMode="auto">
          <a:xfrm>
            <a:off x="10736360" y="129803"/>
            <a:ext cx="1211263" cy="1077913"/>
            <a:chOff x="0" y="144"/>
            <a:chExt cx="1728" cy="1584"/>
          </a:xfrm>
        </p:grpSpPr>
        <p:sp>
          <p:nvSpPr>
            <p:cNvPr id="106" name="AutoShape 1032">
              <a:extLst>
                <a:ext uri="{FF2B5EF4-FFF2-40B4-BE49-F238E27FC236}">
                  <a16:creationId xmlns:a16="http://schemas.microsoft.com/office/drawing/2014/main" id="{077E9115-D92C-4114-9204-A1F9A2724D3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33">
              <a:extLst>
                <a:ext uri="{FF2B5EF4-FFF2-40B4-BE49-F238E27FC236}">
                  <a16:creationId xmlns:a16="http://schemas.microsoft.com/office/drawing/2014/main" id="{46D14E34-7F6B-4A7D-BCB4-41639961DD6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08" name="Group 1034">
            <a:extLst>
              <a:ext uri="{FF2B5EF4-FFF2-40B4-BE49-F238E27FC236}">
                <a16:creationId xmlns:a16="http://schemas.microsoft.com/office/drawing/2014/main" id="{90587E5E-1366-49DE-A63E-C2429F3768F3}"/>
              </a:ext>
            </a:extLst>
          </p:cNvPr>
          <p:cNvGrpSpPr>
            <a:grpSpLocks/>
          </p:cNvGrpSpPr>
          <p:nvPr/>
        </p:nvGrpSpPr>
        <p:grpSpPr bwMode="auto">
          <a:xfrm>
            <a:off x="10736360" y="129803"/>
            <a:ext cx="1211263" cy="1077913"/>
            <a:chOff x="0" y="144"/>
            <a:chExt cx="1728" cy="1584"/>
          </a:xfrm>
        </p:grpSpPr>
        <p:sp>
          <p:nvSpPr>
            <p:cNvPr id="109" name="AutoShape 1035">
              <a:extLst>
                <a:ext uri="{FF2B5EF4-FFF2-40B4-BE49-F238E27FC236}">
                  <a16:creationId xmlns:a16="http://schemas.microsoft.com/office/drawing/2014/main" id="{2EAFFC07-A4C1-4AE0-B187-6B45D82AFC6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36">
              <a:extLst>
                <a:ext uri="{FF2B5EF4-FFF2-40B4-BE49-F238E27FC236}">
                  <a16:creationId xmlns:a16="http://schemas.microsoft.com/office/drawing/2014/main" id="{7C1FA288-9AA4-4AAA-A34E-81CCDD2ECF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11" name="Group 1037">
            <a:extLst>
              <a:ext uri="{FF2B5EF4-FFF2-40B4-BE49-F238E27FC236}">
                <a16:creationId xmlns:a16="http://schemas.microsoft.com/office/drawing/2014/main" id="{AFFEFA64-C7BD-41D0-9170-61CF5FFDB7DB}"/>
              </a:ext>
            </a:extLst>
          </p:cNvPr>
          <p:cNvGrpSpPr>
            <a:grpSpLocks/>
          </p:cNvGrpSpPr>
          <p:nvPr/>
        </p:nvGrpSpPr>
        <p:grpSpPr bwMode="auto">
          <a:xfrm>
            <a:off x="10736360" y="129803"/>
            <a:ext cx="1211263" cy="1077913"/>
            <a:chOff x="0" y="144"/>
            <a:chExt cx="1728" cy="1584"/>
          </a:xfrm>
        </p:grpSpPr>
        <p:sp>
          <p:nvSpPr>
            <p:cNvPr id="112" name="AutoShape 1038">
              <a:extLst>
                <a:ext uri="{FF2B5EF4-FFF2-40B4-BE49-F238E27FC236}">
                  <a16:creationId xmlns:a16="http://schemas.microsoft.com/office/drawing/2014/main" id="{B9D66592-79C7-4DF0-BF3C-3A539AD4D4B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39">
              <a:extLst>
                <a:ext uri="{FF2B5EF4-FFF2-40B4-BE49-F238E27FC236}">
                  <a16:creationId xmlns:a16="http://schemas.microsoft.com/office/drawing/2014/main" id="{C893B071-5B07-4A16-B5B6-BA80A0D2BFC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14" name="Group 1040">
            <a:extLst>
              <a:ext uri="{FF2B5EF4-FFF2-40B4-BE49-F238E27FC236}">
                <a16:creationId xmlns:a16="http://schemas.microsoft.com/office/drawing/2014/main" id="{B5BE770E-D0BA-4493-85EC-05E9DAE4A179}"/>
              </a:ext>
            </a:extLst>
          </p:cNvPr>
          <p:cNvGrpSpPr>
            <a:grpSpLocks/>
          </p:cNvGrpSpPr>
          <p:nvPr/>
        </p:nvGrpSpPr>
        <p:grpSpPr bwMode="auto">
          <a:xfrm>
            <a:off x="10736360" y="129803"/>
            <a:ext cx="1211263" cy="1077913"/>
            <a:chOff x="0" y="144"/>
            <a:chExt cx="1728" cy="1584"/>
          </a:xfrm>
        </p:grpSpPr>
        <p:sp>
          <p:nvSpPr>
            <p:cNvPr id="115" name="AutoShape 1041">
              <a:extLst>
                <a:ext uri="{FF2B5EF4-FFF2-40B4-BE49-F238E27FC236}">
                  <a16:creationId xmlns:a16="http://schemas.microsoft.com/office/drawing/2014/main" id="{8876ABEF-25D2-4A8E-A8F5-9A09D45C17D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42">
              <a:extLst>
                <a:ext uri="{FF2B5EF4-FFF2-40B4-BE49-F238E27FC236}">
                  <a16:creationId xmlns:a16="http://schemas.microsoft.com/office/drawing/2014/main" id="{0012EE14-8A58-499B-9FBA-172C926A106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17" name="Group 1043">
            <a:extLst>
              <a:ext uri="{FF2B5EF4-FFF2-40B4-BE49-F238E27FC236}">
                <a16:creationId xmlns:a16="http://schemas.microsoft.com/office/drawing/2014/main" id="{F4B14A0E-CEBA-4663-B4E6-FE955B3C3F5B}"/>
              </a:ext>
            </a:extLst>
          </p:cNvPr>
          <p:cNvGrpSpPr>
            <a:grpSpLocks/>
          </p:cNvGrpSpPr>
          <p:nvPr/>
        </p:nvGrpSpPr>
        <p:grpSpPr bwMode="auto">
          <a:xfrm>
            <a:off x="10736360" y="129803"/>
            <a:ext cx="1211263" cy="1077913"/>
            <a:chOff x="0" y="144"/>
            <a:chExt cx="1728" cy="1584"/>
          </a:xfrm>
        </p:grpSpPr>
        <p:sp>
          <p:nvSpPr>
            <p:cNvPr id="118" name="AutoShape 1044">
              <a:extLst>
                <a:ext uri="{FF2B5EF4-FFF2-40B4-BE49-F238E27FC236}">
                  <a16:creationId xmlns:a16="http://schemas.microsoft.com/office/drawing/2014/main" id="{4B3C15E4-70F6-4D46-B647-4A743476D51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45">
              <a:extLst>
                <a:ext uri="{FF2B5EF4-FFF2-40B4-BE49-F238E27FC236}">
                  <a16:creationId xmlns:a16="http://schemas.microsoft.com/office/drawing/2014/main" id="{72C68AD8-5D1D-4D6D-BE9C-FB4D6F5D0A7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20" name="Group 1046">
            <a:extLst>
              <a:ext uri="{FF2B5EF4-FFF2-40B4-BE49-F238E27FC236}">
                <a16:creationId xmlns:a16="http://schemas.microsoft.com/office/drawing/2014/main" id="{5372C3CB-453C-42F5-BAB9-3D62FAF3CAE9}"/>
              </a:ext>
            </a:extLst>
          </p:cNvPr>
          <p:cNvGrpSpPr>
            <a:grpSpLocks/>
          </p:cNvGrpSpPr>
          <p:nvPr/>
        </p:nvGrpSpPr>
        <p:grpSpPr bwMode="auto">
          <a:xfrm>
            <a:off x="10736360" y="129803"/>
            <a:ext cx="1211263" cy="1077913"/>
            <a:chOff x="0" y="144"/>
            <a:chExt cx="1728" cy="1584"/>
          </a:xfrm>
        </p:grpSpPr>
        <p:sp>
          <p:nvSpPr>
            <p:cNvPr id="121" name="AutoShape 1047">
              <a:extLst>
                <a:ext uri="{FF2B5EF4-FFF2-40B4-BE49-F238E27FC236}">
                  <a16:creationId xmlns:a16="http://schemas.microsoft.com/office/drawing/2014/main" id="{E349EB4E-66DF-4D45-A57D-3FEF5171678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48">
              <a:extLst>
                <a:ext uri="{FF2B5EF4-FFF2-40B4-BE49-F238E27FC236}">
                  <a16:creationId xmlns:a16="http://schemas.microsoft.com/office/drawing/2014/main" id="{433A293E-75FC-4126-8186-ECE19AB2587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23" name="Group 1049">
            <a:extLst>
              <a:ext uri="{FF2B5EF4-FFF2-40B4-BE49-F238E27FC236}">
                <a16:creationId xmlns:a16="http://schemas.microsoft.com/office/drawing/2014/main" id="{3169399C-67F3-4A89-9FD1-01FCC23AEE50}"/>
              </a:ext>
            </a:extLst>
          </p:cNvPr>
          <p:cNvGrpSpPr>
            <a:grpSpLocks/>
          </p:cNvGrpSpPr>
          <p:nvPr/>
        </p:nvGrpSpPr>
        <p:grpSpPr bwMode="auto">
          <a:xfrm>
            <a:off x="10736360" y="129803"/>
            <a:ext cx="1211263" cy="1077913"/>
            <a:chOff x="0" y="144"/>
            <a:chExt cx="1728" cy="1584"/>
          </a:xfrm>
        </p:grpSpPr>
        <p:sp>
          <p:nvSpPr>
            <p:cNvPr id="124" name="AutoShape 1050">
              <a:extLst>
                <a:ext uri="{FF2B5EF4-FFF2-40B4-BE49-F238E27FC236}">
                  <a16:creationId xmlns:a16="http://schemas.microsoft.com/office/drawing/2014/main" id="{9149FE54-E159-4B20-BDAB-D6143CBCD5D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51">
              <a:extLst>
                <a:ext uri="{FF2B5EF4-FFF2-40B4-BE49-F238E27FC236}">
                  <a16:creationId xmlns:a16="http://schemas.microsoft.com/office/drawing/2014/main" id="{9ADC8F72-25A2-440A-B35E-52E33D86C05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26" name="Group 1052">
            <a:extLst>
              <a:ext uri="{FF2B5EF4-FFF2-40B4-BE49-F238E27FC236}">
                <a16:creationId xmlns:a16="http://schemas.microsoft.com/office/drawing/2014/main" id="{14886883-EA71-4A34-9473-FC0403B3BB5C}"/>
              </a:ext>
            </a:extLst>
          </p:cNvPr>
          <p:cNvGrpSpPr>
            <a:grpSpLocks/>
          </p:cNvGrpSpPr>
          <p:nvPr/>
        </p:nvGrpSpPr>
        <p:grpSpPr bwMode="auto">
          <a:xfrm>
            <a:off x="10736360" y="129803"/>
            <a:ext cx="1211263" cy="1077913"/>
            <a:chOff x="0" y="144"/>
            <a:chExt cx="1728" cy="1584"/>
          </a:xfrm>
        </p:grpSpPr>
        <p:sp>
          <p:nvSpPr>
            <p:cNvPr id="127" name="AutoShape 1053">
              <a:extLst>
                <a:ext uri="{FF2B5EF4-FFF2-40B4-BE49-F238E27FC236}">
                  <a16:creationId xmlns:a16="http://schemas.microsoft.com/office/drawing/2014/main" id="{BEFF7BAE-11D7-4726-835C-8CACCE3754C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54">
              <a:extLst>
                <a:ext uri="{FF2B5EF4-FFF2-40B4-BE49-F238E27FC236}">
                  <a16:creationId xmlns:a16="http://schemas.microsoft.com/office/drawing/2014/main" id="{9D7E5D42-3F44-4E7A-8541-299F4BC20A7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29" name="Group 1055">
            <a:extLst>
              <a:ext uri="{FF2B5EF4-FFF2-40B4-BE49-F238E27FC236}">
                <a16:creationId xmlns:a16="http://schemas.microsoft.com/office/drawing/2014/main" id="{5D879C7B-3698-4B12-8496-71112054C411}"/>
              </a:ext>
            </a:extLst>
          </p:cNvPr>
          <p:cNvGrpSpPr>
            <a:grpSpLocks/>
          </p:cNvGrpSpPr>
          <p:nvPr/>
        </p:nvGrpSpPr>
        <p:grpSpPr bwMode="auto">
          <a:xfrm>
            <a:off x="10736360" y="129803"/>
            <a:ext cx="1211263" cy="1077913"/>
            <a:chOff x="0" y="144"/>
            <a:chExt cx="1728" cy="1584"/>
          </a:xfrm>
        </p:grpSpPr>
        <p:sp>
          <p:nvSpPr>
            <p:cNvPr id="130" name="AutoShape 1056">
              <a:extLst>
                <a:ext uri="{FF2B5EF4-FFF2-40B4-BE49-F238E27FC236}">
                  <a16:creationId xmlns:a16="http://schemas.microsoft.com/office/drawing/2014/main" id="{D07B5FCE-6F07-4E2F-867F-61C07C04761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57">
              <a:extLst>
                <a:ext uri="{FF2B5EF4-FFF2-40B4-BE49-F238E27FC236}">
                  <a16:creationId xmlns:a16="http://schemas.microsoft.com/office/drawing/2014/main" id="{2C2BD913-8126-4953-9E0B-BA78DE62E96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32" name="Group 1058">
            <a:extLst>
              <a:ext uri="{FF2B5EF4-FFF2-40B4-BE49-F238E27FC236}">
                <a16:creationId xmlns:a16="http://schemas.microsoft.com/office/drawing/2014/main" id="{34C0E4A5-6BAA-4AD9-80B2-4764BD026EF5}"/>
              </a:ext>
            </a:extLst>
          </p:cNvPr>
          <p:cNvGrpSpPr>
            <a:grpSpLocks/>
          </p:cNvGrpSpPr>
          <p:nvPr/>
        </p:nvGrpSpPr>
        <p:grpSpPr bwMode="auto">
          <a:xfrm>
            <a:off x="10736360" y="129803"/>
            <a:ext cx="1211263" cy="1077913"/>
            <a:chOff x="0" y="144"/>
            <a:chExt cx="1728" cy="1584"/>
          </a:xfrm>
        </p:grpSpPr>
        <p:sp>
          <p:nvSpPr>
            <p:cNvPr id="133" name="AutoShape 1059">
              <a:extLst>
                <a:ext uri="{FF2B5EF4-FFF2-40B4-BE49-F238E27FC236}">
                  <a16:creationId xmlns:a16="http://schemas.microsoft.com/office/drawing/2014/main" id="{5FE85DF6-E9E4-416B-A3FA-35AB8A0307D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60">
              <a:extLst>
                <a:ext uri="{FF2B5EF4-FFF2-40B4-BE49-F238E27FC236}">
                  <a16:creationId xmlns:a16="http://schemas.microsoft.com/office/drawing/2014/main" id="{B3C509FA-37A1-4F8A-B11B-956C3E1667F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35" name="Group 1061">
            <a:extLst>
              <a:ext uri="{FF2B5EF4-FFF2-40B4-BE49-F238E27FC236}">
                <a16:creationId xmlns:a16="http://schemas.microsoft.com/office/drawing/2014/main" id="{F564A9C2-FFDE-4312-90DA-81C656CB9131}"/>
              </a:ext>
            </a:extLst>
          </p:cNvPr>
          <p:cNvGrpSpPr>
            <a:grpSpLocks/>
          </p:cNvGrpSpPr>
          <p:nvPr/>
        </p:nvGrpSpPr>
        <p:grpSpPr bwMode="auto">
          <a:xfrm>
            <a:off x="10736360" y="129803"/>
            <a:ext cx="1211263" cy="1077913"/>
            <a:chOff x="0" y="144"/>
            <a:chExt cx="1728" cy="1584"/>
          </a:xfrm>
        </p:grpSpPr>
        <p:sp>
          <p:nvSpPr>
            <p:cNvPr id="136" name="AutoShape 1062">
              <a:extLst>
                <a:ext uri="{FF2B5EF4-FFF2-40B4-BE49-F238E27FC236}">
                  <a16:creationId xmlns:a16="http://schemas.microsoft.com/office/drawing/2014/main" id="{A4836958-E179-4AF3-9D6E-FC06974BC8C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63">
              <a:extLst>
                <a:ext uri="{FF2B5EF4-FFF2-40B4-BE49-F238E27FC236}">
                  <a16:creationId xmlns:a16="http://schemas.microsoft.com/office/drawing/2014/main" id="{FE886BFE-A667-4830-97AF-35CD58BDD0A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38" name="Group 1064">
            <a:extLst>
              <a:ext uri="{FF2B5EF4-FFF2-40B4-BE49-F238E27FC236}">
                <a16:creationId xmlns:a16="http://schemas.microsoft.com/office/drawing/2014/main" id="{703B4BB2-C464-4B97-919A-CD51F87091A8}"/>
              </a:ext>
            </a:extLst>
          </p:cNvPr>
          <p:cNvGrpSpPr>
            <a:grpSpLocks/>
          </p:cNvGrpSpPr>
          <p:nvPr/>
        </p:nvGrpSpPr>
        <p:grpSpPr bwMode="auto">
          <a:xfrm>
            <a:off x="10736360" y="129803"/>
            <a:ext cx="1211263" cy="1077913"/>
            <a:chOff x="0" y="144"/>
            <a:chExt cx="1728" cy="1584"/>
          </a:xfrm>
        </p:grpSpPr>
        <p:sp>
          <p:nvSpPr>
            <p:cNvPr id="139" name="AutoShape 1065">
              <a:extLst>
                <a:ext uri="{FF2B5EF4-FFF2-40B4-BE49-F238E27FC236}">
                  <a16:creationId xmlns:a16="http://schemas.microsoft.com/office/drawing/2014/main" id="{74B5003B-9E5F-472F-A2B0-62C69D499A1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66">
              <a:extLst>
                <a:ext uri="{FF2B5EF4-FFF2-40B4-BE49-F238E27FC236}">
                  <a16:creationId xmlns:a16="http://schemas.microsoft.com/office/drawing/2014/main" id="{3B2ADC48-7462-41E2-B847-4A03A89BE31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41" name="Group 1067">
            <a:extLst>
              <a:ext uri="{FF2B5EF4-FFF2-40B4-BE49-F238E27FC236}">
                <a16:creationId xmlns:a16="http://schemas.microsoft.com/office/drawing/2014/main" id="{798DAECE-2436-41A8-BBA2-4FB7367F33B1}"/>
              </a:ext>
            </a:extLst>
          </p:cNvPr>
          <p:cNvGrpSpPr>
            <a:grpSpLocks/>
          </p:cNvGrpSpPr>
          <p:nvPr/>
        </p:nvGrpSpPr>
        <p:grpSpPr bwMode="auto">
          <a:xfrm>
            <a:off x="10736360" y="129803"/>
            <a:ext cx="1211263" cy="1077913"/>
            <a:chOff x="0" y="144"/>
            <a:chExt cx="1728" cy="1584"/>
          </a:xfrm>
        </p:grpSpPr>
        <p:sp>
          <p:nvSpPr>
            <p:cNvPr id="142" name="AutoShape 1068">
              <a:extLst>
                <a:ext uri="{FF2B5EF4-FFF2-40B4-BE49-F238E27FC236}">
                  <a16:creationId xmlns:a16="http://schemas.microsoft.com/office/drawing/2014/main" id="{76A1254D-CE68-438F-9D86-11F9DC86239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69">
              <a:extLst>
                <a:ext uri="{FF2B5EF4-FFF2-40B4-BE49-F238E27FC236}">
                  <a16:creationId xmlns:a16="http://schemas.microsoft.com/office/drawing/2014/main" id="{95450233-61AC-4C0D-957E-9CBB66A2F1F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44" name="Group 1070">
            <a:extLst>
              <a:ext uri="{FF2B5EF4-FFF2-40B4-BE49-F238E27FC236}">
                <a16:creationId xmlns:a16="http://schemas.microsoft.com/office/drawing/2014/main" id="{28584F8B-23FF-4BB1-A913-E55AA8A56F5C}"/>
              </a:ext>
            </a:extLst>
          </p:cNvPr>
          <p:cNvGrpSpPr>
            <a:grpSpLocks/>
          </p:cNvGrpSpPr>
          <p:nvPr/>
        </p:nvGrpSpPr>
        <p:grpSpPr bwMode="auto">
          <a:xfrm>
            <a:off x="10736360" y="129803"/>
            <a:ext cx="1211263" cy="1077913"/>
            <a:chOff x="0" y="144"/>
            <a:chExt cx="1728" cy="1584"/>
          </a:xfrm>
        </p:grpSpPr>
        <p:sp>
          <p:nvSpPr>
            <p:cNvPr id="145" name="AutoShape 1071">
              <a:extLst>
                <a:ext uri="{FF2B5EF4-FFF2-40B4-BE49-F238E27FC236}">
                  <a16:creationId xmlns:a16="http://schemas.microsoft.com/office/drawing/2014/main" id="{ABF52F97-FCD3-46D8-82DE-1BFA3E0901A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72">
              <a:extLst>
                <a:ext uri="{FF2B5EF4-FFF2-40B4-BE49-F238E27FC236}">
                  <a16:creationId xmlns:a16="http://schemas.microsoft.com/office/drawing/2014/main" id="{170D9CB2-102B-4607-ADE8-A2535E87C87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47" name="Group 1073">
            <a:extLst>
              <a:ext uri="{FF2B5EF4-FFF2-40B4-BE49-F238E27FC236}">
                <a16:creationId xmlns:a16="http://schemas.microsoft.com/office/drawing/2014/main" id="{1109C49B-9F97-4408-A8D1-6CD5F40A7872}"/>
              </a:ext>
            </a:extLst>
          </p:cNvPr>
          <p:cNvGrpSpPr>
            <a:grpSpLocks/>
          </p:cNvGrpSpPr>
          <p:nvPr/>
        </p:nvGrpSpPr>
        <p:grpSpPr bwMode="auto">
          <a:xfrm>
            <a:off x="10736360" y="129803"/>
            <a:ext cx="1211263" cy="1077913"/>
            <a:chOff x="0" y="144"/>
            <a:chExt cx="1728" cy="1584"/>
          </a:xfrm>
        </p:grpSpPr>
        <p:sp>
          <p:nvSpPr>
            <p:cNvPr id="148" name="AutoShape 1074">
              <a:extLst>
                <a:ext uri="{FF2B5EF4-FFF2-40B4-BE49-F238E27FC236}">
                  <a16:creationId xmlns:a16="http://schemas.microsoft.com/office/drawing/2014/main" id="{1F65905B-00EF-4008-A94E-E5C92CA5568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75">
              <a:extLst>
                <a:ext uri="{FF2B5EF4-FFF2-40B4-BE49-F238E27FC236}">
                  <a16:creationId xmlns:a16="http://schemas.microsoft.com/office/drawing/2014/main" id="{481B9782-D0F6-43F5-B8A1-16963F5B410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50" name="Group 1076">
            <a:extLst>
              <a:ext uri="{FF2B5EF4-FFF2-40B4-BE49-F238E27FC236}">
                <a16:creationId xmlns:a16="http://schemas.microsoft.com/office/drawing/2014/main" id="{779904F9-C57C-43F3-8D48-C91C0E803CAF}"/>
              </a:ext>
            </a:extLst>
          </p:cNvPr>
          <p:cNvGrpSpPr>
            <a:grpSpLocks/>
          </p:cNvGrpSpPr>
          <p:nvPr/>
        </p:nvGrpSpPr>
        <p:grpSpPr bwMode="auto">
          <a:xfrm>
            <a:off x="10736360" y="129803"/>
            <a:ext cx="1211263" cy="1077913"/>
            <a:chOff x="0" y="144"/>
            <a:chExt cx="1728" cy="1584"/>
          </a:xfrm>
        </p:grpSpPr>
        <p:sp>
          <p:nvSpPr>
            <p:cNvPr id="151" name="AutoShape 1077">
              <a:extLst>
                <a:ext uri="{FF2B5EF4-FFF2-40B4-BE49-F238E27FC236}">
                  <a16:creationId xmlns:a16="http://schemas.microsoft.com/office/drawing/2014/main" id="{D66D0944-1C8B-4A8C-B222-53F6F98D6DA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78">
              <a:extLst>
                <a:ext uri="{FF2B5EF4-FFF2-40B4-BE49-F238E27FC236}">
                  <a16:creationId xmlns:a16="http://schemas.microsoft.com/office/drawing/2014/main" id="{D06260EB-F50E-4A4C-BA67-33E9D76EF59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53" name="Group 1079">
            <a:extLst>
              <a:ext uri="{FF2B5EF4-FFF2-40B4-BE49-F238E27FC236}">
                <a16:creationId xmlns:a16="http://schemas.microsoft.com/office/drawing/2014/main" id="{A5462861-BDC9-4415-BB9F-24D83308CC94}"/>
              </a:ext>
            </a:extLst>
          </p:cNvPr>
          <p:cNvGrpSpPr>
            <a:grpSpLocks/>
          </p:cNvGrpSpPr>
          <p:nvPr/>
        </p:nvGrpSpPr>
        <p:grpSpPr bwMode="auto">
          <a:xfrm>
            <a:off x="10736360" y="129803"/>
            <a:ext cx="1211263" cy="1077913"/>
            <a:chOff x="0" y="144"/>
            <a:chExt cx="1728" cy="1584"/>
          </a:xfrm>
        </p:grpSpPr>
        <p:sp>
          <p:nvSpPr>
            <p:cNvPr id="154" name="AutoShape 1080">
              <a:extLst>
                <a:ext uri="{FF2B5EF4-FFF2-40B4-BE49-F238E27FC236}">
                  <a16:creationId xmlns:a16="http://schemas.microsoft.com/office/drawing/2014/main" id="{DF4C0CF0-1568-4E28-B7BA-030BBB3CCB0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81">
              <a:extLst>
                <a:ext uri="{FF2B5EF4-FFF2-40B4-BE49-F238E27FC236}">
                  <a16:creationId xmlns:a16="http://schemas.microsoft.com/office/drawing/2014/main" id="{A74D4A11-89AE-486C-95E1-35F2306520B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56" name="Group 1082">
            <a:extLst>
              <a:ext uri="{FF2B5EF4-FFF2-40B4-BE49-F238E27FC236}">
                <a16:creationId xmlns:a16="http://schemas.microsoft.com/office/drawing/2014/main" id="{EAA59927-32C3-4049-9690-9340B393353B}"/>
              </a:ext>
            </a:extLst>
          </p:cNvPr>
          <p:cNvGrpSpPr>
            <a:grpSpLocks/>
          </p:cNvGrpSpPr>
          <p:nvPr/>
        </p:nvGrpSpPr>
        <p:grpSpPr bwMode="auto">
          <a:xfrm>
            <a:off x="10736360" y="129803"/>
            <a:ext cx="1211263" cy="1077913"/>
            <a:chOff x="0" y="144"/>
            <a:chExt cx="1728" cy="1584"/>
          </a:xfrm>
        </p:grpSpPr>
        <p:sp>
          <p:nvSpPr>
            <p:cNvPr id="157" name="AutoShape 1083">
              <a:extLst>
                <a:ext uri="{FF2B5EF4-FFF2-40B4-BE49-F238E27FC236}">
                  <a16:creationId xmlns:a16="http://schemas.microsoft.com/office/drawing/2014/main" id="{0CEAAB02-5F46-4288-A999-54F10F7C1CF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84">
              <a:extLst>
                <a:ext uri="{FF2B5EF4-FFF2-40B4-BE49-F238E27FC236}">
                  <a16:creationId xmlns:a16="http://schemas.microsoft.com/office/drawing/2014/main" id="{5F223DD4-808C-4FAF-8CEF-F121D2F3F2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59" name="Group 1085">
            <a:extLst>
              <a:ext uri="{FF2B5EF4-FFF2-40B4-BE49-F238E27FC236}">
                <a16:creationId xmlns:a16="http://schemas.microsoft.com/office/drawing/2014/main" id="{7F6E2C29-DD02-463E-B2FD-2E04E6719A3A}"/>
              </a:ext>
            </a:extLst>
          </p:cNvPr>
          <p:cNvGrpSpPr>
            <a:grpSpLocks/>
          </p:cNvGrpSpPr>
          <p:nvPr/>
        </p:nvGrpSpPr>
        <p:grpSpPr bwMode="auto">
          <a:xfrm>
            <a:off x="10736360" y="129803"/>
            <a:ext cx="1211263" cy="1077913"/>
            <a:chOff x="0" y="144"/>
            <a:chExt cx="1728" cy="1584"/>
          </a:xfrm>
        </p:grpSpPr>
        <p:sp>
          <p:nvSpPr>
            <p:cNvPr id="160" name="AutoShape 1086">
              <a:extLst>
                <a:ext uri="{FF2B5EF4-FFF2-40B4-BE49-F238E27FC236}">
                  <a16:creationId xmlns:a16="http://schemas.microsoft.com/office/drawing/2014/main" id="{8D47C900-A130-4975-A0BC-1533B7A7C07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87">
              <a:extLst>
                <a:ext uri="{FF2B5EF4-FFF2-40B4-BE49-F238E27FC236}">
                  <a16:creationId xmlns:a16="http://schemas.microsoft.com/office/drawing/2014/main" id="{76C3B3EF-8BB9-4AC8-8B40-82025DB8334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62" name="Group 1088">
            <a:extLst>
              <a:ext uri="{FF2B5EF4-FFF2-40B4-BE49-F238E27FC236}">
                <a16:creationId xmlns:a16="http://schemas.microsoft.com/office/drawing/2014/main" id="{D759437B-FCA6-4D08-AA3F-0AF4CAF64B58}"/>
              </a:ext>
            </a:extLst>
          </p:cNvPr>
          <p:cNvGrpSpPr>
            <a:grpSpLocks/>
          </p:cNvGrpSpPr>
          <p:nvPr/>
        </p:nvGrpSpPr>
        <p:grpSpPr bwMode="auto">
          <a:xfrm>
            <a:off x="10736360" y="129803"/>
            <a:ext cx="1211263" cy="1077913"/>
            <a:chOff x="0" y="144"/>
            <a:chExt cx="1728" cy="1584"/>
          </a:xfrm>
        </p:grpSpPr>
        <p:sp>
          <p:nvSpPr>
            <p:cNvPr id="163" name="AutoShape 1089">
              <a:extLst>
                <a:ext uri="{FF2B5EF4-FFF2-40B4-BE49-F238E27FC236}">
                  <a16:creationId xmlns:a16="http://schemas.microsoft.com/office/drawing/2014/main" id="{E32BD2DB-FBBA-4ABC-B802-24548C5BA3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90">
              <a:extLst>
                <a:ext uri="{FF2B5EF4-FFF2-40B4-BE49-F238E27FC236}">
                  <a16:creationId xmlns:a16="http://schemas.microsoft.com/office/drawing/2014/main" id="{D5C0CF7D-B3F9-48D2-9F5F-CDC07069C6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65" name="Group 1091">
            <a:extLst>
              <a:ext uri="{FF2B5EF4-FFF2-40B4-BE49-F238E27FC236}">
                <a16:creationId xmlns:a16="http://schemas.microsoft.com/office/drawing/2014/main" id="{FFF4F49D-0BFA-4C9F-B877-B222CB4625F1}"/>
              </a:ext>
            </a:extLst>
          </p:cNvPr>
          <p:cNvGrpSpPr>
            <a:grpSpLocks/>
          </p:cNvGrpSpPr>
          <p:nvPr/>
        </p:nvGrpSpPr>
        <p:grpSpPr bwMode="auto">
          <a:xfrm>
            <a:off x="10736360" y="129803"/>
            <a:ext cx="1211263" cy="1077913"/>
            <a:chOff x="0" y="144"/>
            <a:chExt cx="1728" cy="1584"/>
          </a:xfrm>
        </p:grpSpPr>
        <p:sp>
          <p:nvSpPr>
            <p:cNvPr id="166" name="AutoShape 1092">
              <a:extLst>
                <a:ext uri="{FF2B5EF4-FFF2-40B4-BE49-F238E27FC236}">
                  <a16:creationId xmlns:a16="http://schemas.microsoft.com/office/drawing/2014/main" id="{4F650002-DA64-4304-83E8-0F9535E9F43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93">
              <a:extLst>
                <a:ext uri="{FF2B5EF4-FFF2-40B4-BE49-F238E27FC236}">
                  <a16:creationId xmlns:a16="http://schemas.microsoft.com/office/drawing/2014/main" id="{052C2FD3-B59C-4A99-8931-A769D374D2A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68" name="Group 1094">
            <a:extLst>
              <a:ext uri="{FF2B5EF4-FFF2-40B4-BE49-F238E27FC236}">
                <a16:creationId xmlns:a16="http://schemas.microsoft.com/office/drawing/2014/main" id="{531AE173-10E0-4530-B772-E9E1FD4F7407}"/>
              </a:ext>
            </a:extLst>
          </p:cNvPr>
          <p:cNvGrpSpPr>
            <a:grpSpLocks/>
          </p:cNvGrpSpPr>
          <p:nvPr/>
        </p:nvGrpSpPr>
        <p:grpSpPr bwMode="auto">
          <a:xfrm>
            <a:off x="10736360" y="129803"/>
            <a:ext cx="1211263" cy="1077913"/>
            <a:chOff x="0" y="144"/>
            <a:chExt cx="1728" cy="1584"/>
          </a:xfrm>
        </p:grpSpPr>
        <p:sp>
          <p:nvSpPr>
            <p:cNvPr id="169" name="AutoShape 1095">
              <a:extLst>
                <a:ext uri="{FF2B5EF4-FFF2-40B4-BE49-F238E27FC236}">
                  <a16:creationId xmlns:a16="http://schemas.microsoft.com/office/drawing/2014/main" id="{E27B00CB-467F-444F-ACCC-EA04070D5E8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096">
              <a:extLst>
                <a:ext uri="{FF2B5EF4-FFF2-40B4-BE49-F238E27FC236}">
                  <a16:creationId xmlns:a16="http://schemas.microsoft.com/office/drawing/2014/main" id="{39DFF0D7-28F9-487D-A191-497CFE4AD8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71" name="Group 1097">
            <a:extLst>
              <a:ext uri="{FF2B5EF4-FFF2-40B4-BE49-F238E27FC236}">
                <a16:creationId xmlns:a16="http://schemas.microsoft.com/office/drawing/2014/main" id="{DA06B72E-3DF2-4269-8F79-A4392A712FAD}"/>
              </a:ext>
            </a:extLst>
          </p:cNvPr>
          <p:cNvGrpSpPr>
            <a:grpSpLocks/>
          </p:cNvGrpSpPr>
          <p:nvPr/>
        </p:nvGrpSpPr>
        <p:grpSpPr bwMode="auto">
          <a:xfrm>
            <a:off x="10736360" y="129803"/>
            <a:ext cx="1211263" cy="1077913"/>
            <a:chOff x="0" y="144"/>
            <a:chExt cx="1728" cy="1584"/>
          </a:xfrm>
        </p:grpSpPr>
        <p:sp>
          <p:nvSpPr>
            <p:cNvPr id="172" name="AutoShape 1098">
              <a:extLst>
                <a:ext uri="{FF2B5EF4-FFF2-40B4-BE49-F238E27FC236}">
                  <a16:creationId xmlns:a16="http://schemas.microsoft.com/office/drawing/2014/main" id="{D08175EA-3019-4AA8-85BC-F14B84C37C6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099">
              <a:extLst>
                <a:ext uri="{FF2B5EF4-FFF2-40B4-BE49-F238E27FC236}">
                  <a16:creationId xmlns:a16="http://schemas.microsoft.com/office/drawing/2014/main" id="{A12C8DD3-F8DD-4B18-9928-5D6AB227154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74" name="Group 1100">
            <a:extLst>
              <a:ext uri="{FF2B5EF4-FFF2-40B4-BE49-F238E27FC236}">
                <a16:creationId xmlns:a16="http://schemas.microsoft.com/office/drawing/2014/main" id="{1A32DBA9-282C-44D5-A746-946F8B9E39A6}"/>
              </a:ext>
            </a:extLst>
          </p:cNvPr>
          <p:cNvGrpSpPr>
            <a:grpSpLocks/>
          </p:cNvGrpSpPr>
          <p:nvPr/>
        </p:nvGrpSpPr>
        <p:grpSpPr bwMode="auto">
          <a:xfrm>
            <a:off x="10736360" y="129803"/>
            <a:ext cx="1211263" cy="1077913"/>
            <a:chOff x="0" y="144"/>
            <a:chExt cx="1728" cy="1584"/>
          </a:xfrm>
        </p:grpSpPr>
        <p:sp>
          <p:nvSpPr>
            <p:cNvPr id="175" name="AutoShape 1101">
              <a:extLst>
                <a:ext uri="{FF2B5EF4-FFF2-40B4-BE49-F238E27FC236}">
                  <a16:creationId xmlns:a16="http://schemas.microsoft.com/office/drawing/2014/main" id="{CDA10922-5877-45A0-9E8C-93933D0D327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102">
              <a:extLst>
                <a:ext uri="{FF2B5EF4-FFF2-40B4-BE49-F238E27FC236}">
                  <a16:creationId xmlns:a16="http://schemas.microsoft.com/office/drawing/2014/main" id="{B19495CA-BF70-4D1D-BC72-ADDE0482843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77" name="Group 1103">
            <a:extLst>
              <a:ext uri="{FF2B5EF4-FFF2-40B4-BE49-F238E27FC236}">
                <a16:creationId xmlns:a16="http://schemas.microsoft.com/office/drawing/2014/main" id="{E3965D95-5D8B-4CBC-AE9C-465A9EDCDD84}"/>
              </a:ext>
            </a:extLst>
          </p:cNvPr>
          <p:cNvGrpSpPr>
            <a:grpSpLocks/>
          </p:cNvGrpSpPr>
          <p:nvPr/>
        </p:nvGrpSpPr>
        <p:grpSpPr bwMode="auto">
          <a:xfrm>
            <a:off x="10736360" y="129803"/>
            <a:ext cx="1211263" cy="1077913"/>
            <a:chOff x="0" y="144"/>
            <a:chExt cx="1728" cy="1584"/>
          </a:xfrm>
        </p:grpSpPr>
        <p:sp>
          <p:nvSpPr>
            <p:cNvPr id="178" name="AutoShape 1104">
              <a:extLst>
                <a:ext uri="{FF2B5EF4-FFF2-40B4-BE49-F238E27FC236}">
                  <a16:creationId xmlns:a16="http://schemas.microsoft.com/office/drawing/2014/main" id="{49364AC8-CF74-4729-A0FF-ACF6575EDA0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105">
              <a:extLst>
                <a:ext uri="{FF2B5EF4-FFF2-40B4-BE49-F238E27FC236}">
                  <a16:creationId xmlns:a16="http://schemas.microsoft.com/office/drawing/2014/main" id="{8D7EAB8D-A2B1-495C-B1E6-FCBCFC717CB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80" name="Group 1106">
            <a:extLst>
              <a:ext uri="{FF2B5EF4-FFF2-40B4-BE49-F238E27FC236}">
                <a16:creationId xmlns:a16="http://schemas.microsoft.com/office/drawing/2014/main" id="{B4416F2B-E972-4C1B-8143-91BB6B21992F}"/>
              </a:ext>
            </a:extLst>
          </p:cNvPr>
          <p:cNvGrpSpPr>
            <a:grpSpLocks/>
          </p:cNvGrpSpPr>
          <p:nvPr/>
        </p:nvGrpSpPr>
        <p:grpSpPr bwMode="auto">
          <a:xfrm>
            <a:off x="10736360" y="129803"/>
            <a:ext cx="1211263" cy="1077913"/>
            <a:chOff x="0" y="144"/>
            <a:chExt cx="1728" cy="1584"/>
          </a:xfrm>
        </p:grpSpPr>
        <p:sp>
          <p:nvSpPr>
            <p:cNvPr id="181" name="AutoShape 1107">
              <a:extLst>
                <a:ext uri="{FF2B5EF4-FFF2-40B4-BE49-F238E27FC236}">
                  <a16:creationId xmlns:a16="http://schemas.microsoft.com/office/drawing/2014/main" id="{0E748D1E-2A8C-43B3-9ED0-DBE5F8194D7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108">
              <a:extLst>
                <a:ext uri="{FF2B5EF4-FFF2-40B4-BE49-F238E27FC236}">
                  <a16:creationId xmlns:a16="http://schemas.microsoft.com/office/drawing/2014/main" id="{01D8D499-EEA7-4A52-AB26-322D86B3E10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83" name="Group 1109">
            <a:extLst>
              <a:ext uri="{FF2B5EF4-FFF2-40B4-BE49-F238E27FC236}">
                <a16:creationId xmlns:a16="http://schemas.microsoft.com/office/drawing/2014/main" id="{E62875CE-6E14-4F10-BBF6-48654127AB0F}"/>
              </a:ext>
            </a:extLst>
          </p:cNvPr>
          <p:cNvGrpSpPr>
            <a:grpSpLocks/>
          </p:cNvGrpSpPr>
          <p:nvPr/>
        </p:nvGrpSpPr>
        <p:grpSpPr bwMode="auto">
          <a:xfrm>
            <a:off x="10736360" y="129803"/>
            <a:ext cx="1211263" cy="1077913"/>
            <a:chOff x="0" y="144"/>
            <a:chExt cx="1728" cy="1584"/>
          </a:xfrm>
        </p:grpSpPr>
        <p:sp>
          <p:nvSpPr>
            <p:cNvPr id="184" name="AutoShape 1110">
              <a:extLst>
                <a:ext uri="{FF2B5EF4-FFF2-40B4-BE49-F238E27FC236}">
                  <a16:creationId xmlns:a16="http://schemas.microsoft.com/office/drawing/2014/main" id="{AB067ABD-CE8C-45EF-BCFD-7CAA9F09C42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111">
              <a:extLst>
                <a:ext uri="{FF2B5EF4-FFF2-40B4-BE49-F238E27FC236}">
                  <a16:creationId xmlns:a16="http://schemas.microsoft.com/office/drawing/2014/main" id="{422BE105-5A21-4437-8C1C-D7825B1540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186" name="Group 1112">
            <a:extLst>
              <a:ext uri="{FF2B5EF4-FFF2-40B4-BE49-F238E27FC236}">
                <a16:creationId xmlns:a16="http://schemas.microsoft.com/office/drawing/2014/main" id="{0D48DA43-9248-44D6-8E02-11F43246B410}"/>
              </a:ext>
            </a:extLst>
          </p:cNvPr>
          <p:cNvGrpSpPr>
            <a:grpSpLocks/>
          </p:cNvGrpSpPr>
          <p:nvPr/>
        </p:nvGrpSpPr>
        <p:grpSpPr bwMode="auto">
          <a:xfrm>
            <a:off x="10736360" y="129803"/>
            <a:ext cx="1211263" cy="1077913"/>
            <a:chOff x="0" y="144"/>
            <a:chExt cx="1728" cy="1584"/>
          </a:xfrm>
        </p:grpSpPr>
        <p:sp>
          <p:nvSpPr>
            <p:cNvPr id="187" name="AutoShape 1113">
              <a:extLst>
                <a:ext uri="{FF2B5EF4-FFF2-40B4-BE49-F238E27FC236}">
                  <a16:creationId xmlns:a16="http://schemas.microsoft.com/office/drawing/2014/main" id="{819A1554-5EC8-420B-B88E-34F2733F138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114">
              <a:extLst>
                <a:ext uri="{FF2B5EF4-FFF2-40B4-BE49-F238E27FC236}">
                  <a16:creationId xmlns:a16="http://schemas.microsoft.com/office/drawing/2014/main" id="{E6CE9397-4E9F-4771-8EF9-15EBC4C1734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189" name="Group 1115">
            <a:extLst>
              <a:ext uri="{FF2B5EF4-FFF2-40B4-BE49-F238E27FC236}">
                <a16:creationId xmlns:a16="http://schemas.microsoft.com/office/drawing/2014/main" id="{86BB5FC3-BAC5-419F-9ED1-2ADDE4FCAB3B}"/>
              </a:ext>
            </a:extLst>
          </p:cNvPr>
          <p:cNvGrpSpPr>
            <a:grpSpLocks/>
          </p:cNvGrpSpPr>
          <p:nvPr/>
        </p:nvGrpSpPr>
        <p:grpSpPr bwMode="auto">
          <a:xfrm>
            <a:off x="10736360" y="129803"/>
            <a:ext cx="1211263" cy="1077913"/>
            <a:chOff x="0" y="144"/>
            <a:chExt cx="1728" cy="1584"/>
          </a:xfrm>
        </p:grpSpPr>
        <p:sp>
          <p:nvSpPr>
            <p:cNvPr id="190" name="AutoShape 1116">
              <a:extLst>
                <a:ext uri="{FF2B5EF4-FFF2-40B4-BE49-F238E27FC236}">
                  <a16:creationId xmlns:a16="http://schemas.microsoft.com/office/drawing/2014/main" id="{70B3DCC5-B902-497B-86AD-0E6090FC42B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17">
              <a:extLst>
                <a:ext uri="{FF2B5EF4-FFF2-40B4-BE49-F238E27FC236}">
                  <a16:creationId xmlns:a16="http://schemas.microsoft.com/office/drawing/2014/main" id="{CBCEA7F3-5E3E-4CAD-9BEA-57B1F266655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192" name="Group 1118">
            <a:extLst>
              <a:ext uri="{FF2B5EF4-FFF2-40B4-BE49-F238E27FC236}">
                <a16:creationId xmlns:a16="http://schemas.microsoft.com/office/drawing/2014/main" id="{03E1B1BC-C1B2-42F7-8EED-551CAE0FEF01}"/>
              </a:ext>
            </a:extLst>
          </p:cNvPr>
          <p:cNvGrpSpPr>
            <a:grpSpLocks/>
          </p:cNvGrpSpPr>
          <p:nvPr/>
        </p:nvGrpSpPr>
        <p:grpSpPr bwMode="auto">
          <a:xfrm>
            <a:off x="10736360" y="129803"/>
            <a:ext cx="1211263" cy="1077913"/>
            <a:chOff x="0" y="144"/>
            <a:chExt cx="1728" cy="1584"/>
          </a:xfrm>
        </p:grpSpPr>
        <p:sp>
          <p:nvSpPr>
            <p:cNvPr id="193" name="AutoShape 1119">
              <a:extLst>
                <a:ext uri="{FF2B5EF4-FFF2-40B4-BE49-F238E27FC236}">
                  <a16:creationId xmlns:a16="http://schemas.microsoft.com/office/drawing/2014/main" id="{2290339E-9356-473A-B2EC-0009CCE195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20">
              <a:extLst>
                <a:ext uri="{FF2B5EF4-FFF2-40B4-BE49-F238E27FC236}">
                  <a16:creationId xmlns:a16="http://schemas.microsoft.com/office/drawing/2014/main" id="{851C6E76-007C-4333-837D-561B8510B4A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195" name="Group 1121">
            <a:extLst>
              <a:ext uri="{FF2B5EF4-FFF2-40B4-BE49-F238E27FC236}">
                <a16:creationId xmlns:a16="http://schemas.microsoft.com/office/drawing/2014/main" id="{90A47AB3-6BC4-4637-A37F-8A54EE672632}"/>
              </a:ext>
            </a:extLst>
          </p:cNvPr>
          <p:cNvGrpSpPr>
            <a:grpSpLocks/>
          </p:cNvGrpSpPr>
          <p:nvPr/>
        </p:nvGrpSpPr>
        <p:grpSpPr bwMode="auto">
          <a:xfrm>
            <a:off x="10736360" y="129803"/>
            <a:ext cx="1211263" cy="1077913"/>
            <a:chOff x="0" y="144"/>
            <a:chExt cx="1728" cy="1584"/>
          </a:xfrm>
        </p:grpSpPr>
        <p:sp>
          <p:nvSpPr>
            <p:cNvPr id="196" name="AutoShape 1122">
              <a:extLst>
                <a:ext uri="{FF2B5EF4-FFF2-40B4-BE49-F238E27FC236}">
                  <a16:creationId xmlns:a16="http://schemas.microsoft.com/office/drawing/2014/main" id="{01585207-B554-4C4B-9261-6AE27E8305C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7" name="Text Box 1123">
              <a:extLst>
                <a:ext uri="{FF2B5EF4-FFF2-40B4-BE49-F238E27FC236}">
                  <a16:creationId xmlns:a16="http://schemas.microsoft.com/office/drawing/2014/main" id="{D94883E2-567B-4464-BC34-DD8EE140B69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198" name="Group 1124">
            <a:extLst>
              <a:ext uri="{FF2B5EF4-FFF2-40B4-BE49-F238E27FC236}">
                <a16:creationId xmlns:a16="http://schemas.microsoft.com/office/drawing/2014/main" id="{E4FB2C3E-115D-417E-9A40-5885924B6789}"/>
              </a:ext>
            </a:extLst>
          </p:cNvPr>
          <p:cNvGrpSpPr>
            <a:grpSpLocks/>
          </p:cNvGrpSpPr>
          <p:nvPr/>
        </p:nvGrpSpPr>
        <p:grpSpPr bwMode="auto">
          <a:xfrm>
            <a:off x="10744298" y="118691"/>
            <a:ext cx="1211262" cy="1077912"/>
            <a:chOff x="-168" y="-12"/>
            <a:chExt cx="1728" cy="1584"/>
          </a:xfrm>
        </p:grpSpPr>
        <p:sp>
          <p:nvSpPr>
            <p:cNvPr id="199" name="AutoShape 1125">
              <a:extLst>
                <a:ext uri="{FF2B5EF4-FFF2-40B4-BE49-F238E27FC236}">
                  <a16:creationId xmlns:a16="http://schemas.microsoft.com/office/drawing/2014/main" id="{F6FFBD87-F8E7-4E93-A1A5-977BFF69962F}"/>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0" name="Text Box 1126">
              <a:extLst>
                <a:ext uri="{FF2B5EF4-FFF2-40B4-BE49-F238E27FC236}">
                  <a16:creationId xmlns:a16="http://schemas.microsoft.com/office/drawing/2014/main" id="{06B454E9-C976-4003-9F4D-0479985BB0E5}"/>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201" name="Rectangle 200">
            <a:extLst>
              <a:ext uri="{FF2B5EF4-FFF2-40B4-BE49-F238E27FC236}">
                <a16:creationId xmlns:a16="http://schemas.microsoft.com/office/drawing/2014/main" id="{27DB62E2-F831-4213-B91E-C2092911CC54}"/>
              </a:ext>
            </a:extLst>
          </p:cNvPr>
          <p:cNvSpPr/>
          <p:nvPr/>
        </p:nvSpPr>
        <p:spPr>
          <a:xfrm>
            <a:off x="10736360" y="1268041"/>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1919334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000"/>
                                        <p:tgtEl>
                                          <p:spTgt spid="50"/>
                                        </p:tgtEl>
                                      </p:cBhvr>
                                    </p:animEffect>
                                    <p:anim calcmode="lin" valueType="num">
                                      <p:cBhvr>
                                        <p:cTn id="24" dur="1000" fill="hold"/>
                                        <p:tgtEl>
                                          <p:spTgt spid="50"/>
                                        </p:tgtEl>
                                        <p:attrNameLst>
                                          <p:attrName>ppt_x</p:attrName>
                                        </p:attrNameLst>
                                      </p:cBhvr>
                                      <p:tavLst>
                                        <p:tav tm="0">
                                          <p:val>
                                            <p:strVal val="#ppt_x"/>
                                          </p:val>
                                        </p:tav>
                                        <p:tav tm="100000">
                                          <p:val>
                                            <p:strVal val="#ppt_x"/>
                                          </p:val>
                                        </p:tav>
                                      </p:tavLst>
                                    </p:anim>
                                    <p:anim calcmode="lin" valueType="num">
                                      <p:cBhvr>
                                        <p:cTn id="25" dur="900" decel="100000" fill="hold"/>
                                        <p:tgtEl>
                                          <p:spTgt spid="5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0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98"/>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nodeType="afterEffect">
                                  <p:stCondLst>
                                    <p:cond delay="1000"/>
                                  </p:stCondLst>
                                  <p:childTnLst>
                                    <p:set>
                                      <p:cBhvr>
                                        <p:cTn id="38" dur="1" fill="hold">
                                          <p:stCondLst>
                                            <p:cond delay="0"/>
                                          </p:stCondLst>
                                        </p:cTn>
                                        <p:tgtEl>
                                          <p:spTgt spid="195"/>
                                        </p:tgtEl>
                                        <p:attrNameLst>
                                          <p:attrName>style.visibility</p:attrName>
                                        </p:attrNameLst>
                                      </p:cBhvr>
                                      <p:to>
                                        <p:strVal val="hidden"/>
                                      </p:to>
                                    </p:set>
                                  </p:childTnLst>
                                </p:cTn>
                              </p:par>
                            </p:childTnLst>
                          </p:cTn>
                        </p:par>
                        <p:par>
                          <p:cTn id="39" fill="hold">
                            <p:stCondLst>
                              <p:cond delay="1000"/>
                            </p:stCondLst>
                            <p:childTnLst>
                              <p:par>
                                <p:cTn id="40" presetID="1" presetClass="exit" presetSubtype="0" fill="hold" nodeType="afterEffect">
                                  <p:stCondLst>
                                    <p:cond delay="1000"/>
                                  </p:stCondLst>
                                  <p:childTnLst>
                                    <p:set>
                                      <p:cBhvr>
                                        <p:cTn id="41" dur="1" fill="hold">
                                          <p:stCondLst>
                                            <p:cond delay="0"/>
                                          </p:stCondLst>
                                        </p:cTn>
                                        <p:tgtEl>
                                          <p:spTgt spid="192"/>
                                        </p:tgtEl>
                                        <p:attrNameLst>
                                          <p:attrName>style.visibility</p:attrName>
                                        </p:attrNameLst>
                                      </p:cBhvr>
                                      <p:to>
                                        <p:strVal val="hidden"/>
                                      </p:to>
                                    </p:set>
                                  </p:childTnLst>
                                </p:cTn>
                              </p:par>
                            </p:childTnLst>
                          </p:cTn>
                        </p:par>
                        <p:par>
                          <p:cTn id="42" fill="hold">
                            <p:stCondLst>
                              <p:cond delay="2000"/>
                            </p:stCondLst>
                            <p:childTnLst>
                              <p:par>
                                <p:cTn id="43" presetID="1" presetClass="exit" presetSubtype="0" fill="hold" nodeType="afterEffect">
                                  <p:stCondLst>
                                    <p:cond delay="1000"/>
                                  </p:stCondLst>
                                  <p:childTnLst>
                                    <p:set>
                                      <p:cBhvr>
                                        <p:cTn id="44" dur="1" fill="hold">
                                          <p:stCondLst>
                                            <p:cond delay="0"/>
                                          </p:stCondLst>
                                        </p:cTn>
                                        <p:tgtEl>
                                          <p:spTgt spid="189"/>
                                        </p:tgtEl>
                                        <p:attrNameLst>
                                          <p:attrName>style.visibility</p:attrName>
                                        </p:attrNameLst>
                                      </p:cBhvr>
                                      <p:to>
                                        <p:strVal val="hidden"/>
                                      </p:to>
                                    </p:set>
                                  </p:childTnLst>
                                </p:cTn>
                              </p:par>
                            </p:childTnLst>
                          </p:cTn>
                        </p:par>
                        <p:par>
                          <p:cTn id="45" fill="hold">
                            <p:stCondLst>
                              <p:cond delay="3000"/>
                            </p:stCondLst>
                            <p:childTnLst>
                              <p:par>
                                <p:cTn id="46" presetID="1" presetClass="exit" presetSubtype="0" fill="hold" nodeType="afterEffect">
                                  <p:stCondLst>
                                    <p:cond delay="1000"/>
                                  </p:stCondLst>
                                  <p:childTnLst>
                                    <p:set>
                                      <p:cBhvr>
                                        <p:cTn id="47" dur="1" fill="hold">
                                          <p:stCondLst>
                                            <p:cond delay="0"/>
                                          </p:stCondLst>
                                        </p:cTn>
                                        <p:tgtEl>
                                          <p:spTgt spid="186"/>
                                        </p:tgtEl>
                                        <p:attrNameLst>
                                          <p:attrName>style.visibility</p:attrName>
                                        </p:attrNameLst>
                                      </p:cBhvr>
                                      <p:to>
                                        <p:strVal val="hidden"/>
                                      </p:to>
                                    </p:set>
                                  </p:childTnLst>
                                </p:cTn>
                              </p:par>
                            </p:childTnLst>
                          </p:cTn>
                        </p:par>
                        <p:par>
                          <p:cTn id="48" fill="hold">
                            <p:stCondLst>
                              <p:cond delay="4000"/>
                            </p:stCondLst>
                            <p:childTnLst>
                              <p:par>
                                <p:cTn id="49" presetID="1" presetClass="exit" presetSubtype="0" fill="hold" nodeType="afterEffect">
                                  <p:stCondLst>
                                    <p:cond delay="1000"/>
                                  </p:stCondLst>
                                  <p:childTnLst>
                                    <p:set>
                                      <p:cBhvr>
                                        <p:cTn id="50" dur="1" fill="hold">
                                          <p:stCondLst>
                                            <p:cond delay="0"/>
                                          </p:stCondLst>
                                        </p:cTn>
                                        <p:tgtEl>
                                          <p:spTgt spid="183"/>
                                        </p:tgtEl>
                                        <p:attrNameLst>
                                          <p:attrName>style.visibility</p:attrName>
                                        </p:attrNameLst>
                                      </p:cBhvr>
                                      <p:to>
                                        <p:strVal val="hidden"/>
                                      </p:to>
                                    </p:set>
                                  </p:childTnLst>
                                </p:cTn>
                              </p:par>
                            </p:childTnLst>
                          </p:cTn>
                        </p:par>
                        <p:par>
                          <p:cTn id="51" fill="hold">
                            <p:stCondLst>
                              <p:cond delay="5000"/>
                            </p:stCondLst>
                            <p:childTnLst>
                              <p:par>
                                <p:cTn id="52" presetID="1" presetClass="exit" presetSubtype="0" fill="hold" nodeType="afterEffect">
                                  <p:stCondLst>
                                    <p:cond delay="1000"/>
                                  </p:stCondLst>
                                  <p:childTnLst>
                                    <p:set>
                                      <p:cBhvr>
                                        <p:cTn id="53" dur="1" fill="hold">
                                          <p:stCondLst>
                                            <p:cond delay="0"/>
                                          </p:stCondLst>
                                        </p:cTn>
                                        <p:tgtEl>
                                          <p:spTgt spid="180"/>
                                        </p:tgtEl>
                                        <p:attrNameLst>
                                          <p:attrName>style.visibility</p:attrName>
                                        </p:attrNameLst>
                                      </p:cBhvr>
                                      <p:to>
                                        <p:strVal val="hidden"/>
                                      </p:to>
                                    </p:set>
                                  </p:childTnLst>
                                </p:cTn>
                              </p:par>
                            </p:childTnLst>
                          </p:cTn>
                        </p:par>
                        <p:par>
                          <p:cTn id="54" fill="hold">
                            <p:stCondLst>
                              <p:cond delay="6000"/>
                            </p:stCondLst>
                            <p:childTnLst>
                              <p:par>
                                <p:cTn id="55" presetID="1" presetClass="exit" presetSubtype="0" fill="hold" nodeType="afterEffect">
                                  <p:stCondLst>
                                    <p:cond delay="1000"/>
                                  </p:stCondLst>
                                  <p:childTnLst>
                                    <p:set>
                                      <p:cBhvr>
                                        <p:cTn id="56" dur="1" fill="hold">
                                          <p:stCondLst>
                                            <p:cond delay="0"/>
                                          </p:stCondLst>
                                        </p:cTn>
                                        <p:tgtEl>
                                          <p:spTgt spid="177"/>
                                        </p:tgtEl>
                                        <p:attrNameLst>
                                          <p:attrName>style.visibility</p:attrName>
                                        </p:attrNameLst>
                                      </p:cBhvr>
                                      <p:to>
                                        <p:strVal val="hidden"/>
                                      </p:to>
                                    </p:set>
                                  </p:childTnLst>
                                </p:cTn>
                              </p:par>
                            </p:childTnLst>
                          </p:cTn>
                        </p:par>
                        <p:par>
                          <p:cTn id="57" fill="hold">
                            <p:stCondLst>
                              <p:cond delay="7000"/>
                            </p:stCondLst>
                            <p:childTnLst>
                              <p:par>
                                <p:cTn id="58" presetID="1" presetClass="exit" presetSubtype="0" fill="hold" nodeType="afterEffect">
                                  <p:stCondLst>
                                    <p:cond delay="1000"/>
                                  </p:stCondLst>
                                  <p:childTnLst>
                                    <p:set>
                                      <p:cBhvr>
                                        <p:cTn id="59" dur="1" fill="hold">
                                          <p:stCondLst>
                                            <p:cond delay="0"/>
                                          </p:stCondLst>
                                        </p:cTn>
                                        <p:tgtEl>
                                          <p:spTgt spid="174"/>
                                        </p:tgtEl>
                                        <p:attrNameLst>
                                          <p:attrName>style.visibility</p:attrName>
                                        </p:attrNameLst>
                                      </p:cBhvr>
                                      <p:to>
                                        <p:strVal val="hidden"/>
                                      </p:to>
                                    </p:set>
                                  </p:childTnLst>
                                </p:cTn>
                              </p:par>
                            </p:childTnLst>
                          </p:cTn>
                        </p:par>
                        <p:par>
                          <p:cTn id="60" fill="hold">
                            <p:stCondLst>
                              <p:cond delay="8000"/>
                            </p:stCondLst>
                            <p:childTnLst>
                              <p:par>
                                <p:cTn id="61" presetID="1" presetClass="exit" presetSubtype="0" fill="hold" nodeType="afterEffect">
                                  <p:stCondLst>
                                    <p:cond delay="1000"/>
                                  </p:stCondLst>
                                  <p:childTnLst>
                                    <p:set>
                                      <p:cBhvr>
                                        <p:cTn id="62" dur="1" fill="hold">
                                          <p:stCondLst>
                                            <p:cond delay="0"/>
                                          </p:stCondLst>
                                        </p:cTn>
                                        <p:tgtEl>
                                          <p:spTgt spid="171"/>
                                        </p:tgtEl>
                                        <p:attrNameLst>
                                          <p:attrName>style.visibility</p:attrName>
                                        </p:attrNameLst>
                                      </p:cBhvr>
                                      <p:to>
                                        <p:strVal val="hidden"/>
                                      </p:to>
                                    </p:set>
                                  </p:childTnLst>
                                </p:cTn>
                              </p:par>
                            </p:childTnLst>
                          </p:cTn>
                        </p:par>
                        <p:par>
                          <p:cTn id="63" fill="hold">
                            <p:stCondLst>
                              <p:cond delay="9000"/>
                            </p:stCondLst>
                            <p:childTnLst>
                              <p:par>
                                <p:cTn id="64" presetID="1" presetClass="exit" presetSubtype="0" fill="hold" nodeType="afterEffect">
                                  <p:stCondLst>
                                    <p:cond delay="1000"/>
                                  </p:stCondLst>
                                  <p:childTnLst>
                                    <p:set>
                                      <p:cBhvr>
                                        <p:cTn id="65" dur="1" fill="hold">
                                          <p:stCondLst>
                                            <p:cond delay="0"/>
                                          </p:stCondLst>
                                        </p:cTn>
                                        <p:tgtEl>
                                          <p:spTgt spid="168"/>
                                        </p:tgtEl>
                                        <p:attrNameLst>
                                          <p:attrName>style.visibility</p:attrName>
                                        </p:attrNameLst>
                                      </p:cBhvr>
                                      <p:to>
                                        <p:strVal val="hidden"/>
                                      </p:to>
                                    </p:set>
                                  </p:childTnLst>
                                </p:cTn>
                              </p:par>
                            </p:childTnLst>
                          </p:cTn>
                        </p:par>
                        <p:par>
                          <p:cTn id="66" fill="hold">
                            <p:stCondLst>
                              <p:cond delay="10000"/>
                            </p:stCondLst>
                            <p:childTnLst>
                              <p:par>
                                <p:cTn id="67" presetID="1" presetClass="exit" presetSubtype="0" fill="hold" nodeType="afterEffect">
                                  <p:stCondLst>
                                    <p:cond delay="1000"/>
                                  </p:stCondLst>
                                  <p:childTnLst>
                                    <p:set>
                                      <p:cBhvr>
                                        <p:cTn id="68" dur="1" fill="hold">
                                          <p:stCondLst>
                                            <p:cond delay="0"/>
                                          </p:stCondLst>
                                        </p:cTn>
                                        <p:tgtEl>
                                          <p:spTgt spid="165"/>
                                        </p:tgtEl>
                                        <p:attrNameLst>
                                          <p:attrName>style.visibility</p:attrName>
                                        </p:attrNameLst>
                                      </p:cBhvr>
                                      <p:to>
                                        <p:strVal val="hidden"/>
                                      </p:to>
                                    </p:set>
                                  </p:childTnLst>
                                </p:cTn>
                              </p:par>
                            </p:childTnLst>
                          </p:cTn>
                        </p:par>
                        <p:par>
                          <p:cTn id="69" fill="hold">
                            <p:stCondLst>
                              <p:cond delay="11000"/>
                            </p:stCondLst>
                            <p:childTnLst>
                              <p:par>
                                <p:cTn id="70" presetID="1" presetClass="exit" presetSubtype="0" fill="hold" nodeType="afterEffect">
                                  <p:stCondLst>
                                    <p:cond delay="1000"/>
                                  </p:stCondLst>
                                  <p:childTnLst>
                                    <p:set>
                                      <p:cBhvr>
                                        <p:cTn id="71" dur="1" fill="hold">
                                          <p:stCondLst>
                                            <p:cond delay="0"/>
                                          </p:stCondLst>
                                        </p:cTn>
                                        <p:tgtEl>
                                          <p:spTgt spid="162"/>
                                        </p:tgtEl>
                                        <p:attrNameLst>
                                          <p:attrName>style.visibility</p:attrName>
                                        </p:attrNameLst>
                                      </p:cBhvr>
                                      <p:to>
                                        <p:strVal val="hidden"/>
                                      </p:to>
                                    </p:set>
                                  </p:childTnLst>
                                </p:cTn>
                              </p:par>
                            </p:childTnLst>
                          </p:cTn>
                        </p:par>
                        <p:par>
                          <p:cTn id="72" fill="hold">
                            <p:stCondLst>
                              <p:cond delay="12000"/>
                            </p:stCondLst>
                            <p:childTnLst>
                              <p:par>
                                <p:cTn id="73" presetID="1" presetClass="exit" presetSubtype="0" fill="hold" nodeType="afterEffect">
                                  <p:stCondLst>
                                    <p:cond delay="1000"/>
                                  </p:stCondLst>
                                  <p:childTnLst>
                                    <p:set>
                                      <p:cBhvr>
                                        <p:cTn id="74" dur="1" fill="hold">
                                          <p:stCondLst>
                                            <p:cond delay="0"/>
                                          </p:stCondLst>
                                        </p:cTn>
                                        <p:tgtEl>
                                          <p:spTgt spid="159"/>
                                        </p:tgtEl>
                                        <p:attrNameLst>
                                          <p:attrName>style.visibility</p:attrName>
                                        </p:attrNameLst>
                                      </p:cBhvr>
                                      <p:to>
                                        <p:strVal val="hidden"/>
                                      </p:to>
                                    </p:set>
                                  </p:childTnLst>
                                </p:cTn>
                              </p:par>
                            </p:childTnLst>
                          </p:cTn>
                        </p:par>
                        <p:par>
                          <p:cTn id="75" fill="hold">
                            <p:stCondLst>
                              <p:cond delay="13000"/>
                            </p:stCondLst>
                            <p:childTnLst>
                              <p:par>
                                <p:cTn id="76" presetID="1" presetClass="exit" presetSubtype="0" fill="hold" nodeType="afterEffect">
                                  <p:stCondLst>
                                    <p:cond delay="1000"/>
                                  </p:stCondLst>
                                  <p:childTnLst>
                                    <p:set>
                                      <p:cBhvr>
                                        <p:cTn id="77" dur="1" fill="hold">
                                          <p:stCondLst>
                                            <p:cond delay="0"/>
                                          </p:stCondLst>
                                        </p:cTn>
                                        <p:tgtEl>
                                          <p:spTgt spid="156"/>
                                        </p:tgtEl>
                                        <p:attrNameLst>
                                          <p:attrName>style.visibility</p:attrName>
                                        </p:attrNameLst>
                                      </p:cBhvr>
                                      <p:to>
                                        <p:strVal val="hidden"/>
                                      </p:to>
                                    </p:set>
                                  </p:childTnLst>
                                </p:cTn>
                              </p:par>
                            </p:childTnLst>
                          </p:cTn>
                        </p:par>
                        <p:par>
                          <p:cTn id="78" fill="hold">
                            <p:stCondLst>
                              <p:cond delay="14000"/>
                            </p:stCondLst>
                            <p:childTnLst>
                              <p:par>
                                <p:cTn id="79" presetID="1" presetClass="exit" presetSubtype="0" fill="hold" nodeType="afterEffect">
                                  <p:stCondLst>
                                    <p:cond delay="1000"/>
                                  </p:stCondLst>
                                  <p:childTnLst>
                                    <p:set>
                                      <p:cBhvr>
                                        <p:cTn id="80" dur="1" fill="hold">
                                          <p:stCondLst>
                                            <p:cond delay="0"/>
                                          </p:stCondLst>
                                        </p:cTn>
                                        <p:tgtEl>
                                          <p:spTgt spid="153"/>
                                        </p:tgtEl>
                                        <p:attrNameLst>
                                          <p:attrName>style.visibility</p:attrName>
                                        </p:attrNameLst>
                                      </p:cBhvr>
                                      <p:to>
                                        <p:strVal val="hidden"/>
                                      </p:to>
                                    </p:set>
                                  </p:childTnLst>
                                </p:cTn>
                              </p:par>
                            </p:childTnLst>
                          </p:cTn>
                        </p:par>
                        <p:par>
                          <p:cTn id="81" fill="hold">
                            <p:stCondLst>
                              <p:cond delay="15000"/>
                            </p:stCondLst>
                            <p:childTnLst>
                              <p:par>
                                <p:cTn id="82" presetID="1" presetClass="exit" presetSubtype="0" fill="hold" nodeType="afterEffect">
                                  <p:stCondLst>
                                    <p:cond delay="1000"/>
                                  </p:stCondLst>
                                  <p:childTnLst>
                                    <p:set>
                                      <p:cBhvr>
                                        <p:cTn id="83" dur="1" fill="hold">
                                          <p:stCondLst>
                                            <p:cond delay="0"/>
                                          </p:stCondLst>
                                        </p:cTn>
                                        <p:tgtEl>
                                          <p:spTgt spid="150"/>
                                        </p:tgtEl>
                                        <p:attrNameLst>
                                          <p:attrName>style.visibility</p:attrName>
                                        </p:attrNameLst>
                                      </p:cBhvr>
                                      <p:to>
                                        <p:strVal val="hidden"/>
                                      </p:to>
                                    </p:set>
                                  </p:childTnLst>
                                </p:cTn>
                              </p:par>
                            </p:childTnLst>
                          </p:cTn>
                        </p:par>
                        <p:par>
                          <p:cTn id="84" fill="hold">
                            <p:stCondLst>
                              <p:cond delay="16000"/>
                            </p:stCondLst>
                            <p:childTnLst>
                              <p:par>
                                <p:cTn id="85" presetID="1" presetClass="exit" presetSubtype="0" fill="hold" nodeType="afterEffect">
                                  <p:stCondLst>
                                    <p:cond delay="1000"/>
                                  </p:stCondLst>
                                  <p:childTnLst>
                                    <p:set>
                                      <p:cBhvr>
                                        <p:cTn id="86" dur="1" fill="hold">
                                          <p:stCondLst>
                                            <p:cond delay="0"/>
                                          </p:stCondLst>
                                        </p:cTn>
                                        <p:tgtEl>
                                          <p:spTgt spid="147"/>
                                        </p:tgtEl>
                                        <p:attrNameLst>
                                          <p:attrName>style.visibility</p:attrName>
                                        </p:attrNameLst>
                                      </p:cBhvr>
                                      <p:to>
                                        <p:strVal val="hidden"/>
                                      </p:to>
                                    </p:set>
                                  </p:childTnLst>
                                </p:cTn>
                              </p:par>
                            </p:childTnLst>
                          </p:cTn>
                        </p:par>
                        <p:par>
                          <p:cTn id="87" fill="hold">
                            <p:stCondLst>
                              <p:cond delay="17000"/>
                            </p:stCondLst>
                            <p:childTnLst>
                              <p:par>
                                <p:cTn id="88" presetID="1" presetClass="exit" presetSubtype="0" fill="hold" nodeType="afterEffect">
                                  <p:stCondLst>
                                    <p:cond delay="1000"/>
                                  </p:stCondLst>
                                  <p:childTnLst>
                                    <p:set>
                                      <p:cBhvr>
                                        <p:cTn id="89" dur="1" fill="hold">
                                          <p:stCondLst>
                                            <p:cond delay="0"/>
                                          </p:stCondLst>
                                        </p:cTn>
                                        <p:tgtEl>
                                          <p:spTgt spid="144"/>
                                        </p:tgtEl>
                                        <p:attrNameLst>
                                          <p:attrName>style.visibility</p:attrName>
                                        </p:attrNameLst>
                                      </p:cBhvr>
                                      <p:to>
                                        <p:strVal val="hidden"/>
                                      </p:to>
                                    </p:set>
                                  </p:childTnLst>
                                </p:cTn>
                              </p:par>
                            </p:childTnLst>
                          </p:cTn>
                        </p:par>
                        <p:par>
                          <p:cTn id="90" fill="hold">
                            <p:stCondLst>
                              <p:cond delay="18000"/>
                            </p:stCondLst>
                            <p:childTnLst>
                              <p:par>
                                <p:cTn id="91" presetID="1" presetClass="exit" presetSubtype="0" fill="hold" nodeType="afterEffect">
                                  <p:stCondLst>
                                    <p:cond delay="1000"/>
                                  </p:stCondLst>
                                  <p:childTnLst>
                                    <p:set>
                                      <p:cBhvr>
                                        <p:cTn id="92" dur="1" fill="hold">
                                          <p:stCondLst>
                                            <p:cond delay="0"/>
                                          </p:stCondLst>
                                        </p:cTn>
                                        <p:tgtEl>
                                          <p:spTgt spid="141"/>
                                        </p:tgtEl>
                                        <p:attrNameLst>
                                          <p:attrName>style.visibility</p:attrName>
                                        </p:attrNameLst>
                                      </p:cBhvr>
                                      <p:to>
                                        <p:strVal val="hidden"/>
                                      </p:to>
                                    </p:set>
                                  </p:childTnLst>
                                </p:cTn>
                              </p:par>
                            </p:childTnLst>
                          </p:cTn>
                        </p:par>
                        <p:par>
                          <p:cTn id="93" fill="hold">
                            <p:stCondLst>
                              <p:cond delay="19000"/>
                            </p:stCondLst>
                            <p:childTnLst>
                              <p:par>
                                <p:cTn id="94" presetID="1" presetClass="exit" presetSubtype="0" fill="hold" nodeType="afterEffect">
                                  <p:stCondLst>
                                    <p:cond delay="1000"/>
                                  </p:stCondLst>
                                  <p:childTnLst>
                                    <p:set>
                                      <p:cBhvr>
                                        <p:cTn id="95" dur="1" fill="hold">
                                          <p:stCondLst>
                                            <p:cond delay="0"/>
                                          </p:stCondLst>
                                        </p:cTn>
                                        <p:tgtEl>
                                          <p:spTgt spid="138"/>
                                        </p:tgtEl>
                                        <p:attrNameLst>
                                          <p:attrName>style.visibility</p:attrName>
                                        </p:attrNameLst>
                                      </p:cBhvr>
                                      <p:to>
                                        <p:strVal val="hidden"/>
                                      </p:to>
                                    </p:set>
                                  </p:childTnLst>
                                </p:cTn>
                              </p:par>
                            </p:childTnLst>
                          </p:cTn>
                        </p:par>
                        <p:par>
                          <p:cTn id="96" fill="hold">
                            <p:stCondLst>
                              <p:cond delay="20000"/>
                            </p:stCondLst>
                            <p:childTnLst>
                              <p:par>
                                <p:cTn id="97" presetID="1" presetClass="exit" presetSubtype="0" fill="hold" nodeType="afterEffect">
                                  <p:stCondLst>
                                    <p:cond delay="1000"/>
                                  </p:stCondLst>
                                  <p:childTnLst>
                                    <p:set>
                                      <p:cBhvr>
                                        <p:cTn id="98" dur="1" fill="hold">
                                          <p:stCondLst>
                                            <p:cond delay="0"/>
                                          </p:stCondLst>
                                        </p:cTn>
                                        <p:tgtEl>
                                          <p:spTgt spid="135"/>
                                        </p:tgtEl>
                                        <p:attrNameLst>
                                          <p:attrName>style.visibility</p:attrName>
                                        </p:attrNameLst>
                                      </p:cBhvr>
                                      <p:to>
                                        <p:strVal val="hidden"/>
                                      </p:to>
                                    </p:set>
                                  </p:childTnLst>
                                </p:cTn>
                              </p:par>
                            </p:childTnLst>
                          </p:cTn>
                        </p:par>
                        <p:par>
                          <p:cTn id="99" fill="hold">
                            <p:stCondLst>
                              <p:cond delay="21000"/>
                            </p:stCondLst>
                            <p:childTnLst>
                              <p:par>
                                <p:cTn id="100" presetID="1" presetClass="exit" presetSubtype="0" fill="hold" nodeType="afterEffect">
                                  <p:stCondLst>
                                    <p:cond delay="1000"/>
                                  </p:stCondLst>
                                  <p:childTnLst>
                                    <p:set>
                                      <p:cBhvr>
                                        <p:cTn id="101" dur="1" fill="hold">
                                          <p:stCondLst>
                                            <p:cond delay="0"/>
                                          </p:stCondLst>
                                        </p:cTn>
                                        <p:tgtEl>
                                          <p:spTgt spid="132"/>
                                        </p:tgtEl>
                                        <p:attrNameLst>
                                          <p:attrName>style.visibility</p:attrName>
                                        </p:attrNameLst>
                                      </p:cBhvr>
                                      <p:to>
                                        <p:strVal val="hidden"/>
                                      </p:to>
                                    </p:set>
                                  </p:childTnLst>
                                </p:cTn>
                              </p:par>
                            </p:childTnLst>
                          </p:cTn>
                        </p:par>
                        <p:par>
                          <p:cTn id="102" fill="hold">
                            <p:stCondLst>
                              <p:cond delay="22000"/>
                            </p:stCondLst>
                            <p:childTnLst>
                              <p:par>
                                <p:cTn id="103" presetID="1" presetClass="exit" presetSubtype="0" fill="hold" nodeType="afterEffect">
                                  <p:stCondLst>
                                    <p:cond delay="1000"/>
                                  </p:stCondLst>
                                  <p:childTnLst>
                                    <p:set>
                                      <p:cBhvr>
                                        <p:cTn id="104" dur="1" fill="hold">
                                          <p:stCondLst>
                                            <p:cond delay="0"/>
                                          </p:stCondLst>
                                        </p:cTn>
                                        <p:tgtEl>
                                          <p:spTgt spid="129"/>
                                        </p:tgtEl>
                                        <p:attrNameLst>
                                          <p:attrName>style.visibility</p:attrName>
                                        </p:attrNameLst>
                                      </p:cBhvr>
                                      <p:to>
                                        <p:strVal val="hidden"/>
                                      </p:to>
                                    </p:set>
                                  </p:childTnLst>
                                </p:cTn>
                              </p:par>
                            </p:childTnLst>
                          </p:cTn>
                        </p:par>
                        <p:par>
                          <p:cTn id="105" fill="hold">
                            <p:stCondLst>
                              <p:cond delay="23000"/>
                            </p:stCondLst>
                            <p:childTnLst>
                              <p:par>
                                <p:cTn id="106" presetID="1" presetClass="exit" presetSubtype="0" fill="hold" nodeType="afterEffect">
                                  <p:stCondLst>
                                    <p:cond delay="1000"/>
                                  </p:stCondLst>
                                  <p:childTnLst>
                                    <p:set>
                                      <p:cBhvr>
                                        <p:cTn id="107" dur="1" fill="hold">
                                          <p:stCondLst>
                                            <p:cond delay="0"/>
                                          </p:stCondLst>
                                        </p:cTn>
                                        <p:tgtEl>
                                          <p:spTgt spid="126"/>
                                        </p:tgtEl>
                                        <p:attrNameLst>
                                          <p:attrName>style.visibility</p:attrName>
                                        </p:attrNameLst>
                                      </p:cBhvr>
                                      <p:to>
                                        <p:strVal val="hidden"/>
                                      </p:to>
                                    </p:set>
                                  </p:childTnLst>
                                </p:cTn>
                              </p:par>
                            </p:childTnLst>
                          </p:cTn>
                        </p:par>
                        <p:par>
                          <p:cTn id="108" fill="hold">
                            <p:stCondLst>
                              <p:cond delay="24000"/>
                            </p:stCondLst>
                            <p:childTnLst>
                              <p:par>
                                <p:cTn id="109" presetID="1" presetClass="exit" presetSubtype="0" fill="hold" nodeType="afterEffect">
                                  <p:stCondLst>
                                    <p:cond delay="1000"/>
                                  </p:stCondLst>
                                  <p:childTnLst>
                                    <p:set>
                                      <p:cBhvr>
                                        <p:cTn id="110" dur="1" fill="hold">
                                          <p:stCondLst>
                                            <p:cond delay="0"/>
                                          </p:stCondLst>
                                        </p:cTn>
                                        <p:tgtEl>
                                          <p:spTgt spid="123"/>
                                        </p:tgtEl>
                                        <p:attrNameLst>
                                          <p:attrName>style.visibility</p:attrName>
                                        </p:attrNameLst>
                                      </p:cBhvr>
                                      <p:to>
                                        <p:strVal val="hidden"/>
                                      </p:to>
                                    </p:set>
                                  </p:childTnLst>
                                </p:cTn>
                              </p:par>
                            </p:childTnLst>
                          </p:cTn>
                        </p:par>
                        <p:par>
                          <p:cTn id="111" fill="hold">
                            <p:stCondLst>
                              <p:cond delay="25000"/>
                            </p:stCondLst>
                            <p:childTnLst>
                              <p:par>
                                <p:cTn id="112" presetID="1" presetClass="exit" presetSubtype="0" fill="hold" nodeType="afterEffect">
                                  <p:stCondLst>
                                    <p:cond delay="1000"/>
                                  </p:stCondLst>
                                  <p:childTnLst>
                                    <p:set>
                                      <p:cBhvr>
                                        <p:cTn id="113" dur="1" fill="hold">
                                          <p:stCondLst>
                                            <p:cond delay="0"/>
                                          </p:stCondLst>
                                        </p:cTn>
                                        <p:tgtEl>
                                          <p:spTgt spid="120"/>
                                        </p:tgtEl>
                                        <p:attrNameLst>
                                          <p:attrName>style.visibility</p:attrName>
                                        </p:attrNameLst>
                                      </p:cBhvr>
                                      <p:to>
                                        <p:strVal val="hidden"/>
                                      </p:to>
                                    </p:set>
                                  </p:childTnLst>
                                </p:cTn>
                              </p:par>
                            </p:childTnLst>
                          </p:cTn>
                        </p:par>
                        <p:par>
                          <p:cTn id="114" fill="hold">
                            <p:stCondLst>
                              <p:cond delay="26000"/>
                            </p:stCondLst>
                            <p:childTnLst>
                              <p:par>
                                <p:cTn id="115" presetID="1" presetClass="exit" presetSubtype="0" fill="hold" nodeType="afterEffect">
                                  <p:stCondLst>
                                    <p:cond delay="1000"/>
                                  </p:stCondLst>
                                  <p:childTnLst>
                                    <p:set>
                                      <p:cBhvr>
                                        <p:cTn id="116" dur="1" fill="hold">
                                          <p:stCondLst>
                                            <p:cond delay="0"/>
                                          </p:stCondLst>
                                        </p:cTn>
                                        <p:tgtEl>
                                          <p:spTgt spid="117"/>
                                        </p:tgtEl>
                                        <p:attrNameLst>
                                          <p:attrName>style.visibility</p:attrName>
                                        </p:attrNameLst>
                                      </p:cBhvr>
                                      <p:to>
                                        <p:strVal val="hidden"/>
                                      </p:to>
                                    </p:set>
                                  </p:childTnLst>
                                </p:cTn>
                              </p:par>
                            </p:childTnLst>
                          </p:cTn>
                        </p:par>
                        <p:par>
                          <p:cTn id="117" fill="hold">
                            <p:stCondLst>
                              <p:cond delay="27000"/>
                            </p:stCondLst>
                            <p:childTnLst>
                              <p:par>
                                <p:cTn id="118" presetID="1" presetClass="exit" presetSubtype="0" fill="hold" nodeType="afterEffect">
                                  <p:stCondLst>
                                    <p:cond delay="1000"/>
                                  </p:stCondLst>
                                  <p:childTnLst>
                                    <p:set>
                                      <p:cBhvr>
                                        <p:cTn id="119" dur="1" fill="hold">
                                          <p:stCondLst>
                                            <p:cond delay="0"/>
                                          </p:stCondLst>
                                        </p:cTn>
                                        <p:tgtEl>
                                          <p:spTgt spid="114"/>
                                        </p:tgtEl>
                                        <p:attrNameLst>
                                          <p:attrName>style.visibility</p:attrName>
                                        </p:attrNameLst>
                                      </p:cBhvr>
                                      <p:to>
                                        <p:strVal val="hidden"/>
                                      </p:to>
                                    </p:set>
                                  </p:childTnLst>
                                </p:cTn>
                              </p:par>
                            </p:childTnLst>
                          </p:cTn>
                        </p:par>
                        <p:par>
                          <p:cTn id="120" fill="hold">
                            <p:stCondLst>
                              <p:cond delay="28000"/>
                            </p:stCondLst>
                            <p:childTnLst>
                              <p:par>
                                <p:cTn id="121" presetID="1" presetClass="exit" presetSubtype="0" fill="hold" nodeType="afterEffect">
                                  <p:stCondLst>
                                    <p:cond delay="1000"/>
                                  </p:stCondLst>
                                  <p:childTnLst>
                                    <p:set>
                                      <p:cBhvr>
                                        <p:cTn id="122" dur="1" fill="hold">
                                          <p:stCondLst>
                                            <p:cond delay="0"/>
                                          </p:stCondLst>
                                        </p:cTn>
                                        <p:tgtEl>
                                          <p:spTgt spid="111"/>
                                        </p:tgtEl>
                                        <p:attrNameLst>
                                          <p:attrName>style.visibility</p:attrName>
                                        </p:attrNameLst>
                                      </p:cBhvr>
                                      <p:to>
                                        <p:strVal val="hidden"/>
                                      </p:to>
                                    </p:set>
                                  </p:childTnLst>
                                </p:cTn>
                              </p:par>
                            </p:childTnLst>
                          </p:cTn>
                        </p:par>
                        <p:par>
                          <p:cTn id="123" fill="hold">
                            <p:stCondLst>
                              <p:cond delay="29000"/>
                            </p:stCondLst>
                            <p:childTnLst>
                              <p:par>
                                <p:cTn id="124" presetID="1" presetClass="exit" presetSubtype="0" fill="hold" nodeType="afterEffect">
                                  <p:stCondLst>
                                    <p:cond delay="1000"/>
                                  </p:stCondLst>
                                  <p:childTnLst>
                                    <p:set>
                                      <p:cBhvr>
                                        <p:cTn id="125" dur="1" fill="hold">
                                          <p:stCondLst>
                                            <p:cond delay="0"/>
                                          </p:stCondLst>
                                        </p:cTn>
                                        <p:tgtEl>
                                          <p:spTgt spid="108"/>
                                        </p:tgtEl>
                                        <p:attrNameLst>
                                          <p:attrName>style.visibility</p:attrName>
                                        </p:attrNameLst>
                                      </p:cBhvr>
                                      <p:to>
                                        <p:strVal val="hidden"/>
                                      </p:to>
                                    </p:set>
                                  </p:childTnLst>
                                </p:cTn>
                              </p:par>
                            </p:childTnLst>
                          </p:cTn>
                        </p:par>
                        <p:par>
                          <p:cTn id="126" fill="hold">
                            <p:stCondLst>
                              <p:cond delay="30000"/>
                            </p:stCondLst>
                            <p:childTnLst>
                              <p:par>
                                <p:cTn id="127" presetID="1" presetClass="exit" presetSubtype="0" fill="hold" nodeType="afterEffect">
                                  <p:stCondLst>
                                    <p:cond delay="1000"/>
                                  </p:stCondLst>
                                  <p:childTnLst>
                                    <p:set>
                                      <p:cBhvr>
                                        <p:cTn id="128" dur="1" fill="hold">
                                          <p:stCondLst>
                                            <p:cond delay="0"/>
                                          </p:stCondLst>
                                        </p:cTn>
                                        <p:tgtEl>
                                          <p:spTgt spid="105"/>
                                        </p:tgtEl>
                                        <p:attrNameLst>
                                          <p:attrName>style.visibility</p:attrName>
                                        </p:attrNameLst>
                                      </p:cBhvr>
                                      <p:to>
                                        <p:strVal val="hidden"/>
                                      </p:to>
                                    </p:set>
                                  </p:childTnLst>
                                </p:cTn>
                              </p:par>
                            </p:childTnLst>
                          </p:cTn>
                        </p:par>
                        <p:par>
                          <p:cTn id="129" fill="hold">
                            <p:stCondLst>
                              <p:cond delay="31000"/>
                            </p:stCondLst>
                            <p:childTnLst>
                              <p:par>
                                <p:cTn id="130" presetID="1" presetClass="exit" presetSubtype="0" fill="hold" nodeType="afterEffect">
                                  <p:stCondLst>
                                    <p:cond delay="1000"/>
                                  </p:stCondLst>
                                  <p:childTnLst>
                                    <p:set>
                                      <p:cBhvr>
                                        <p:cTn id="131" dur="1" fill="hold">
                                          <p:stCondLst>
                                            <p:cond delay="0"/>
                                          </p:stCondLst>
                                        </p:cTn>
                                        <p:tgtEl>
                                          <p:spTgt spid="102"/>
                                        </p:tgtEl>
                                        <p:attrNameLst>
                                          <p:attrName>style.visibility</p:attrName>
                                        </p:attrNameLst>
                                      </p:cBhvr>
                                      <p:to>
                                        <p:strVal val="hidden"/>
                                      </p:to>
                                    </p:set>
                                  </p:childTnLst>
                                </p:cTn>
                              </p:par>
                            </p:childTnLst>
                          </p:cTn>
                        </p:par>
                        <p:par>
                          <p:cTn id="132" fill="hold">
                            <p:stCondLst>
                              <p:cond delay="32000"/>
                            </p:stCondLst>
                            <p:childTnLst>
                              <p:par>
                                <p:cTn id="133" presetID="1" presetClass="exit" presetSubtype="0" fill="hold" nodeType="afterEffect">
                                  <p:stCondLst>
                                    <p:cond delay="1000"/>
                                  </p:stCondLst>
                                  <p:childTnLst>
                                    <p:set>
                                      <p:cBhvr>
                                        <p:cTn id="134" dur="1" fill="hold">
                                          <p:stCondLst>
                                            <p:cond delay="0"/>
                                          </p:stCondLst>
                                        </p:cTn>
                                        <p:tgtEl>
                                          <p:spTgt spid="99"/>
                                        </p:tgtEl>
                                        <p:attrNameLst>
                                          <p:attrName>style.visibility</p:attrName>
                                        </p:attrNameLst>
                                      </p:cBhvr>
                                      <p:to>
                                        <p:strVal val="hidden"/>
                                      </p:to>
                                    </p:set>
                                  </p:childTnLst>
                                </p:cTn>
                              </p:par>
                            </p:childTnLst>
                          </p:cTn>
                        </p:par>
                        <p:par>
                          <p:cTn id="135" fill="hold">
                            <p:stCondLst>
                              <p:cond delay="33000"/>
                            </p:stCondLst>
                            <p:childTnLst>
                              <p:par>
                                <p:cTn id="136" presetID="1" presetClass="exit" presetSubtype="0" fill="hold" nodeType="afterEffect">
                                  <p:stCondLst>
                                    <p:cond delay="1000"/>
                                  </p:stCondLst>
                                  <p:childTnLst>
                                    <p:set>
                                      <p:cBhvr>
                                        <p:cTn id="137" dur="1" fill="hold">
                                          <p:stCondLst>
                                            <p:cond delay="0"/>
                                          </p:stCondLst>
                                        </p:cTn>
                                        <p:tgtEl>
                                          <p:spTgt spid="96"/>
                                        </p:tgtEl>
                                        <p:attrNameLst>
                                          <p:attrName>style.visibility</p:attrName>
                                        </p:attrNameLst>
                                      </p:cBhvr>
                                      <p:to>
                                        <p:strVal val="hidden"/>
                                      </p:to>
                                    </p:set>
                                  </p:childTnLst>
                                </p:cTn>
                              </p:par>
                            </p:childTnLst>
                          </p:cTn>
                        </p:par>
                        <p:par>
                          <p:cTn id="138" fill="hold">
                            <p:stCondLst>
                              <p:cond delay="34000"/>
                            </p:stCondLst>
                            <p:childTnLst>
                              <p:par>
                                <p:cTn id="139" presetID="1" presetClass="exit" presetSubtype="0" fill="hold" nodeType="afterEffect">
                                  <p:stCondLst>
                                    <p:cond delay="1000"/>
                                  </p:stCondLst>
                                  <p:childTnLst>
                                    <p:set>
                                      <p:cBhvr>
                                        <p:cTn id="140" dur="1" fill="hold">
                                          <p:stCondLst>
                                            <p:cond delay="0"/>
                                          </p:stCondLst>
                                        </p:cTn>
                                        <p:tgtEl>
                                          <p:spTgt spid="93"/>
                                        </p:tgtEl>
                                        <p:attrNameLst>
                                          <p:attrName>style.visibility</p:attrName>
                                        </p:attrNameLst>
                                      </p:cBhvr>
                                      <p:to>
                                        <p:strVal val="hidden"/>
                                      </p:to>
                                    </p:set>
                                  </p:childTnLst>
                                </p:cTn>
                              </p:par>
                            </p:childTnLst>
                          </p:cTn>
                        </p:par>
                        <p:par>
                          <p:cTn id="141" fill="hold">
                            <p:stCondLst>
                              <p:cond delay="35000"/>
                            </p:stCondLst>
                            <p:childTnLst>
                              <p:par>
                                <p:cTn id="142" presetID="1" presetClass="exit" presetSubtype="0" fill="hold" nodeType="afterEffect">
                                  <p:stCondLst>
                                    <p:cond delay="1000"/>
                                  </p:stCondLst>
                                  <p:childTnLst>
                                    <p:set>
                                      <p:cBhvr>
                                        <p:cTn id="143" dur="1" fill="hold">
                                          <p:stCondLst>
                                            <p:cond delay="0"/>
                                          </p:stCondLst>
                                        </p:cTn>
                                        <p:tgtEl>
                                          <p:spTgt spid="90"/>
                                        </p:tgtEl>
                                        <p:attrNameLst>
                                          <p:attrName>style.visibility</p:attrName>
                                        </p:attrNameLst>
                                      </p:cBhvr>
                                      <p:to>
                                        <p:strVal val="hidden"/>
                                      </p:to>
                                    </p:set>
                                  </p:childTnLst>
                                </p:cTn>
                              </p:par>
                            </p:childTnLst>
                          </p:cTn>
                        </p:par>
                        <p:par>
                          <p:cTn id="144" fill="hold">
                            <p:stCondLst>
                              <p:cond delay="36000"/>
                            </p:stCondLst>
                            <p:childTnLst>
                              <p:par>
                                <p:cTn id="145" presetID="1" presetClass="exit" presetSubtype="0" fill="hold" nodeType="afterEffect">
                                  <p:stCondLst>
                                    <p:cond delay="1000"/>
                                  </p:stCondLst>
                                  <p:childTnLst>
                                    <p:set>
                                      <p:cBhvr>
                                        <p:cTn id="146" dur="1" fill="hold">
                                          <p:stCondLst>
                                            <p:cond delay="0"/>
                                          </p:stCondLst>
                                        </p:cTn>
                                        <p:tgtEl>
                                          <p:spTgt spid="87"/>
                                        </p:tgtEl>
                                        <p:attrNameLst>
                                          <p:attrName>style.visibility</p:attrName>
                                        </p:attrNameLst>
                                      </p:cBhvr>
                                      <p:to>
                                        <p:strVal val="hidden"/>
                                      </p:to>
                                    </p:set>
                                  </p:childTnLst>
                                </p:cTn>
                              </p:par>
                            </p:childTnLst>
                          </p:cTn>
                        </p:par>
                        <p:par>
                          <p:cTn id="147" fill="hold">
                            <p:stCondLst>
                              <p:cond delay="37000"/>
                            </p:stCondLst>
                            <p:childTnLst>
                              <p:par>
                                <p:cTn id="148" presetID="1" presetClass="exit" presetSubtype="0" fill="hold" nodeType="afterEffect">
                                  <p:stCondLst>
                                    <p:cond delay="1000"/>
                                  </p:stCondLst>
                                  <p:childTnLst>
                                    <p:set>
                                      <p:cBhvr>
                                        <p:cTn id="149" dur="1" fill="hold">
                                          <p:stCondLst>
                                            <p:cond delay="0"/>
                                          </p:stCondLst>
                                        </p:cTn>
                                        <p:tgtEl>
                                          <p:spTgt spid="84"/>
                                        </p:tgtEl>
                                        <p:attrNameLst>
                                          <p:attrName>style.visibility</p:attrName>
                                        </p:attrNameLst>
                                      </p:cBhvr>
                                      <p:to>
                                        <p:strVal val="hidden"/>
                                      </p:to>
                                    </p:set>
                                  </p:childTnLst>
                                </p:cTn>
                              </p:par>
                            </p:childTnLst>
                          </p:cTn>
                        </p:par>
                        <p:par>
                          <p:cTn id="150" fill="hold">
                            <p:stCondLst>
                              <p:cond delay="38000"/>
                            </p:stCondLst>
                            <p:childTnLst>
                              <p:par>
                                <p:cTn id="151" presetID="1" presetClass="exit" presetSubtype="0" fill="hold" nodeType="afterEffect">
                                  <p:stCondLst>
                                    <p:cond delay="1000"/>
                                  </p:stCondLst>
                                  <p:childTnLst>
                                    <p:set>
                                      <p:cBhvr>
                                        <p:cTn id="152" dur="1" fill="hold">
                                          <p:stCondLst>
                                            <p:cond delay="0"/>
                                          </p:stCondLst>
                                        </p:cTn>
                                        <p:tgtEl>
                                          <p:spTgt spid="81"/>
                                        </p:tgtEl>
                                        <p:attrNameLst>
                                          <p:attrName>style.visibility</p:attrName>
                                        </p:attrNameLst>
                                      </p:cBhvr>
                                      <p:to>
                                        <p:strVal val="hidden"/>
                                      </p:to>
                                    </p:set>
                                  </p:childTnLst>
                                </p:cTn>
                              </p:par>
                            </p:childTnLst>
                          </p:cTn>
                        </p:par>
                        <p:par>
                          <p:cTn id="153" fill="hold">
                            <p:stCondLst>
                              <p:cond delay="39000"/>
                            </p:stCondLst>
                            <p:childTnLst>
                              <p:par>
                                <p:cTn id="154" presetID="1" presetClass="exit" presetSubtype="0" fill="hold" nodeType="afterEffect">
                                  <p:stCondLst>
                                    <p:cond delay="1000"/>
                                  </p:stCondLst>
                                  <p:childTnLst>
                                    <p:set>
                                      <p:cBhvr>
                                        <p:cTn id="155" dur="1" fill="hold">
                                          <p:stCondLst>
                                            <p:cond delay="0"/>
                                          </p:stCondLst>
                                        </p:cTn>
                                        <p:tgtEl>
                                          <p:spTgt spid="78"/>
                                        </p:tgtEl>
                                        <p:attrNameLst>
                                          <p:attrName>style.visibility</p:attrName>
                                        </p:attrNameLst>
                                      </p:cBhvr>
                                      <p:to>
                                        <p:strVal val="hidden"/>
                                      </p:to>
                                    </p:set>
                                  </p:childTnLst>
                                </p:cTn>
                              </p:par>
                            </p:childTnLst>
                          </p:cTn>
                        </p:par>
                        <p:par>
                          <p:cTn id="156" fill="hold">
                            <p:stCondLst>
                              <p:cond delay="40000"/>
                            </p:stCondLst>
                            <p:childTnLst>
                              <p:par>
                                <p:cTn id="157" presetID="1" presetClass="exit" presetSubtype="0" fill="hold" nodeType="afterEffect">
                                  <p:stCondLst>
                                    <p:cond delay="1000"/>
                                  </p:stCondLst>
                                  <p:childTnLst>
                                    <p:set>
                                      <p:cBhvr>
                                        <p:cTn id="158" dur="1" fill="hold">
                                          <p:stCondLst>
                                            <p:cond delay="0"/>
                                          </p:stCondLst>
                                        </p:cTn>
                                        <p:tgtEl>
                                          <p:spTgt spid="75"/>
                                        </p:tgtEl>
                                        <p:attrNameLst>
                                          <p:attrName>style.visibility</p:attrName>
                                        </p:attrNameLst>
                                      </p:cBhvr>
                                      <p:to>
                                        <p:strVal val="hidden"/>
                                      </p:to>
                                    </p:set>
                                  </p:childTnLst>
                                </p:cTn>
                              </p:par>
                            </p:childTnLst>
                          </p:cTn>
                        </p:par>
                        <p:par>
                          <p:cTn id="159" fill="hold">
                            <p:stCondLst>
                              <p:cond delay="41000"/>
                            </p:stCondLst>
                            <p:childTnLst>
                              <p:par>
                                <p:cTn id="160" presetID="1" presetClass="exit" presetSubtype="0" fill="hold" nodeType="afterEffect">
                                  <p:stCondLst>
                                    <p:cond delay="1000"/>
                                  </p:stCondLst>
                                  <p:childTnLst>
                                    <p:set>
                                      <p:cBhvr>
                                        <p:cTn id="161" dur="1" fill="hold">
                                          <p:stCondLst>
                                            <p:cond delay="0"/>
                                          </p:stCondLst>
                                        </p:cTn>
                                        <p:tgtEl>
                                          <p:spTgt spid="72"/>
                                        </p:tgtEl>
                                        <p:attrNameLst>
                                          <p:attrName>style.visibility</p:attrName>
                                        </p:attrNameLst>
                                      </p:cBhvr>
                                      <p:to>
                                        <p:strVal val="hidden"/>
                                      </p:to>
                                    </p:set>
                                  </p:childTnLst>
                                </p:cTn>
                              </p:par>
                            </p:childTnLst>
                          </p:cTn>
                        </p:par>
                        <p:par>
                          <p:cTn id="162" fill="hold">
                            <p:stCondLst>
                              <p:cond delay="42000"/>
                            </p:stCondLst>
                            <p:childTnLst>
                              <p:par>
                                <p:cTn id="163" presetID="1" presetClass="exit" presetSubtype="0" fill="hold" nodeType="afterEffect">
                                  <p:stCondLst>
                                    <p:cond delay="1000"/>
                                  </p:stCondLst>
                                  <p:childTnLst>
                                    <p:set>
                                      <p:cBhvr>
                                        <p:cTn id="164" dur="1" fill="hold">
                                          <p:stCondLst>
                                            <p:cond delay="0"/>
                                          </p:stCondLst>
                                        </p:cTn>
                                        <p:tgtEl>
                                          <p:spTgt spid="69"/>
                                        </p:tgtEl>
                                        <p:attrNameLst>
                                          <p:attrName>style.visibility</p:attrName>
                                        </p:attrNameLst>
                                      </p:cBhvr>
                                      <p:to>
                                        <p:strVal val="hidden"/>
                                      </p:to>
                                    </p:set>
                                  </p:childTnLst>
                                </p:cTn>
                              </p:par>
                            </p:childTnLst>
                          </p:cTn>
                        </p:par>
                        <p:par>
                          <p:cTn id="165" fill="hold">
                            <p:stCondLst>
                              <p:cond delay="43000"/>
                            </p:stCondLst>
                            <p:childTnLst>
                              <p:par>
                                <p:cTn id="166" presetID="1" presetClass="exit" presetSubtype="0" fill="hold" nodeType="afterEffect">
                                  <p:stCondLst>
                                    <p:cond delay="1000"/>
                                  </p:stCondLst>
                                  <p:childTnLst>
                                    <p:set>
                                      <p:cBhvr>
                                        <p:cTn id="167" dur="1" fill="hold">
                                          <p:stCondLst>
                                            <p:cond delay="0"/>
                                          </p:stCondLst>
                                        </p:cTn>
                                        <p:tgtEl>
                                          <p:spTgt spid="66"/>
                                        </p:tgtEl>
                                        <p:attrNameLst>
                                          <p:attrName>style.visibility</p:attrName>
                                        </p:attrNameLst>
                                      </p:cBhvr>
                                      <p:to>
                                        <p:strVal val="hidden"/>
                                      </p:to>
                                    </p:set>
                                  </p:childTnLst>
                                </p:cTn>
                              </p:par>
                            </p:childTnLst>
                          </p:cTn>
                        </p:par>
                        <p:par>
                          <p:cTn id="168" fill="hold">
                            <p:stCondLst>
                              <p:cond delay="44000"/>
                            </p:stCondLst>
                            <p:childTnLst>
                              <p:par>
                                <p:cTn id="169" presetID="1" presetClass="exit" presetSubtype="0" fill="hold" nodeType="afterEffect">
                                  <p:stCondLst>
                                    <p:cond delay="1000"/>
                                  </p:stCondLst>
                                  <p:childTnLst>
                                    <p:set>
                                      <p:cBhvr>
                                        <p:cTn id="170" dur="1" fill="hold">
                                          <p:stCondLst>
                                            <p:cond delay="0"/>
                                          </p:stCondLst>
                                        </p:cTn>
                                        <p:tgtEl>
                                          <p:spTgt spid="63"/>
                                        </p:tgtEl>
                                        <p:attrNameLst>
                                          <p:attrName>style.visibility</p:attrName>
                                        </p:attrNameLst>
                                      </p:cBhvr>
                                      <p:to>
                                        <p:strVal val="hidden"/>
                                      </p:to>
                                    </p:set>
                                  </p:childTnLst>
                                </p:cTn>
                              </p:par>
                            </p:childTnLst>
                          </p:cTn>
                        </p:par>
                        <p:par>
                          <p:cTn id="171" fill="hold">
                            <p:stCondLst>
                              <p:cond delay="45000"/>
                            </p:stCondLst>
                            <p:childTnLst>
                              <p:par>
                                <p:cTn id="172" presetID="1" presetClass="exit" presetSubtype="0" fill="hold" nodeType="afterEffect">
                                  <p:stCondLst>
                                    <p:cond delay="1000"/>
                                  </p:stCondLst>
                                  <p:childTnLst>
                                    <p:set>
                                      <p:cBhvr>
                                        <p:cTn id="173" dur="1" fill="hold">
                                          <p:stCondLst>
                                            <p:cond delay="0"/>
                                          </p:stCondLst>
                                        </p:cTn>
                                        <p:tgtEl>
                                          <p:spTgt spid="60"/>
                                        </p:tgtEl>
                                        <p:attrNameLst>
                                          <p:attrName>style.visibility</p:attrName>
                                        </p:attrNameLst>
                                      </p:cBhvr>
                                      <p:to>
                                        <p:strVal val="hidden"/>
                                      </p:to>
                                    </p:set>
                                  </p:childTnLst>
                                </p:cTn>
                              </p:par>
                            </p:childTnLst>
                          </p:cTn>
                        </p:par>
                        <p:par>
                          <p:cTn id="174" fill="hold">
                            <p:stCondLst>
                              <p:cond delay="46000"/>
                            </p:stCondLst>
                            <p:childTnLst>
                              <p:par>
                                <p:cTn id="175" presetID="1" presetClass="exit" presetSubtype="0" fill="hold" nodeType="afterEffect">
                                  <p:stCondLst>
                                    <p:cond delay="1000"/>
                                  </p:stCondLst>
                                  <p:childTnLst>
                                    <p:set>
                                      <p:cBhvr>
                                        <p:cTn id="176" dur="1" fill="hold">
                                          <p:stCondLst>
                                            <p:cond delay="0"/>
                                          </p:stCondLst>
                                        </p:cTn>
                                        <p:tgtEl>
                                          <p:spTgt spid="57"/>
                                        </p:tgtEl>
                                        <p:attrNameLst>
                                          <p:attrName>style.visibility</p:attrName>
                                        </p:attrNameLst>
                                      </p:cBhvr>
                                      <p:to>
                                        <p:strVal val="hidden"/>
                                      </p:to>
                                    </p:set>
                                  </p:childTnLst>
                                </p:cTn>
                              </p:par>
                            </p:childTnLst>
                          </p:cTn>
                        </p:par>
                        <p:par>
                          <p:cTn id="177" fill="hold">
                            <p:stCondLst>
                              <p:cond delay="47000"/>
                            </p:stCondLst>
                            <p:childTnLst>
                              <p:par>
                                <p:cTn id="178" presetID="1" presetClass="exit" presetSubtype="0" fill="hold" nodeType="afterEffect">
                                  <p:stCondLst>
                                    <p:cond delay="1000"/>
                                  </p:stCondLst>
                                  <p:childTnLst>
                                    <p:set>
                                      <p:cBhvr>
                                        <p:cTn id="179" dur="1" fill="hold">
                                          <p:stCondLst>
                                            <p:cond delay="0"/>
                                          </p:stCondLst>
                                        </p:cTn>
                                        <p:tgtEl>
                                          <p:spTgt spid="54"/>
                                        </p:tgtEl>
                                        <p:attrNameLst>
                                          <p:attrName>style.visibility</p:attrName>
                                        </p:attrNameLst>
                                      </p:cBhvr>
                                      <p:to>
                                        <p:strVal val="hidden"/>
                                      </p:to>
                                    </p:set>
                                  </p:childTnLst>
                                </p:cTn>
                              </p:par>
                            </p:childTnLst>
                          </p:cTn>
                        </p:par>
                        <p:par>
                          <p:cTn id="180" fill="hold">
                            <p:stCondLst>
                              <p:cond delay="48000"/>
                            </p:stCondLst>
                            <p:childTnLst>
                              <p:par>
                                <p:cTn id="181" presetID="1" presetClass="exit" presetSubtype="0" fill="hold" nodeType="afterEffect">
                                  <p:stCondLst>
                                    <p:cond delay="1000"/>
                                  </p:stCondLst>
                                  <p:childTnLst>
                                    <p:set>
                                      <p:cBhvr>
                                        <p:cTn id="182" dur="1" fill="hold">
                                          <p:stCondLst>
                                            <p:cond delay="0"/>
                                          </p:stCondLst>
                                        </p:cTn>
                                        <p:tgtEl>
                                          <p:spTgt spid="51"/>
                                        </p:tgtEl>
                                        <p:attrNameLst>
                                          <p:attrName>style.visibility</p:attrName>
                                        </p:attrNameLst>
                                      </p:cBhvr>
                                      <p:to>
                                        <p:strVal val="hidden"/>
                                      </p:to>
                                    </p:set>
                                  </p:childTnLst>
                                </p:cTn>
                              </p:par>
                            </p:childTnLst>
                          </p:cTn>
                        </p:par>
                        <p:par>
                          <p:cTn id="183" fill="hold">
                            <p:stCondLst>
                              <p:cond delay="49000"/>
                            </p:stCondLst>
                            <p:childTnLst>
                              <p:par>
                                <p:cTn id="184" presetID="1" presetClass="exit" presetSubtype="0" fill="hold" nodeType="afterEffect">
                                  <p:stCondLst>
                                    <p:cond delay="1000"/>
                                  </p:stCondLst>
                                  <p:childTnLst>
                                    <p:set>
                                      <p:cBhvr>
                                        <p:cTn id="185" dur="1" fill="hold">
                                          <p:stCondLst>
                                            <p:cond delay="0"/>
                                          </p:stCondLst>
                                        </p:cTn>
                                        <p:tgtEl>
                                          <p:spTgt spid="47"/>
                                        </p:tgtEl>
                                        <p:attrNameLst>
                                          <p:attrName>style.visibility</p:attrName>
                                        </p:attrNameLst>
                                      </p:cBhvr>
                                      <p:to>
                                        <p:strVal val="hidden"/>
                                      </p:to>
                                    </p:set>
                                  </p:childTnLst>
                                </p:cTn>
                              </p:par>
                            </p:childTnLst>
                          </p:cTn>
                        </p:par>
                        <p:par>
                          <p:cTn id="186" fill="hold">
                            <p:stCondLst>
                              <p:cond delay="50000"/>
                            </p:stCondLst>
                            <p:childTnLst>
                              <p:par>
                                <p:cTn id="187" presetID="1" presetClass="exit" presetSubtype="0" fill="hold" nodeType="afterEffect">
                                  <p:stCondLst>
                                    <p:cond delay="1000"/>
                                  </p:stCondLst>
                                  <p:childTnLst>
                                    <p:set>
                                      <p:cBhvr>
                                        <p:cTn id="188" dur="1" fill="hold">
                                          <p:stCondLst>
                                            <p:cond delay="0"/>
                                          </p:stCondLst>
                                        </p:cTn>
                                        <p:tgtEl>
                                          <p:spTgt spid="43"/>
                                        </p:tgtEl>
                                        <p:attrNameLst>
                                          <p:attrName>style.visibility</p:attrName>
                                        </p:attrNameLst>
                                      </p:cBhvr>
                                      <p:to>
                                        <p:strVal val="hidden"/>
                                      </p:to>
                                    </p:set>
                                  </p:childTnLst>
                                </p:cTn>
                              </p:par>
                            </p:childTnLst>
                          </p:cTn>
                        </p:par>
                        <p:par>
                          <p:cTn id="189" fill="hold">
                            <p:stCondLst>
                              <p:cond delay="51000"/>
                            </p:stCondLst>
                            <p:childTnLst>
                              <p:par>
                                <p:cTn id="190" presetID="1" presetClass="exit" presetSubtype="0" fill="hold" nodeType="afterEffect">
                                  <p:stCondLst>
                                    <p:cond delay="1000"/>
                                  </p:stCondLst>
                                  <p:childTnLst>
                                    <p:set>
                                      <p:cBhvr>
                                        <p:cTn id="191" dur="1" fill="hold">
                                          <p:stCondLst>
                                            <p:cond delay="0"/>
                                          </p:stCondLst>
                                        </p:cTn>
                                        <p:tgtEl>
                                          <p:spTgt spid="39"/>
                                        </p:tgtEl>
                                        <p:attrNameLst>
                                          <p:attrName>style.visibility</p:attrName>
                                        </p:attrNameLst>
                                      </p:cBhvr>
                                      <p:to>
                                        <p:strVal val="hidden"/>
                                      </p:to>
                                    </p:set>
                                  </p:childTnLst>
                                </p:cTn>
                              </p:par>
                            </p:childTnLst>
                          </p:cTn>
                        </p:par>
                        <p:par>
                          <p:cTn id="192" fill="hold">
                            <p:stCondLst>
                              <p:cond delay="52000"/>
                            </p:stCondLst>
                            <p:childTnLst>
                              <p:par>
                                <p:cTn id="193" presetID="1" presetClass="exit" presetSubtype="0" fill="hold" nodeType="afterEffect">
                                  <p:stCondLst>
                                    <p:cond delay="1000"/>
                                  </p:stCondLst>
                                  <p:childTnLst>
                                    <p:set>
                                      <p:cBhvr>
                                        <p:cTn id="194" dur="1" fill="hold">
                                          <p:stCondLst>
                                            <p:cond delay="0"/>
                                          </p:stCondLst>
                                        </p:cTn>
                                        <p:tgtEl>
                                          <p:spTgt spid="36"/>
                                        </p:tgtEl>
                                        <p:attrNameLst>
                                          <p:attrName>style.visibility</p:attrName>
                                        </p:attrNameLst>
                                      </p:cBhvr>
                                      <p:to>
                                        <p:strVal val="hidden"/>
                                      </p:to>
                                    </p:set>
                                  </p:childTnLst>
                                </p:cTn>
                              </p:par>
                            </p:childTnLst>
                          </p:cTn>
                        </p:par>
                        <p:par>
                          <p:cTn id="195" fill="hold">
                            <p:stCondLst>
                              <p:cond delay="53000"/>
                            </p:stCondLst>
                            <p:childTnLst>
                              <p:par>
                                <p:cTn id="196" presetID="1" presetClass="exit" presetSubtype="0" fill="hold" nodeType="afterEffect">
                                  <p:stCondLst>
                                    <p:cond delay="1000"/>
                                  </p:stCondLst>
                                  <p:childTnLst>
                                    <p:set>
                                      <p:cBhvr>
                                        <p:cTn id="197" dur="1" fill="hold">
                                          <p:stCondLst>
                                            <p:cond delay="0"/>
                                          </p:stCondLst>
                                        </p:cTn>
                                        <p:tgtEl>
                                          <p:spTgt spid="33"/>
                                        </p:tgtEl>
                                        <p:attrNameLst>
                                          <p:attrName>style.visibility</p:attrName>
                                        </p:attrNameLst>
                                      </p:cBhvr>
                                      <p:to>
                                        <p:strVal val="hidden"/>
                                      </p:to>
                                    </p:set>
                                  </p:childTnLst>
                                </p:cTn>
                              </p:par>
                            </p:childTnLst>
                          </p:cTn>
                        </p:par>
                        <p:par>
                          <p:cTn id="198" fill="hold">
                            <p:stCondLst>
                              <p:cond delay="54000"/>
                            </p:stCondLst>
                            <p:childTnLst>
                              <p:par>
                                <p:cTn id="199" presetID="1" presetClass="exit" presetSubtype="0" fill="hold" nodeType="afterEffect">
                                  <p:stCondLst>
                                    <p:cond delay="1000"/>
                                  </p:stCondLst>
                                  <p:childTnLst>
                                    <p:set>
                                      <p:cBhvr>
                                        <p:cTn id="200" dur="1" fill="hold">
                                          <p:stCondLst>
                                            <p:cond delay="0"/>
                                          </p:stCondLst>
                                        </p:cTn>
                                        <p:tgtEl>
                                          <p:spTgt spid="30"/>
                                        </p:tgtEl>
                                        <p:attrNameLst>
                                          <p:attrName>style.visibility</p:attrName>
                                        </p:attrNameLst>
                                      </p:cBhvr>
                                      <p:to>
                                        <p:strVal val="hidden"/>
                                      </p:to>
                                    </p:set>
                                  </p:childTnLst>
                                </p:cTn>
                              </p:par>
                            </p:childTnLst>
                          </p:cTn>
                        </p:par>
                        <p:par>
                          <p:cTn id="201" fill="hold">
                            <p:stCondLst>
                              <p:cond delay="55000"/>
                            </p:stCondLst>
                            <p:childTnLst>
                              <p:par>
                                <p:cTn id="202" presetID="1" presetClass="exit" presetSubtype="0" fill="hold" nodeType="afterEffect">
                                  <p:stCondLst>
                                    <p:cond delay="1000"/>
                                  </p:stCondLst>
                                  <p:childTnLst>
                                    <p:set>
                                      <p:cBhvr>
                                        <p:cTn id="203" dur="1" fill="hold">
                                          <p:stCondLst>
                                            <p:cond delay="0"/>
                                          </p:stCondLst>
                                        </p:cTn>
                                        <p:tgtEl>
                                          <p:spTgt spid="27"/>
                                        </p:tgtEl>
                                        <p:attrNameLst>
                                          <p:attrName>style.visibility</p:attrName>
                                        </p:attrNameLst>
                                      </p:cBhvr>
                                      <p:to>
                                        <p:strVal val="hidden"/>
                                      </p:to>
                                    </p:set>
                                  </p:childTnLst>
                                </p:cTn>
                              </p:par>
                            </p:childTnLst>
                          </p:cTn>
                        </p:par>
                        <p:par>
                          <p:cTn id="204" fill="hold">
                            <p:stCondLst>
                              <p:cond delay="56000"/>
                            </p:stCondLst>
                            <p:childTnLst>
                              <p:par>
                                <p:cTn id="205" presetID="1" presetClass="exit" presetSubtype="0" fill="hold" nodeType="afterEffect">
                                  <p:stCondLst>
                                    <p:cond delay="1000"/>
                                  </p:stCondLst>
                                  <p:childTnLst>
                                    <p:set>
                                      <p:cBhvr>
                                        <p:cTn id="206" dur="1" fill="hold">
                                          <p:stCondLst>
                                            <p:cond delay="0"/>
                                          </p:stCondLst>
                                        </p:cTn>
                                        <p:tgtEl>
                                          <p:spTgt spid="24"/>
                                        </p:tgtEl>
                                        <p:attrNameLst>
                                          <p:attrName>style.visibility</p:attrName>
                                        </p:attrNameLst>
                                      </p:cBhvr>
                                      <p:to>
                                        <p:strVal val="hidden"/>
                                      </p:to>
                                    </p:set>
                                  </p:childTnLst>
                                </p:cTn>
                              </p:par>
                            </p:childTnLst>
                          </p:cTn>
                        </p:par>
                        <p:par>
                          <p:cTn id="207" fill="hold">
                            <p:stCondLst>
                              <p:cond delay="57000"/>
                            </p:stCondLst>
                            <p:childTnLst>
                              <p:par>
                                <p:cTn id="208" presetID="1" presetClass="exit" presetSubtype="0" fill="hold" nodeType="afterEffect">
                                  <p:stCondLst>
                                    <p:cond delay="1000"/>
                                  </p:stCondLst>
                                  <p:childTnLst>
                                    <p:set>
                                      <p:cBhvr>
                                        <p:cTn id="209" dur="1" fill="hold">
                                          <p:stCondLst>
                                            <p:cond delay="0"/>
                                          </p:stCondLst>
                                        </p:cTn>
                                        <p:tgtEl>
                                          <p:spTgt spid="21"/>
                                        </p:tgtEl>
                                        <p:attrNameLst>
                                          <p:attrName>style.visibility</p:attrName>
                                        </p:attrNameLst>
                                      </p:cBhvr>
                                      <p:to>
                                        <p:strVal val="hidden"/>
                                      </p:to>
                                    </p:set>
                                  </p:childTnLst>
                                </p:cTn>
                              </p:par>
                            </p:childTnLst>
                          </p:cTn>
                        </p:par>
                        <p:par>
                          <p:cTn id="210" fill="hold">
                            <p:stCondLst>
                              <p:cond delay="58000"/>
                            </p:stCondLst>
                            <p:childTnLst>
                              <p:par>
                                <p:cTn id="211" presetID="1" presetClass="exit" presetSubtype="0" fill="hold" nodeType="afterEffect">
                                  <p:stCondLst>
                                    <p:cond delay="1000"/>
                                  </p:stCondLst>
                                  <p:childTnLst>
                                    <p:set>
                                      <p:cBhvr>
                                        <p:cTn id="212" dur="1" fill="hold">
                                          <p:stCondLst>
                                            <p:cond delay="0"/>
                                          </p:stCondLst>
                                        </p:cTn>
                                        <p:tgtEl>
                                          <p:spTgt spid="18"/>
                                        </p:tgtEl>
                                        <p:attrNameLst>
                                          <p:attrName>style.visibility</p:attrName>
                                        </p:attrNameLst>
                                      </p:cBhvr>
                                      <p:to>
                                        <p:strVal val="hidden"/>
                                      </p:to>
                                    </p:set>
                                  </p:childTnLst>
                                </p:cTn>
                              </p:par>
                            </p:childTnLst>
                          </p:cTn>
                        </p:par>
                        <p:par>
                          <p:cTn id="213" fill="hold">
                            <p:stCondLst>
                              <p:cond delay="59000"/>
                            </p:stCondLst>
                            <p:childTnLst>
                              <p:par>
                                <p:cTn id="214" presetID="6" presetClass="emph" presetSubtype="0" fill="hold" nodeType="afterEffect">
                                  <p:stCondLst>
                                    <p:cond delay="0"/>
                                  </p:stCondLst>
                                  <p:childTnLst>
                                    <p:animScale>
                                      <p:cBhvr>
                                        <p:cTn id="215" dur="2000" fill="hold"/>
                                        <p:tgtEl>
                                          <p:spTgt spid="9"/>
                                        </p:tgtEl>
                                      </p:cBhvr>
                                      <p:by x="150000" y="150000"/>
                                    </p:animScale>
                                  </p:childTnLst>
                                  <p:subTnLst>
                                    <p:audio>
                                      <p:cMediaNode>
                                        <p:cTn display="0" masterRel="sameClick">
                                          <p:stCondLst>
                                            <p:cond evt="begin" delay="0">
                                              <p:tn val="214"/>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01"/>
                  </p:tgtEl>
                </p:cond>
              </p:nextCondLst>
            </p:seq>
          </p:childTnLst>
        </p:cTn>
      </p:par>
    </p:tnLst>
    <p:bldLst>
      <p:bldP spid="40"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nip Diagonal Corner Rectangle 49"/>
          <p:cNvSpPr/>
          <p:nvPr/>
        </p:nvSpPr>
        <p:spPr>
          <a:xfrm>
            <a:off x="0" y="5629007"/>
            <a:ext cx="12153900" cy="133901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 B</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9374" y="5477371"/>
            <a:ext cx="2254526" cy="1379037"/>
          </a:xfrm>
          <a:prstGeom prst="rect">
            <a:avLst/>
          </a:prstGeom>
        </p:spPr>
      </p:pic>
      <p:grpSp>
        <p:nvGrpSpPr>
          <p:cNvPr id="10" name="Group 9">
            <a:extLst>
              <a:ext uri="{FF2B5EF4-FFF2-40B4-BE49-F238E27FC236}">
                <a16:creationId xmlns:a16="http://schemas.microsoft.com/office/drawing/2014/main" id="{95791E2F-97E0-458F-9138-98B53BA46145}"/>
              </a:ext>
            </a:extLst>
          </p:cNvPr>
          <p:cNvGrpSpPr/>
          <p:nvPr/>
        </p:nvGrpSpPr>
        <p:grpSpPr>
          <a:xfrm>
            <a:off x="0" y="-867"/>
            <a:ext cx="12192000" cy="5593773"/>
            <a:chOff x="0" y="-53009"/>
            <a:chExt cx="13913912" cy="5593773"/>
          </a:xfrm>
        </p:grpSpPr>
        <p:sp>
          <p:nvSpPr>
            <p:cNvPr id="40" name="Snip Diagonal Corner Rectangle 39"/>
            <p:cNvSpPr/>
            <p:nvPr/>
          </p:nvSpPr>
          <p:spPr>
            <a:xfrm>
              <a:off x="0" y="-53009"/>
              <a:ext cx="12153900" cy="551739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5: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tiến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hành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đạc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yếu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tố</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thiết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tính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chiều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rộng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phải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sang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bờ</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vẽ</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bên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Biết</a:t>
              </a:r>
              <a:endPar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Tính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độ</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rộng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x</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    A.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    B.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    C.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    D. </a:t>
              </a:r>
              <a:endParaRPr lang="en-US" sz="3200" b="1" dirty="0">
                <a:solidFill>
                  <a:prstClr val="white"/>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DD45FF69-0C6F-4F50-A9E5-9F36A4BA78D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059714" y="1579838"/>
              <a:ext cx="4854198" cy="3960926"/>
            </a:xfrm>
            <a:prstGeom prst="rect">
              <a:avLst/>
            </a:prstGeom>
            <a:noFill/>
            <a:ln>
              <a:noFill/>
            </a:ln>
          </p:spPr>
        </p:pic>
        <p:graphicFrame>
          <p:nvGraphicFramePr>
            <p:cNvPr id="2" name="Object 1">
              <a:extLst>
                <a:ext uri="{FF2B5EF4-FFF2-40B4-BE49-F238E27FC236}">
                  <a16:creationId xmlns:a16="http://schemas.microsoft.com/office/drawing/2014/main" id="{452248CA-F6C6-4BE4-BAD5-69EAC0513161}"/>
                </a:ext>
              </a:extLst>
            </p:cNvPr>
            <p:cNvGraphicFramePr>
              <a:graphicFrameLocks noChangeAspect="1"/>
            </p:cNvGraphicFramePr>
            <p:nvPr>
              <p:extLst>
                <p:ext uri="{D42A27DB-BD31-4B8C-83A1-F6EECF244321}">
                  <p14:modId xmlns:p14="http://schemas.microsoft.com/office/powerpoint/2010/main" val="717025326"/>
                </p:ext>
              </p:extLst>
            </p:nvPr>
          </p:nvGraphicFramePr>
          <p:xfrm>
            <a:off x="498220" y="1768721"/>
            <a:ext cx="2175860" cy="434975"/>
          </p:xfrm>
          <a:graphic>
            <a:graphicData uri="http://schemas.openxmlformats.org/presentationml/2006/ole">
              <mc:AlternateContent xmlns:mc="http://schemas.openxmlformats.org/markup-compatibility/2006">
                <mc:Choice xmlns:v="urn:schemas-microsoft-com:vml" Requires="v">
                  <p:oleObj spid="_x0000_s11690" name="Equation" r:id="rId7" imgW="1015920" imgH="203040" progId="Equation.DSMT4">
                    <p:embed/>
                  </p:oleObj>
                </mc:Choice>
                <mc:Fallback>
                  <p:oleObj name="Equation" r:id="rId7" imgW="1015920" imgH="203040" progId="Equation.DSMT4">
                    <p:embed/>
                    <p:pic>
                      <p:nvPicPr>
                        <p:cNvPr id="0" name=""/>
                        <p:cNvPicPr/>
                        <p:nvPr/>
                      </p:nvPicPr>
                      <p:blipFill>
                        <a:blip r:embed="rId8"/>
                        <a:stretch>
                          <a:fillRect/>
                        </a:stretch>
                      </p:blipFill>
                      <p:spPr>
                        <a:xfrm>
                          <a:off x="498220" y="1768721"/>
                          <a:ext cx="2175860" cy="43497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E086E900-5114-404C-BAE9-1AEDDC7A7E34}"/>
                </a:ext>
              </a:extLst>
            </p:cNvPr>
            <p:cNvGraphicFramePr>
              <a:graphicFrameLocks noChangeAspect="1"/>
            </p:cNvGraphicFramePr>
            <p:nvPr>
              <p:extLst>
                <p:ext uri="{D42A27DB-BD31-4B8C-83A1-F6EECF244321}">
                  <p14:modId xmlns:p14="http://schemas.microsoft.com/office/powerpoint/2010/main" val="3186684116"/>
                </p:ext>
              </p:extLst>
            </p:nvPr>
          </p:nvGraphicFramePr>
          <p:xfrm>
            <a:off x="2992863" y="1790394"/>
            <a:ext cx="2177672" cy="508000"/>
          </p:xfrm>
          <a:graphic>
            <a:graphicData uri="http://schemas.openxmlformats.org/presentationml/2006/ole">
              <mc:AlternateContent xmlns:mc="http://schemas.openxmlformats.org/markup-compatibility/2006">
                <mc:Choice xmlns:v="urn:schemas-microsoft-com:vml" Requires="v">
                  <p:oleObj spid="_x0000_s11691" name="Equation" r:id="rId9" imgW="977760" imgH="228600" progId="Equation.DSMT4">
                    <p:embed/>
                  </p:oleObj>
                </mc:Choice>
                <mc:Fallback>
                  <p:oleObj name="Equation" r:id="rId9" imgW="977760" imgH="228600" progId="Equation.DSMT4">
                    <p:embed/>
                    <p:pic>
                      <p:nvPicPr>
                        <p:cNvPr id="0" name=""/>
                        <p:cNvPicPr/>
                        <p:nvPr/>
                      </p:nvPicPr>
                      <p:blipFill>
                        <a:blip r:embed="rId10"/>
                        <a:stretch>
                          <a:fillRect/>
                        </a:stretch>
                      </p:blipFill>
                      <p:spPr>
                        <a:xfrm>
                          <a:off x="2992863" y="1790394"/>
                          <a:ext cx="2177672" cy="5080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F084D3D-777A-4E94-B69D-6E99956F3907}"/>
                </a:ext>
              </a:extLst>
            </p:cNvPr>
            <p:cNvGraphicFramePr>
              <a:graphicFrameLocks noChangeAspect="1"/>
            </p:cNvGraphicFramePr>
            <p:nvPr>
              <p:extLst>
                <p:ext uri="{D42A27DB-BD31-4B8C-83A1-F6EECF244321}">
                  <p14:modId xmlns:p14="http://schemas.microsoft.com/office/powerpoint/2010/main" val="1726308041"/>
                </p:ext>
              </p:extLst>
            </p:nvPr>
          </p:nvGraphicFramePr>
          <p:xfrm>
            <a:off x="5972397" y="1811472"/>
            <a:ext cx="2051003" cy="365516"/>
          </p:xfrm>
          <a:graphic>
            <a:graphicData uri="http://schemas.openxmlformats.org/presentationml/2006/ole">
              <mc:AlternateContent xmlns:mc="http://schemas.openxmlformats.org/markup-compatibility/2006">
                <mc:Choice xmlns:v="urn:schemas-microsoft-com:vml" Requires="v">
                  <p:oleObj spid="_x0000_s11692" name="Equation" r:id="rId11" imgW="2070000" imgH="368280" progId="Equation.DSMT4">
                    <p:embed/>
                  </p:oleObj>
                </mc:Choice>
                <mc:Fallback>
                  <p:oleObj name="Equation" r:id="rId11" imgW="2070000" imgH="368280" progId="Equation.DSMT4">
                    <p:embed/>
                    <p:pic>
                      <p:nvPicPr>
                        <p:cNvPr id="0" name=""/>
                        <p:cNvPicPr/>
                        <p:nvPr/>
                      </p:nvPicPr>
                      <p:blipFill>
                        <a:blip r:embed="rId12"/>
                        <a:stretch>
                          <a:fillRect/>
                        </a:stretch>
                      </p:blipFill>
                      <p:spPr>
                        <a:xfrm>
                          <a:off x="5972397" y="1811472"/>
                          <a:ext cx="2051003" cy="36551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E31C5203-FA1B-457A-A9A1-1916FE1D5084}"/>
                </a:ext>
              </a:extLst>
            </p:cNvPr>
            <p:cNvGraphicFramePr>
              <a:graphicFrameLocks noChangeAspect="1"/>
            </p:cNvGraphicFramePr>
            <p:nvPr>
              <p:extLst>
                <p:ext uri="{D42A27DB-BD31-4B8C-83A1-F6EECF244321}">
                  <p14:modId xmlns:p14="http://schemas.microsoft.com/office/powerpoint/2010/main" val="3579137353"/>
                </p:ext>
              </p:extLst>
            </p:nvPr>
          </p:nvGraphicFramePr>
          <p:xfrm>
            <a:off x="1593482" y="2906805"/>
            <a:ext cx="1972890" cy="455283"/>
          </p:xfrm>
          <a:graphic>
            <a:graphicData uri="http://schemas.openxmlformats.org/presentationml/2006/ole">
              <mc:AlternateContent xmlns:mc="http://schemas.openxmlformats.org/markup-compatibility/2006">
                <mc:Choice xmlns:v="urn:schemas-microsoft-com:vml" Requires="v">
                  <p:oleObj spid="_x0000_s11693" name="Equation" r:id="rId13" imgW="825480" imgH="190440" progId="Equation.DSMT4">
                    <p:embed/>
                  </p:oleObj>
                </mc:Choice>
                <mc:Fallback>
                  <p:oleObj name="Equation" r:id="rId13" imgW="825480" imgH="190440" progId="Equation.DSMT4">
                    <p:embed/>
                    <p:pic>
                      <p:nvPicPr>
                        <p:cNvPr id="0" name=""/>
                        <p:cNvPicPr/>
                        <p:nvPr/>
                      </p:nvPicPr>
                      <p:blipFill>
                        <a:blip r:embed="rId14"/>
                        <a:stretch>
                          <a:fillRect/>
                        </a:stretch>
                      </p:blipFill>
                      <p:spPr>
                        <a:xfrm>
                          <a:off x="1593482" y="2906805"/>
                          <a:ext cx="1972890" cy="45528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6AC55BA-56C5-416C-BFE0-D03EDDA54AFD}"/>
                </a:ext>
              </a:extLst>
            </p:cNvPr>
            <p:cNvGraphicFramePr>
              <a:graphicFrameLocks noChangeAspect="1"/>
            </p:cNvGraphicFramePr>
            <p:nvPr>
              <p:extLst>
                <p:ext uri="{D42A27DB-BD31-4B8C-83A1-F6EECF244321}">
                  <p14:modId xmlns:p14="http://schemas.microsoft.com/office/powerpoint/2010/main" val="3921937568"/>
                </p:ext>
              </p:extLst>
            </p:nvPr>
          </p:nvGraphicFramePr>
          <p:xfrm>
            <a:off x="1661607" y="3642304"/>
            <a:ext cx="1836644" cy="423841"/>
          </p:xfrm>
          <a:graphic>
            <a:graphicData uri="http://schemas.openxmlformats.org/presentationml/2006/ole">
              <mc:AlternateContent xmlns:mc="http://schemas.openxmlformats.org/markup-compatibility/2006">
                <mc:Choice xmlns:v="urn:schemas-microsoft-com:vml" Requires="v">
                  <p:oleObj spid="_x0000_s11694" name="Equation" r:id="rId15" imgW="825480" imgH="190440" progId="Equation.DSMT4">
                    <p:embed/>
                  </p:oleObj>
                </mc:Choice>
                <mc:Fallback>
                  <p:oleObj name="Equation" r:id="rId15" imgW="825480" imgH="190440" progId="Equation.DSMT4">
                    <p:embed/>
                    <p:pic>
                      <p:nvPicPr>
                        <p:cNvPr id="0" name=""/>
                        <p:cNvPicPr/>
                        <p:nvPr/>
                      </p:nvPicPr>
                      <p:blipFill>
                        <a:blip r:embed="rId16"/>
                        <a:stretch>
                          <a:fillRect/>
                        </a:stretch>
                      </p:blipFill>
                      <p:spPr>
                        <a:xfrm>
                          <a:off x="1661607" y="3642304"/>
                          <a:ext cx="1836644" cy="42384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740E6F7-5ADA-4DE6-BD18-DE1AAE325C6D}"/>
                </a:ext>
              </a:extLst>
            </p:cNvPr>
            <p:cNvGraphicFramePr>
              <a:graphicFrameLocks noChangeAspect="1"/>
            </p:cNvGraphicFramePr>
            <p:nvPr>
              <p:extLst>
                <p:ext uri="{D42A27DB-BD31-4B8C-83A1-F6EECF244321}">
                  <p14:modId xmlns:p14="http://schemas.microsoft.com/office/powerpoint/2010/main" val="1214469679"/>
                </p:ext>
              </p:extLst>
            </p:nvPr>
          </p:nvGraphicFramePr>
          <p:xfrm>
            <a:off x="1663648" y="4382388"/>
            <a:ext cx="1836644" cy="423841"/>
          </p:xfrm>
          <a:graphic>
            <a:graphicData uri="http://schemas.openxmlformats.org/presentationml/2006/ole">
              <mc:AlternateContent xmlns:mc="http://schemas.openxmlformats.org/markup-compatibility/2006">
                <mc:Choice xmlns:v="urn:schemas-microsoft-com:vml" Requires="v">
                  <p:oleObj spid="_x0000_s11695" name="Equation" r:id="rId17" imgW="825480" imgH="190440" progId="Equation.DSMT4">
                    <p:embed/>
                  </p:oleObj>
                </mc:Choice>
                <mc:Fallback>
                  <p:oleObj name="Equation" r:id="rId17" imgW="825480" imgH="190440" progId="Equation.DSMT4">
                    <p:embed/>
                    <p:pic>
                      <p:nvPicPr>
                        <p:cNvPr id="0" name=""/>
                        <p:cNvPicPr/>
                        <p:nvPr/>
                      </p:nvPicPr>
                      <p:blipFill>
                        <a:blip r:embed="rId18"/>
                        <a:stretch>
                          <a:fillRect/>
                        </a:stretch>
                      </p:blipFill>
                      <p:spPr>
                        <a:xfrm>
                          <a:off x="1663648" y="4382388"/>
                          <a:ext cx="1836644" cy="423841"/>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3B1060C-9E15-40E6-A307-D914593A9CD2}"/>
                </a:ext>
              </a:extLst>
            </p:cNvPr>
            <p:cNvGraphicFramePr>
              <a:graphicFrameLocks noChangeAspect="1"/>
            </p:cNvGraphicFramePr>
            <p:nvPr>
              <p:extLst>
                <p:ext uri="{D42A27DB-BD31-4B8C-83A1-F6EECF244321}">
                  <p14:modId xmlns:p14="http://schemas.microsoft.com/office/powerpoint/2010/main" val="789726617"/>
                </p:ext>
              </p:extLst>
            </p:nvPr>
          </p:nvGraphicFramePr>
          <p:xfrm>
            <a:off x="1678775" y="5073513"/>
            <a:ext cx="1836640" cy="423840"/>
          </p:xfrm>
          <a:graphic>
            <a:graphicData uri="http://schemas.openxmlformats.org/presentationml/2006/ole">
              <mc:AlternateContent xmlns:mc="http://schemas.openxmlformats.org/markup-compatibility/2006">
                <mc:Choice xmlns:v="urn:schemas-microsoft-com:vml" Requires="v">
                  <p:oleObj spid="_x0000_s11696" name="Equation" r:id="rId19" imgW="825480" imgH="190440" progId="Equation.DSMT4">
                    <p:embed/>
                  </p:oleObj>
                </mc:Choice>
                <mc:Fallback>
                  <p:oleObj name="Equation" r:id="rId19" imgW="825480" imgH="190440" progId="Equation.DSMT4">
                    <p:embed/>
                    <p:pic>
                      <p:nvPicPr>
                        <p:cNvPr id="0" name=""/>
                        <p:cNvPicPr/>
                        <p:nvPr/>
                      </p:nvPicPr>
                      <p:blipFill>
                        <a:blip r:embed="rId20"/>
                        <a:stretch>
                          <a:fillRect/>
                        </a:stretch>
                      </p:blipFill>
                      <p:spPr>
                        <a:xfrm>
                          <a:off x="1678775" y="5073513"/>
                          <a:ext cx="1836640" cy="423840"/>
                        </a:xfrm>
                        <a:prstGeom prst="rect">
                          <a:avLst/>
                        </a:prstGeom>
                      </p:spPr>
                    </p:pic>
                  </p:oleObj>
                </mc:Fallback>
              </mc:AlternateContent>
            </a:graphicData>
          </a:graphic>
        </p:graphicFrame>
      </p:grpSp>
      <p:grpSp>
        <p:nvGrpSpPr>
          <p:cNvPr id="578" name="Group 941">
            <a:extLst>
              <a:ext uri="{FF2B5EF4-FFF2-40B4-BE49-F238E27FC236}">
                <a16:creationId xmlns:a16="http://schemas.microsoft.com/office/drawing/2014/main" id="{81E0CCF0-34DA-4B61-8541-7EAB92F27A43}"/>
              </a:ext>
            </a:extLst>
          </p:cNvPr>
          <p:cNvGrpSpPr>
            <a:grpSpLocks/>
          </p:cNvGrpSpPr>
          <p:nvPr/>
        </p:nvGrpSpPr>
        <p:grpSpPr bwMode="auto">
          <a:xfrm>
            <a:off x="10732070" y="164281"/>
            <a:ext cx="1211263" cy="1077913"/>
            <a:chOff x="0" y="144"/>
            <a:chExt cx="1728" cy="1584"/>
          </a:xfrm>
        </p:grpSpPr>
        <p:sp>
          <p:nvSpPr>
            <p:cNvPr id="579" name="AutoShape 942">
              <a:extLst>
                <a:ext uri="{FF2B5EF4-FFF2-40B4-BE49-F238E27FC236}">
                  <a16:creationId xmlns:a16="http://schemas.microsoft.com/office/drawing/2014/main" id="{E366B0D9-1272-4013-839B-6F2ACA1B764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0" name="Text Box 943">
              <a:extLst>
                <a:ext uri="{FF2B5EF4-FFF2-40B4-BE49-F238E27FC236}">
                  <a16:creationId xmlns:a16="http://schemas.microsoft.com/office/drawing/2014/main" id="{55C93912-027C-499E-B9BF-487B4160624B}"/>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581" name="Group 944">
            <a:extLst>
              <a:ext uri="{FF2B5EF4-FFF2-40B4-BE49-F238E27FC236}">
                <a16:creationId xmlns:a16="http://schemas.microsoft.com/office/drawing/2014/main" id="{3AFBE031-79F3-482D-AE35-BAF4A8535FC1}"/>
              </a:ext>
            </a:extLst>
          </p:cNvPr>
          <p:cNvGrpSpPr>
            <a:grpSpLocks/>
          </p:cNvGrpSpPr>
          <p:nvPr/>
        </p:nvGrpSpPr>
        <p:grpSpPr bwMode="auto">
          <a:xfrm>
            <a:off x="10732070" y="164281"/>
            <a:ext cx="1211263" cy="1077913"/>
            <a:chOff x="0" y="144"/>
            <a:chExt cx="1728" cy="1584"/>
          </a:xfrm>
        </p:grpSpPr>
        <p:sp>
          <p:nvSpPr>
            <p:cNvPr id="582" name="AutoShape 945">
              <a:extLst>
                <a:ext uri="{FF2B5EF4-FFF2-40B4-BE49-F238E27FC236}">
                  <a16:creationId xmlns:a16="http://schemas.microsoft.com/office/drawing/2014/main" id="{596B955E-3904-44D7-92FB-6505154762F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3" name="Text Box 946">
              <a:extLst>
                <a:ext uri="{FF2B5EF4-FFF2-40B4-BE49-F238E27FC236}">
                  <a16:creationId xmlns:a16="http://schemas.microsoft.com/office/drawing/2014/main" id="{82BDE673-6FC6-43BB-BB74-00B874433D7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584" name="Group 947">
            <a:extLst>
              <a:ext uri="{FF2B5EF4-FFF2-40B4-BE49-F238E27FC236}">
                <a16:creationId xmlns:a16="http://schemas.microsoft.com/office/drawing/2014/main" id="{9EF74AF1-C39F-492A-8C29-059476B6D303}"/>
              </a:ext>
            </a:extLst>
          </p:cNvPr>
          <p:cNvGrpSpPr>
            <a:grpSpLocks/>
          </p:cNvGrpSpPr>
          <p:nvPr/>
        </p:nvGrpSpPr>
        <p:grpSpPr bwMode="auto">
          <a:xfrm>
            <a:off x="10732070" y="164281"/>
            <a:ext cx="1211263" cy="1077913"/>
            <a:chOff x="0" y="144"/>
            <a:chExt cx="1728" cy="1584"/>
          </a:xfrm>
        </p:grpSpPr>
        <p:sp>
          <p:nvSpPr>
            <p:cNvPr id="585" name="AutoShape 948">
              <a:extLst>
                <a:ext uri="{FF2B5EF4-FFF2-40B4-BE49-F238E27FC236}">
                  <a16:creationId xmlns:a16="http://schemas.microsoft.com/office/drawing/2014/main" id="{83F37730-7599-4D15-ABAB-E286C079DCE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6" name="Text Box 949">
              <a:extLst>
                <a:ext uri="{FF2B5EF4-FFF2-40B4-BE49-F238E27FC236}">
                  <a16:creationId xmlns:a16="http://schemas.microsoft.com/office/drawing/2014/main" id="{1A06D63A-A4EB-4355-92EC-8AB06DCD93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587" name="Group 950">
            <a:extLst>
              <a:ext uri="{FF2B5EF4-FFF2-40B4-BE49-F238E27FC236}">
                <a16:creationId xmlns:a16="http://schemas.microsoft.com/office/drawing/2014/main" id="{6546F5A3-D2DD-48C1-8B01-59B794E1C092}"/>
              </a:ext>
            </a:extLst>
          </p:cNvPr>
          <p:cNvGrpSpPr>
            <a:grpSpLocks/>
          </p:cNvGrpSpPr>
          <p:nvPr/>
        </p:nvGrpSpPr>
        <p:grpSpPr bwMode="auto">
          <a:xfrm>
            <a:off x="10732070" y="164281"/>
            <a:ext cx="1211263" cy="1077913"/>
            <a:chOff x="0" y="144"/>
            <a:chExt cx="1728" cy="1584"/>
          </a:xfrm>
        </p:grpSpPr>
        <p:sp>
          <p:nvSpPr>
            <p:cNvPr id="588" name="AutoShape 951">
              <a:extLst>
                <a:ext uri="{FF2B5EF4-FFF2-40B4-BE49-F238E27FC236}">
                  <a16:creationId xmlns:a16="http://schemas.microsoft.com/office/drawing/2014/main" id="{527AF03A-A0D0-4661-B7E8-186729C1CC7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89" name="Text Box 952">
              <a:extLst>
                <a:ext uri="{FF2B5EF4-FFF2-40B4-BE49-F238E27FC236}">
                  <a16:creationId xmlns:a16="http://schemas.microsoft.com/office/drawing/2014/main" id="{8AC9CD93-B8D4-497A-B79B-9D6EAB95984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590" name="Group 953">
            <a:extLst>
              <a:ext uri="{FF2B5EF4-FFF2-40B4-BE49-F238E27FC236}">
                <a16:creationId xmlns:a16="http://schemas.microsoft.com/office/drawing/2014/main" id="{2E4E5762-F8BE-4E55-8EE7-FC79CDE39860}"/>
              </a:ext>
            </a:extLst>
          </p:cNvPr>
          <p:cNvGrpSpPr>
            <a:grpSpLocks/>
          </p:cNvGrpSpPr>
          <p:nvPr/>
        </p:nvGrpSpPr>
        <p:grpSpPr bwMode="auto">
          <a:xfrm>
            <a:off x="10732070" y="164281"/>
            <a:ext cx="1211263" cy="1077913"/>
            <a:chOff x="0" y="144"/>
            <a:chExt cx="1728" cy="1584"/>
          </a:xfrm>
        </p:grpSpPr>
        <p:sp>
          <p:nvSpPr>
            <p:cNvPr id="591" name="AutoShape 954">
              <a:extLst>
                <a:ext uri="{FF2B5EF4-FFF2-40B4-BE49-F238E27FC236}">
                  <a16:creationId xmlns:a16="http://schemas.microsoft.com/office/drawing/2014/main" id="{1471FDC2-868E-4C1A-B447-CBE6743F268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2" name="Text Box 955">
              <a:extLst>
                <a:ext uri="{FF2B5EF4-FFF2-40B4-BE49-F238E27FC236}">
                  <a16:creationId xmlns:a16="http://schemas.microsoft.com/office/drawing/2014/main" id="{E4C1869D-0D89-4D86-B772-DE737543D82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593" name="Group 956">
            <a:extLst>
              <a:ext uri="{FF2B5EF4-FFF2-40B4-BE49-F238E27FC236}">
                <a16:creationId xmlns:a16="http://schemas.microsoft.com/office/drawing/2014/main" id="{6A9469D6-CEFE-4D09-ADDA-51DC3036D305}"/>
              </a:ext>
            </a:extLst>
          </p:cNvPr>
          <p:cNvGrpSpPr>
            <a:grpSpLocks/>
          </p:cNvGrpSpPr>
          <p:nvPr/>
        </p:nvGrpSpPr>
        <p:grpSpPr bwMode="auto">
          <a:xfrm>
            <a:off x="10732070" y="164281"/>
            <a:ext cx="1211263" cy="1077913"/>
            <a:chOff x="0" y="144"/>
            <a:chExt cx="1728" cy="1584"/>
          </a:xfrm>
        </p:grpSpPr>
        <p:sp>
          <p:nvSpPr>
            <p:cNvPr id="594" name="AutoShape 957">
              <a:extLst>
                <a:ext uri="{FF2B5EF4-FFF2-40B4-BE49-F238E27FC236}">
                  <a16:creationId xmlns:a16="http://schemas.microsoft.com/office/drawing/2014/main" id="{FAB1DD5D-4D1A-476E-BF98-A4BA11DB824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5" name="Text Box 958">
              <a:extLst>
                <a:ext uri="{FF2B5EF4-FFF2-40B4-BE49-F238E27FC236}">
                  <a16:creationId xmlns:a16="http://schemas.microsoft.com/office/drawing/2014/main" id="{CB650166-8909-4634-B508-07CD5ADFBB4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596" name="Group 959">
            <a:extLst>
              <a:ext uri="{FF2B5EF4-FFF2-40B4-BE49-F238E27FC236}">
                <a16:creationId xmlns:a16="http://schemas.microsoft.com/office/drawing/2014/main" id="{9C4B8AF4-DBB7-42C6-A5B0-64295AC8ED3B}"/>
              </a:ext>
            </a:extLst>
          </p:cNvPr>
          <p:cNvGrpSpPr>
            <a:grpSpLocks/>
          </p:cNvGrpSpPr>
          <p:nvPr/>
        </p:nvGrpSpPr>
        <p:grpSpPr bwMode="auto">
          <a:xfrm>
            <a:off x="10732070" y="164281"/>
            <a:ext cx="1211263" cy="1077913"/>
            <a:chOff x="0" y="144"/>
            <a:chExt cx="1728" cy="1584"/>
          </a:xfrm>
        </p:grpSpPr>
        <p:sp>
          <p:nvSpPr>
            <p:cNvPr id="597" name="AutoShape 960">
              <a:extLst>
                <a:ext uri="{FF2B5EF4-FFF2-40B4-BE49-F238E27FC236}">
                  <a16:creationId xmlns:a16="http://schemas.microsoft.com/office/drawing/2014/main" id="{D0DE7DC2-7598-4FA4-A94A-53AB4EF6829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8" name="Text Box 961">
              <a:extLst>
                <a:ext uri="{FF2B5EF4-FFF2-40B4-BE49-F238E27FC236}">
                  <a16:creationId xmlns:a16="http://schemas.microsoft.com/office/drawing/2014/main" id="{18C93DCD-7EDE-4CFA-AE5D-7BABDAD1CD1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599" name="Group 962">
            <a:extLst>
              <a:ext uri="{FF2B5EF4-FFF2-40B4-BE49-F238E27FC236}">
                <a16:creationId xmlns:a16="http://schemas.microsoft.com/office/drawing/2014/main" id="{E4FAA0CF-3B4D-4B3A-9A87-71E5582EC005}"/>
              </a:ext>
            </a:extLst>
          </p:cNvPr>
          <p:cNvGrpSpPr>
            <a:grpSpLocks/>
          </p:cNvGrpSpPr>
          <p:nvPr/>
        </p:nvGrpSpPr>
        <p:grpSpPr bwMode="auto">
          <a:xfrm>
            <a:off x="10732070" y="164281"/>
            <a:ext cx="1211263" cy="1077913"/>
            <a:chOff x="0" y="144"/>
            <a:chExt cx="1728" cy="1584"/>
          </a:xfrm>
        </p:grpSpPr>
        <p:sp>
          <p:nvSpPr>
            <p:cNvPr id="600" name="AutoShape 963">
              <a:extLst>
                <a:ext uri="{FF2B5EF4-FFF2-40B4-BE49-F238E27FC236}">
                  <a16:creationId xmlns:a16="http://schemas.microsoft.com/office/drawing/2014/main" id="{44E2FDAC-6AF0-4238-8464-8DE2984C58D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01" name="Text Box 964">
              <a:extLst>
                <a:ext uri="{FF2B5EF4-FFF2-40B4-BE49-F238E27FC236}">
                  <a16:creationId xmlns:a16="http://schemas.microsoft.com/office/drawing/2014/main" id="{651701AB-F32C-40E1-B620-00EE44E4574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602" name="Group 965">
            <a:extLst>
              <a:ext uri="{FF2B5EF4-FFF2-40B4-BE49-F238E27FC236}">
                <a16:creationId xmlns:a16="http://schemas.microsoft.com/office/drawing/2014/main" id="{63EB98E8-63EA-473D-86FE-78D1DF1C2562}"/>
              </a:ext>
            </a:extLst>
          </p:cNvPr>
          <p:cNvGrpSpPr>
            <a:grpSpLocks/>
          </p:cNvGrpSpPr>
          <p:nvPr/>
        </p:nvGrpSpPr>
        <p:grpSpPr bwMode="auto">
          <a:xfrm>
            <a:off x="10732070" y="164281"/>
            <a:ext cx="1211263" cy="1077913"/>
            <a:chOff x="0" y="144"/>
            <a:chExt cx="1728" cy="1584"/>
          </a:xfrm>
        </p:grpSpPr>
        <p:sp>
          <p:nvSpPr>
            <p:cNvPr id="603" name="AutoShape 966">
              <a:extLst>
                <a:ext uri="{FF2B5EF4-FFF2-40B4-BE49-F238E27FC236}">
                  <a16:creationId xmlns:a16="http://schemas.microsoft.com/office/drawing/2014/main" id="{C0324455-083B-48E8-8CEF-33162C0BCBE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04" name="Text Box 967">
              <a:extLst>
                <a:ext uri="{FF2B5EF4-FFF2-40B4-BE49-F238E27FC236}">
                  <a16:creationId xmlns:a16="http://schemas.microsoft.com/office/drawing/2014/main" id="{6EEB8A26-A912-4F04-A1C0-12EE2161BFB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605" name="Group 968">
            <a:extLst>
              <a:ext uri="{FF2B5EF4-FFF2-40B4-BE49-F238E27FC236}">
                <a16:creationId xmlns:a16="http://schemas.microsoft.com/office/drawing/2014/main" id="{15977EE0-E96B-4796-8F09-50E962E6A36A}"/>
              </a:ext>
            </a:extLst>
          </p:cNvPr>
          <p:cNvGrpSpPr>
            <a:grpSpLocks/>
          </p:cNvGrpSpPr>
          <p:nvPr/>
        </p:nvGrpSpPr>
        <p:grpSpPr bwMode="auto">
          <a:xfrm>
            <a:off x="10732070" y="164281"/>
            <a:ext cx="1211263" cy="1077913"/>
            <a:chOff x="0" y="144"/>
            <a:chExt cx="1728" cy="1584"/>
          </a:xfrm>
        </p:grpSpPr>
        <p:sp>
          <p:nvSpPr>
            <p:cNvPr id="606" name="AutoShape 969">
              <a:extLst>
                <a:ext uri="{FF2B5EF4-FFF2-40B4-BE49-F238E27FC236}">
                  <a16:creationId xmlns:a16="http://schemas.microsoft.com/office/drawing/2014/main" id="{8F225760-4896-4832-9373-602093BEF36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07" name="Text Box 970">
              <a:extLst>
                <a:ext uri="{FF2B5EF4-FFF2-40B4-BE49-F238E27FC236}">
                  <a16:creationId xmlns:a16="http://schemas.microsoft.com/office/drawing/2014/main" id="{CD6E21C1-2BD9-439C-AE60-731B29402D6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608" name="Group 971">
            <a:extLst>
              <a:ext uri="{FF2B5EF4-FFF2-40B4-BE49-F238E27FC236}">
                <a16:creationId xmlns:a16="http://schemas.microsoft.com/office/drawing/2014/main" id="{F059F48F-105E-4A2B-B214-430FA783A4E3}"/>
              </a:ext>
            </a:extLst>
          </p:cNvPr>
          <p:cNvGrpSpPr>
            <a:grpSpLocks/>
          </p:cNvGrpSpPr>
          <p:nvPr/>
        </p:nvGrpSpPr>
        <p:grpSpPr bwMode="auto">
          <a:xfrm>
            <a:off x="10732070" y="164281"/>
            <a:ext cx="1211263" cy="1077913"/>
            <a:chOff x="0" y="144"/>
            <a:chExt cx="1728" cy="1584"/>
          </a:xfrm>
        </p:grpSpPr>
        <p:sp>
          <p:nvSpPr>
            <p:cNvPr id="609" name="AutoShape 972">
              <a:extLst>
                <a:ext uri="{FF2B5EF4-FFF2-40B4-BE49-F238E27FC236}">
                  <a16:creationId xmlns:a16="http://schemas.microsoft.com/office/drawing/2014/main" id="{9B1C5A80-49D8-49D8-825C-A9A83B5ADDF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0" name="Text Box 973">
              <a:extLst>
                <a:ext uri="{FF2B5EF4-FFF2-40B4-BE49-F238E27FC236}">
                  <a16:creationId xmlns:a16="http://schemas.microsoft.com/office/drawing/2014/main" id="{6520366A-F273-4F7B-83FA-8C1A308F3BB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611" name="Group 974">
            <a:extLst>
              <a:ext uri="{FF2B5EF4-FFF2-40B4-BE49-F238E27FC236}">
                <a16:creationId xmlns:a16="http://schemas.microsoft.com/office/drawing/2014/main" id="{89AE5B39-2E42-4510-9D27-5BAC806B6C4C}"/>
              </a:ext>
            </a:extLst>
          </p:cNvPr>
          <p:cNvGrpSpPr>
            <a:grpSpLocks/>
          </p:cNvGrpSpPr>
          <p:nvPr/>
        </p:nvGrpSpPr>
        <p:grpSpPr bwMode="auto">
          <a:xfrm>
            <a:off x="10732070" y="164281"/>
            <a:ext cx="1211263" cy="1077913"/>
            <a:chOff x="0" y="144"/>
            <a:chExt cx="1728" cy="1584"/>
          </a:xfrm>
        </p:grpSpPr>
        <p:sp>
          <p:nvSpPr>
            <p:cNvPr id="612" name="AutoShape 975">
              <a:extLst>
                <a:ext uri="{FF2B5EF4-FFF2-40B4-BE49-F238E27FC236}">
                  <a16:creationId xmlns:a16="http://schemas.microsoft.com/office/drawing/2014/main" id="{9171DC32-9A8B-437C-AC9C-3B406F408F1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3" name="Text Box 976">
              <a:extLst>
                <a:ext uri="{FF2B5EF4-FFF2-40B4-BE49-F238E27FC236}">
                  <a16:creationId xmlns:a16="http://schemas.microsoft.com/office/drawing/2014/main" id="{204065FF-7681-49D6-97EF-87BA76C574F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614" name="Group 977">
            <a:extLst>
              <a:ext uri="{FF2B5EF4-FFF2-40B4-BE49-F238E27FC236}">
                <a16:creationId xmlns:a16="http://schemas.microsoft.com/office/drawing/2014/main" id="{071028F9-2F3F-4E7D-AFA7-939704285E6C}"/>
              </a:ext>
            </a:extLst>
          </p:cNvPr>
          <p:cNvGrpSpPr>
            <a:grpSpLocks/>
          </p:cNvGrpSpPr>
          <p:nvPr/>
        </p:nvGrpSpPr>
        <p:grpSpPr bwMode="auto">
          <a:xfrm>
            <a:off x="10732070" y="164281"/>
            <a:ext cx="1211263" cy="1077913"/>
            <a:chOff x="0" y="144"/>
            <a:chExt cx="1728" cy="1584"/>
          </a:xfrm>
        </p:grpSpPr>
        <p:sp>
          <p:nvSpPr>
            <p:cNvPr id="615" name="AutoShape 978">
              <a:extLst>
                <a:ext uri="{FF2B5EF4-FFF2-40B4-BE49-F238E27FC236}">
                  <a16:creationId xmlns:a16="http://schemas.microsoft.com/office/drawing/2014/main" id="{FB9061A9-DA0E-4BB2-9649-A37B5646581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6" name="Text Box 979">
              <a:extLst>
                <a:ext uri="{FF2B5EF4-FFF2-40B4-BE49-F238E27FC236}">
                  <a16:creationId xmlns:a16="http://schemas.microsoft.com/office/drawing/2014/main" id="{93EF7442-0AB6-4EFC-B77C-5494C9939F9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617" name="Group 980">
            <a:extLst>
              <a:ext uri="{FF2B5EF4-FFF2-40B4-BE49-F238E27FC236}">
                <a16:creationId xmlns:a16="http://schemas.microsoft.com/office/drawing/2014/main" id="{725C7262-42E9-4AD5-80D2-196515F3B5D1}"/>
              </a:ext>
            </a:extLst>
          </p:cNvPr>
          <p:cNvGrpSpPr>
            <a:grpSpLocks/>
          </p:cNvGrpSpPr>
          <p:nvPr/>
        </p:nvGrpSpPr>
        <p:grpSpPr bwMode="auto">
          <a:xfrm>
            <a:off x="10732070" y="164281"/>
            <a:ext cx="1211263" cy="1077913"/>
            <a:chOff x="0" y="144"/>
            <a:chExt cx="1728" cy="1584"/>
          </a:xfrm>
        </p:grpSpPr>
        <p:sp>
          <p:nvSpPr>
            <p:cNvPr id="618" name="AutoShape 981">
              <a:extLst>
                <a:ext uri="{FF2B5EF4-FFF2-40B4-BE49-F238E27FC236}">
                  <a16:creationId xmlns:a16="http://schemas.microsoft.com/office/drawing/2014/main" id="{E2AC0363-AD82-4D8A-ADA2-6A08151BAF6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19" name="Text Box 982">
              <a:extLst>
                <a:ext uri="{FF2B5EF4-FFF2-40B4-BE49-F238E27FC236}">
                  <a16:creationId xmlns:a16="http://schemas.microsoft.com/office/drawing/2014/main" id="{CD995441-9D5E-4D37-B3D0-429C3A89B1E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620" name="Group 983">
            <a:extLst>
              <a:ext uri="{FF2B5EF4-FFF2-40B4-BE49-F238E27FC236}">
                <a16:creationId xmlns:a16="http://schemas.microsoft.com/office/drawing/2014/main" id="{368A4648-60C5-4DC6-8433-1EE1A1A5749F}"/>
              </a:ext>
            </a:extLst>
          </p:cNvPr>
          <p:cNvGrpSpPr>
            <a:grpSpLocks/>
          </p:cNvGrpSpPr>
          <p:nvPr/>
        </p:nvGrpSpPr>
        <p:grpSpPr bwMode="auto">
          <a:xfrm>
            <a:off x="10732070" y="164281"/>
            <a:ext cx="1211263" cy="1077913"/>
            <a:chOff x="0" y="144"/>
            <a:chExt cx="1728" cy="1584"/>
          </a:xfrm>
        </p:grpSpPr>
        <p:sp>
          <p:nvSpPr>
            <p:cNvPr id="621" name="AutoShape 984">
              <a:extLst>
                <a:ext uri="{FF2B5EF4-FFF2-40B4-BE49-F238E27FC236}">
                  <a16:creationId xmlns:a16="http://schemas.microsoft.com/office/drawing/2014/main" id="{C82EE98A-189A-408E-A60B-CFCD90D8B1F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2" name="Text Box 985">
              <a:extLst>
                <a:ext uri="{FF2B5EF4-FFF2-40B4-BE49-F238E27FC236}">
                  <a16:creationId xmlns:a16="http://schemas.microsoft.com/office/drawing/2014/main" id="{B748881D-3553-4A17-BBB0-3BB435C6767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623" name="Group 986">
            <a:extLst>
              <a:ext uri="{FF2B5EF4-FFF2-40B4-BE49-F238E27FC236}">
                <a16:creationId xmlns:a16="http://schemas.microsoft.com/office/drawing/2014/main" id="{604B1371-4F68-4DB3-BB66-8EF6D2F3F97D}"/>
              </a:ext>
            </a:extLst>
          </p:cNvPr>
          <p:cNvGrpSpPr>
            <a:grpSpLocks/>
          </p:cNvGrpSpPr>
          <p:nvPr/>
        </p:nvGrpSpPr>
        <p:grpSpPr bwMode="auto">
          <a:xfrm>
            <a:off x="10732070" y="164281"/>
            <a:ext cx="1211263" cy="1077913"/>
            <a:chOff x="0" y="144"/>
            <a:chExt cx="1728" cy="1584"/>
          </a:xfrm>
        </p:grpSpPr>
        <p:sp>
          <p:nvSpPr>
            <p:cNvPr id="624" name="AutoShape 987">
              <a:extLst>
                <a:ext uri="{FF2B5EF4-FFF2-40B4-BE49-F238E27FC236}">
                  <a16:creationId xmlns:a16="http://schemas.microsoft.com/office/drawing/2014/main" id="{CD2980DB-8E13-485A-9655-3EB7E86F903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5" name="Text Box 988">
              <a:extLst>
                <a:ext uri="{FF2B5EF4-FFF2-40B4-BE49-F238E27FC236}">
                  <a16:creationId xmlns:a16="http://schemas.microsoft.com/office/drawing/2014/main" id="{8E983909-F2B8-48CB-9A1C-873BB7C3989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626" name="Group 989">
            <a:extLst>
              <a:ext uri="{FF2B5EF4-FFF2-40B4-BE49-F238E27FC236}">
                <a16:creationId xmlns:a16="http://schemas.microsoft.com/office/drawing/2014/main" id="{77E689C5-9446-4F60-9E96-29D982A96C13}"/>
              </a:ext>
            </a:extLst>
          </p:cNvPr>
          <p:cNvGrpSpPr>
            <a:grpSpLocks/>
          </p:cNvGrpSpPr>
          <p:nvPr/>
        </p:nvGrpSpPr>
        <p:grpSpPr bwMode="auto">
          <a:xfrm>
            <a:off x="10732070" y="164281"/>
            <a:ext cx="1211263" cy="1077913"/>
            <a:chOff x="0" y="144"/>
            <a:chExt cx="1728" cy="1584"/>
          </a:xfrm>
        </p:grpSpPr>
        <p:sp>
          <p:nvSpPr>
            <p:cNvPr id="627" name="AutoShape 990">
              <a:extLst>
                <a:ext uri="{FF2B5EF4-FFF2-40B4-BE49-F238E27FC236}">
                  <a16:creationId xmlns:a16="http://schemas.microsoft.com/office/drawing/2014/main" id="{64B15504-1F8D-465C-9AC2-2EA5CA2998B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8" name="Text Box 991">
              <a:extLst>
                <a:ext uri="{FF2B5EF4-FFF2-40B4-BE49-F238E27FC236}">
                  <a16:creationId xmlns:a16="http://schemas.microsoft.com/office/drawing/2014/main" id="{EF259BD3-A4AA-4817-8F9E-E29355EB647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629" name="Group 992">
            <a:extLst>
              <a:ext uri="{FF2B5EF4-FFF2-40B4-BE49-F238E27FC236}">
                <a16:creationId xmlns:a16="http://schemas.microsoft.com/office/drawing/2014/main" id="{459F6A68-53C5-4C15-9FCE-6F8FE40F8313}"/>
              </a:ext>
            </a:extLst>
          </p:cNvPr>
          <p:cNvGrpSpPr>
            <a:grpSpLocks/>
          </p:cNvGrpSpPr>
          <p:nvPr/>
        </p:nvGrpSpPr>
        <p:grpSpPr bwMode="auto">
          <a:xfrm>
            <a:off x="10732070" y="164281"/>
            <a:ext cx="1211263" cy="1077913"/>
            <a:chOff x="0" y="144"/>
            <a:chExt cx="1728" cy="1584"/>
          </a:xfrm>
        </p:grpSpPr>
        <p:sp>
          <p:nvSpPr>
            <p:cNvPr id="630" name="AutoShape 993">
              <a:extLst>
                <a:ext uri="{FF2B5EF4-FFF2-40B4-BE49-F238E27FC236}">
                  <a16:creationId xmlns:a16="http://schemas.microsoft.com/office/drawing/2014/main" id="{EDC13E29-8175-438A-BE0A-88B2DB4BADC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31" name="Text Box 994">
              <a:extLst>
                <a:ext uri="{FF2B5EF4-FFF2-40B4-BE49-F238E27FC236}">
                  <a16:creationId xmlns:a16="http://schemas.microsoft.com/office/drawing/2014/main" id="{4D65EDE2-888F-4524-A69B-CE07780AA91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632" name="Group 995">
            <a:extLst>
              <a:ext uri="{FF2B5EF4-FFF2-40B4-BE49-F238E27FC236}">
                <a16:creationId xmlns:a16="http://schemas.microsoft.com/office/drawing/2014/main" id="{7F126F12-C843-4262-B84C-F1DF701ABC7A}"/>
              </a:ext>
            </a:extLst>
          </p:cNvPr>
          <p:cNvGrpSpPr>
            <a:grpSpLocks/>
          </p:cNvGrpSpPr>
          <p:nvPr/>
        </p:nvGrpSpPr>
        <p:grpSpPr bwMode="auto">
          <a:xfrm>
            <a:off x="10732070" y="164281"/>
            <a:ext cx="1211263" cy="1077913"/>
            <a:chOff x="0" y="144"/>
            <a:chExt cx="1728" cy="1584"/>
          </a:xfrm>
        </p:grpSpPr>
        <p:sp>
          <p:nvSpPr>
            <p:cNvPr id="633" name="AutoShape 996">
              <a:extLst>
                <a:ext uri="{FF2B5EF4-FFF2-40B4-BE49-F238E27FC236}">
                  <a16:creationId xmlns:a16="http://schemas.microsoft.com/office/drawing/2014/main" id="{8A87206B-8810-467C-8E33-FDA3B6D01D9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34" name="Text Box 997">
              <a:extLst>
                <a:ext uri="{FF2B5EF4-FFF2-40B4-BE49-F238E27FC236}">
                  <a16:creationId xmlns:a16="http://schemas.microsoft.com/office/drawing/2014/main" id="{F6EB085D-586D-4BBD-A2E0-C963DF89700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635" name="Group 998">
            <a:extLst>
              <a:ext uri="{FF2B5EF4-FFF2-40B4-BE49-F238E27FC236}">
                <a16:creationId xmlns:a16="http://schemas.microsoft.com/office/drawing/2014/main" id="{1516886D-BAF6-4ADF-A998-AE7A72716CFA}"/>
              </a:ext>
            </a:extLst>
          </p:cNvPr>
          <p:cNvGrpSpPr>
            <a:grpSpLocks/>
          </p:cNvGrpSpPr>
          <p:nvPr/>
        </p:nvGrpSpPr>
        <p:grpSpPr bwMode="auto">
          <a:xfrm>
            <a:off x="10732070" y="164281"/>
            <a:ext cx="1211263" cy="1077913"/>
            <a:chOff x="0" y="144"/>
            <a:chExt cx="1728" cy="1584"/>
          </a:xfrm>
        </p:grpSpPr>
        <p:sp>
          <p:nvSpPr>
            <p:cNvPr id="636" name="AutoShape 999">
              <a:extLst>
                <a:ext uri="{FF2B5EF4-FFF2-40B4-BE49-F238E27FC236}">
                  <a16:creationId xmlns:a16="http://schemas.microsoft.com/office/drawing/2014/main" id="{16F93F2B-7F04-4A39-862D-603C37015C0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37" name="Text Box 1000">
              <a:extLst>
                <a:ext uri="{FF2B5EF4-FFF2-40B4-BE49-F238E27FC236}">
                  <a16:creationId xmlns:a16="http://schemas.microsoft.com/office/drawing/2014/main" id="{8198C650-DE1A-45B1-BCDB-2C4A769F030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638" name="Group 1001">
            <a:extLst>
              <a:ext uri="{FF2B5EF4-FFF2-40B4-BE49-F238E27FC236}">
                <a16:creationId xmlns:a16="http://schemas.microsoft.com/office/drawing/2014/main" id="{7A3066BC-6E57-49B5-A24C-59D0767DB6A6}"/>
              </a:ext>
            </a:extLst>
          </p:cNvPr>
          <p:cNvGrpSpPr>
            <a:grpSpLocks/>
          </p:cNvGrpSpPr>
          <p:nvPr/>
        </p:nvGrpSpPr>
        <p:grpSpPr bwMode="auto">
          <a:xfrm>
            <a:off x="10732070" y="164281"/>
            <a:ext cx="1211263" cy="1077913"/>
            <a:chOff x="0" y="144"/>
            <a:chExt cx="1728" cy="1584"/>
          </a:xfrm>
        </p:grpSpPr>
        <p:sp>
          <p:nvSpPr>
            <p:cNvPr id="639" name="AutoShape 1002">
              <a:extLst>
                <a:ext uri="{FF2B5EF4-FFF2-40B4-BE49-F238E27FC236}">
                  <a16:creationId xmlns:a16="http://schemas.microsoft.com/office/drawing/2014/main" id="{2487A273-6882-487D-BD3D-6ED26640FDA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0" name="Text Box 1003">
              <a:extLst>
                <a:ext uri="{FF2B5EF4-FFF2-40B4-BE49-F238E27FC236}">
                  <a16:creationId xmlns:a16="http://schemas.microsoft.com/office/drawing/2014/main" id="{6C411D35-361A-41ED-8233-48541B9829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641" name="Group 1004">
            <a:extLst>
              <a:ext uri="{FF2B5EF4-FFF2-40B4-BE49-F238E27FC236}">
                <a16:creationId xmlns:a16="http://schemas.microsoft.com/office/drawing/2014/main" id="{CD9F2E7E-70FB-4401-9A5F-62177F54A633}"/>
              </a:ext>
            </a:extLst>
          </p:cNvPr>
          <p:cNvGrpSpPr>
            <a:grpSpLocks/>
          </p:cNvGrpSpPr>
          <p:nvPr/>
        </p:nvGrpSpPr>
        <p:grpSpPr bwMode="auto">
          <a:xfrm>
            <a:off x="10732070" y="164281"/>
            <a:ext cx="1211263" cy="1077913"/>
            <a:chOff x="0" y="144"/>
            <a:chExt cx="1728" cy="1584"/>
          </a:xfrm>
        </p:grpSpPr>
        <p:sp>
          <p:nvSpPr>
            <p:cNvPr id="642" name="AutoShape 1005">
              <a:extLst>
                <a:ext uri="{FF2B5EF4-FFF2-40B4-BE49-F238E27FC236}">
                  <a16:creationId xmlns:a16="http://schemas.microsoft.com/office/drawing/2014/main" id="{3D7CF5DF-08B0-40A5-9B2D-79CDBBBD2E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3" name="Text Box 1006">
              <a:extLst>
                <a:ext uri="{FF2B5EF4-FFF2-40B4-BE49-F238E27FC236}">
                  <a16:creationId xmlns:a16="http://schemas.microsoft.com/office/drawing/2014/main" id="{62AD4BC3-4CFC-4DE9-90E4-7AEF4157878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644" name="Group 1007">
            <a:extLst>
              <a:ext uri="{FF2B5EF4-FFF2-40B4-BE49-F238E27FC236}">
                <a16:creationId xmlns:a16="http://schemas.microsoft.com/office/drawing/2014/main" id="{1C4FF374-1F8D-4EF9-94A7-3D34DA2BBDA9}"/>
              </a:ext>
            </a:extLst>
          </p:cNvPr>
          <p:cNvGrpSpPr>
            <a:grpSpLocks/>
          </p:cNvGrpSpPr>
          <p:nvPr/>
        </p:nvGrpSpPr>
        <p:grpSpPr bwMode="auto">
          <a:xfrm>
            <a:off x="10732070" y="164281"/>
            <a:ext cx="1211263" cy="1077913"/>
            <a:chOff x="0" y="144"/>
            <a:chExt cx="1728" cy="1584"/>
          </a:xfrm>
        </p:grpSpPr>
        <p:sp>
          <p:nvSpPr>
            <p:cNvPr id="645" name="AutoShape 1008">
              <a:extLst>
                <a:ext uri="{FF2B5EF4-FFF2-40B4-BE49-F238E27FC236}">
                  <a16:creationId xmlns:a16="http://schemas.microsoft.com/office/drawing/2014/main" id="{ECA4BCF2-093C-4F9A-9E45-BB58A784D54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6" name="Text Box 1009">
              <a:extLst>
                <a:ext uri="{FF2B5EF4-FFF2-40B4-BE49-F238E27FC236}">
                  <a16:creationId xmlns:a16="http://schemas.microsoft.com/office/drawing/2014/main" id="{AAD2F412-E30E-4DA2-85F4-4F6C7B84356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647" name="Group 1010">
            <a:extLst>
              <a:ext uri="{FF2B5EF4-FFF2-40B4-BE49-F238E27FC236}">
                <a16:creationId xmlns:a16="http://schemas.microsoft.com/office/drawing/2014/main" id="{69FA34DF-7281-4B21-A395-B6127CCFA7A6}"/>
              </a:ext>
            </a:extLst>
          </p:cNvPr>
          <p:cNvGrpSpPr>
            <a:grpSpLocks/>
          </p:cNvGrpSpPr>
          <p:nvPr/>
        </p:nvGrpSpPr>
        <p:grpSpPr bwMode="auto">
          <a:xfrm>
            <a:off x="10732070" y="164281"/>
            <a:ext cx="1211263" cy="1077913"/>
            <a:chOff x="0" y="144"/>
            <a:chExt cx="1728" cy="1584"/>
          </a:xfrm>
        </p:grpSpPr>
        <p:sp>
          <p:nvSpPr>
            <p:cNvPr id="648" name="AutoShape 1011">
              <a:extLst>
                <a:ext uri="{FF2B5EF4-FFF2-40B4-BE49-F238E27FC236}">
                  <a16:creationId xmlns:a16="http://schemas.microsoft.com/office/drawing/2014/main" id="{C0641416-A30D-4DB6-9473-C347ADD1D45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49" name="Text Box 1012">
              <a:extLst>
                <a:ext uri="{FF2B5EF4-FFF2-40B4-BE49-F238E27FC236}">
                  <a16:creationId xmlns:a16="http://schemas.microsoft.com/office/drawing/2014/main" id="{FB35222A-6A01-4F44-869C-04EF2CCD01B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650" name="Group 1013">
            <a:extLst>
              <a:ext uri="{FF2B5EF4-FFF2-40B4-BE49-F238E27FC236}">
                <a16:creationId xmlns:a16="http://schemas.microsoft.com/office/drawing/2014/main" id="{F5A1DBBE-F547-4B94-A1F2-5E94E5084713}"/>
              </a:ext>
            </a:extLst>
          </p:cNvPr>
          <p:cNvGrpSpPr>
            <a:grpSpLocks/>
          </p:cNvGrpSpPr>
          <p:nvPr/>
        </p:nvGrpSpPr>
        <p:grpSpPr bwMode="auto">
          <a:xfrm>
            <a:off x="10732070" y="164281"/>
            <a:ext cx="1211263" cy="1077913"/>
            <a:chOff x="0" y="144"/>
            <a:chExt cx="1728" cy="1584"/>
          </a:xfrm>
        </p:grpSpPr>
        <p:sp>
          <p:nvSpPr>
            <p:cNvPr id="651" name="AutoShape 1014">
              <a:extLst>
                <a:ext uri="{FF2B5EF4-FFF2-40B4-BE49-F238E27FC236}">
                  <a16:creationId xmlns:a16="http://schemas.microsoft.com/office/drawing/2014/main" id="{23FC0CBC-42A2-47D9-96B9-665D798A7CA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2" name="Text Box 1015">
              <a:extLst>
                <a:ext uri="{FF2B5EF4-FFF2-40B4-BE49-F238E27FC236}">
                  <a16:creationId xmlns:a16="http://schemas.microsoft.com/office/drawing/2014/main" id="{F9692F66-7F4D-4167-8B03-1CC0A0304A0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653" name="Group 1016">
            <a:extLst>
              <a:ext uri="{FF2B5EF4-FFF2-40B4-BE49-F238E27FC236}">
                <a16:creationId xmlns:a16="http://schemas.microsoft.com/office/drawing/2014/main" id="{AEE26669-18A9-45CF-8F59-FDC7773DB9AA}"/>
              </a:ext>
            </a:extLst>
          </p:cNvPr>
          <p:cNvGrpSpPr>
            <a:grpSpLocks/>
          </p:cNvGrpSpPr>
          <p:nvPr/>
        </p:nvGrpSpPr>
        <p:grpSpPr bwMode="auto">
          <a:xfrm>
            <a:off x="10732070" y="164281"/>
            <a:ext cx="1211263" cy="1077913"/>
            <a:chOff x="0" y="144"/>
            <a:chExt cx="1728" cy="1584"/>
          </a:xfrm>
        </p:grpSpPr>
        <p:sp>
          <p:nvSpPr>
            <p:cNvPr id="654" name="AutoShape 1017">
              <a:extLst>
                <a:ext uri="{FF2B5EF4-FFF2-40B4-BE49-F238E27FC236}">
                  <a16:creationId xmlns:a16="http://schemas.microsoft.com/office/drawing/2014/main" id="{8CF1E812-3EE2-4B5A-8DD7-EEF7AD752C0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5" name="Text Box 1018">
              <a:extLst>
                <a:ext uri="{FF2B5EF4-FFF2-40B4-BE49-F238E27FC236}">
                  <a16:creationId xmlns:a16="http://schemas.microsoft.com/office/drawing/2014/main" id="{0A622E91-BEB7-414A-909A-D784343BF2F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656" name="Group 1019">
            <a:extLst>
              <a:ext uri="{FF2B5EF4-FFF2-40B4-BE49-F238E27FC236}">
                <a16:creationId xmlns:a16="http://schemas.microsoft.com/office/drawing/2014/main" id="{FEB3DCCE-AEFA-41AE-B320-B77CEB8433BC}"/>
              </a:ext>
            </a:extLst>
          </p:cNvPr>
          <p:cNvGrpSpPr>
            <a:grpSpLocks/>
          </p:cNvGrpSpPr>
          <p:nvPr/>
        </p:nvGrpSpPr>
        <p:grpSpPr bwMode="auto">
          <a:xfrm>
            <a:off x="10732070" y="164281"/>
            <a:ext cx="1211263" cy="1077913"/>
            <a:chOff x="0" y="144"/>
            <a:chExt cx="1728" cy="1584"/>
          </a:xfrm>
        </p:grpSpPr>
        <p:sp>
          <p:nvSpPr>
            <p:cNvPr id="657" name="AutoShape 1020">
              <a:extLst>
                <a:ext uri="{FF2B5EF4-FFF2-40B4-BE49-F238E27FC236}">
                  <a16:creationId xmlns:a16="http://schemas.microsoft.com/office/drawing/2014/main" id="{4B0795D2-E67D-4595-BB76-650CBF9BD7B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8" name="Text Box 1021">
              <a:extLst>
                <a:ext uri="{FF2B5EF4-FFF2-40B4-BE49-F238E27FC236}">
                  <a16:creationId xmlns:a16="http://schemas.microsoft.com/office/drawing/2014/main" id="{B4A59F3F-C004-40DF-805C-9051E8FA1F2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659" name="Group 1022">
            <a:extLst>
              <a:ext uri="{FF2B5EF4-FFF2-40B4-BE49-F238E27FC236}">
                <a16:creationId xmlns:a16="http://schemas.microsoft.com/office/drawing/2014/main" id="{49AA7E26-0F1C-44F3-B8A8-E069D131B228}"/>
              </a:ext>
            </a:extLst>
          </p:cNvPr>
          <p:cNvGrpSpPr>
            <a:grpSpLocks/>
          </p:cNvGrpSpPr>
          <p:nvPr/>
        </p:nvGrpSpPr>
        <p:grpSpPr bwMode="auto">
          <a:xfrm>
            <a:off x="10732070" y="164281"/>
            <a:ext cx="1211263" cy="1077913"/>
            <a:chOff x="0" y="144"/>
            <a:chExt cx="1728" cy="1584"/>
          </a:xfrm>
        </p:grpSpPr>
        <p:sp>
          <p:nvSpPr>
            <p:cNvPr id="660" name="AutoShape 1023">
              <a:extLst>
                <a:ext uri="{FF2B5EF4-FFF2-40B4-BE49-F238E27FC236}">
                  <a16:creationId xmlns:a16="http://schemas.microsoft.com/office/drawing/2014/main" id="{1C2F822A-04E0-4766-BC5D-502A5194737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61" name="Text Box 1024">
              <a:extLst>
                <a:ext uri="{FF2B5EF4-FFF2-40B4-BE49-F238E27FC236}">
                  <a16:creationId xmlns:a16="http://schemas.microsoft.com/office/drawing/2014/main" id="{09362F00-FA04-41B4-8ABD-75BECB51996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662" name="Group 1025">
            <a:extLst>
              <a:ext uri="{FF2B5EF4-FFF2-40B4-BE49-F238E27FC236}">
                <a16:creationId xmlns:a16="http://schemas.microsoft.com/office/drawing/2014/main" id="{B340DD30-12B3-49FE-9D45-1ECACE9D566C}"/>
              </a:ext>
            </a:extLst>
          </p:cNvPr>
          <p:cNvGrpSpPr>
            <a:grpSpLocks/>
          </p:cNvGrpSpPr>
          <p:nvPr/>
        </p:nvGrpSpPr>
        <p:grpSpPr bwMode="auto">
          <a:xfrm>
            <a:off x="10732070" y="164281"/>
            <a:ext cx="1211263" cy="1077913"/>
            <a:chOff x="0" y="144"/>
            <a:chExt cx="1728" cy="1584"/>
          </a:xfrm>
        </p:grpSpPr>
        <p:sp>
          <p:nvSpPr>
            <p:cNvPr id="663" name="AutoShape 1026">
              <a:extLst>
                <a:ext uri="{FF2B5EF4-FFF2-40B4-BE49-F238E27FC236}">
                  <a16:creationId xmlns:a16="http://schemas.microsoft.com/office/drawing/2014/main" id="{DA94303B-35B4-45C1-B24C-752CEE5B33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64" name="Text Box 1027">
              <a:extLst>
                <a:ext uri="{FF2B5EF4-FFF2-40B4-BE49-F238E27FC236}">
                  <a16:creationId xmlns:a16="http://schemas.microsoft.com/office/drawing/2014/main" id="{477D988A-D2E5-4EA6-A0A2-D16FC8697A1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665" name="Group 1028">
            <a:extLst>
              <a:ext uri="{FF2B5EF4-FFF2-40B4-BE49-F238E27FC236}">
                <a16:creationId xmlns:a16="http://schemas.microsoft.com/office/drawing/2014/main" id="{EB7040AA-F23A-4143-9887-9E3807C04291}"/>
              </a:ext>
            </a:extLst>
          </p:cNvPr>
          <p:cNvGrpSpPr>
            <a:grpSpLocks/>
          </p:cNvGrpSpPr>
          <p:nvPr/>
        </p:nvGrpSpPr>
        <p:grpSpPr bwMode="auto">
          <a:xfrm>
            <a:off x="10732070" y="164281"/>
            <a:ext cx="1211263" cy="1077913"/>
            <a:chOff x="0" y="144"/>
            <a:chExt cx="1728" cy="1584"/>
          </a:xfrm>
        </p:grpSpPr>
        <p:sp>
          <p:nvSpPr>
            <p:cNvPr id="666" name="AutoShape 1029">
              <a:extLst>
                <a:ext uri="{FF2B5EF4-FFF2-40B4-BE49-F238E27FC236}">
                  <a16:creationId xmlns:a16="http://schemas.microsoft.com/office/drawing/2014/main" id="{24AE2FD6-11CF-4E53-9002-0666A56960C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67" name="Text Box 1030">
              <a:extLst>
                <a:ext uri="{FF2B5EF4-FFF2-40B4-BE49-F238E27FC236}">
                  <a16:creationId xmlns:a16="http://schemas.microsoft.com/office/drawing/2014/main" id="{79D70BD5-D242-4192-AF0B-E69AB816404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668" name="Group 1031">
            <a:extLst>
              <a:ext uri="{FF2B5EF4-FFF2-40B4-BE49-F238E27FC236}">
                <a16:creationId xmlns:a16="http://schemas.microsoft.com/office/drawing/2014/main" id="{F1AF2337-AAED-43DA-83C2-2E5DEC70C1C9}"/>
              </a:ext>
            </a:extLst>
          </p:cNvPr>
          <p:cNvGrpSpPr>
            <a:grpSpLocks/>
          </p:cNvGrpSpPr>
          <p:nvPr/>
        </p:nvGrpSpPr>
        <p:grpSpPr bwMode="auto">
          <a:xfrm>
            <a:off x="10732070" y="164281"/>
            <a:ext cx="1211263" cy="1077913"/>
            <a:chOff x="0" y="144"/>
            <a:chExt cx="1728" cy="1584"/>
          </a:xfrm>
        </p:grpSpPr>
        <p:sp>
          <p:nvSpPr>
            <p:cNvPr id="669" name="AutoShape 1032">
              <a:extLst>
                <a:ext uri="{FF2B5EF4-FFF2-40B4-BE49-F238E27FC236}">
                  <a16:creationId xmlns:a16="http://schemas.microsoft.com/office/drawing/2014/main" id="{9CA359E8-CB83-47AA-A823-B2DA4C89627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0" name="Text Box 1033">
              <a:extLst>
                <a:ext uri="{FF2B5EF4-FFF2-40B4-BE49-F238E27FC236}">
                  <a16:creationId xmlns:a16="http://schemas.microsoft.com/office/drawing/2014/main" id="{03231460-15E1-40B7-A1B6-8121FC7721B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671" name="Group 1034">
            <a:extLst>
              <a:ext uri="{FF2B5EF4-FFF2-40B4-BE49-F238E27FC236}">
                <a16:creationId xmlns:a16="http://schemas.microsoft.com/office/drawing/2014/main" id="{053715D2-6776-4DB4-88E4-694007CAF524}"/>
              </a:ext>
            </a:extLst>
          </p:cNvPr>
          <p:cNvGrpSpPr>
            <a:grpSpLocks/>
          </p:cNvGrpSpPr>
          <p:nvPr/>
        </p:nvGrpSpPr>
        <p:grpSpPr bwMode="auto">
          <a:xfrm>
            <a:off x="10732070" y="164281"/>
            <a:ext cx="1211263" cy="1077913"/>
            <a:chOff x="0" y="144"/>
            <a:chExt cx="1728" cy="1584"/>
          </a:xfrm>
        </p:grpSpPr>
        <p:sp>
          <p:nvSpPr>
            <p:cNvPr id="672" name="AutoShape 1035">
              <a:extLst>
                <a:ext uri="{FF2B5EF4-FFF2-40B4-BE49-F238E27FC236}">
                  <a16:creationId xmlns:a16="http://schemas.microsoft.com/office/drawing/2014/main" id="{A1E78727-E7A4-4B81-AF7D-084FB88F3C9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3" name="Text Box 1036">
              <a:extLst>
                <a:ext uri="{FF2B5EF4-FFF2-40B4-BE49-F238E27FC236}">
                  <a16:creationId xmlns:a16="http://schemas.microsoft.com/office/drawing/2014/main" id="{79F7C3A9-0B04-4594-9193-B19A35BFECE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674" name="Group 1037">
            <a:extLst>
              <a:ext uri="{FF2B5EF4-FFF2-40B4-BE49-F238E27FC236}">
                <a16:creationId xmlns:a16="http://schemas.microsoft.com/office/drawing/2014/main" id="{801F06BF-1E46-4239-8DB4-5DB60F48F0A9}"/>
              </a:ext>
            </a:extLst>
          </p:cNvPr>
          <p:cNvGrpSpPr>
            <a:grpSpLocks/>
          </p:cNvGrpSpPr>
          <p:nvPr/>
        </p:nvGrpSpPr>
        <p:grpSpPr bwMode="auto">
          <a:xfrm>
            <a:off x="10732070" y="164281"/>
            <a:ext cx="1211263" cy="1077913"/>
            <a:chOff x="0" y="144"/>
            <a:chExt cx="1728" cy="1584"/>
          </a:xfrm>
        </p:grpSpPr>
        <p:sp>
          <p:nvSpPr>
            <p:cNvPr id="675" name="AutoShape 1038">
              <a:extLst>
                <a:ext uri="{FF2B5EF4-FFF2-40B4-BE49-F238E27FC236}">
                  <a16:creationId xmlns:a16="http://schemas.microsoft.com/office/drawing/2014/main" id="{7F53D442-557F-41D2-8A5E-B5A4D1319BA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6" name="Text Box 1039">
              <a:extLst>
                <a:ext uri="{FF2B5EF4-FFF2-40B4-BE49-F238E27FC236}">
                  <a16:creationId xmlns:a16="http://schemas.microsoft.com/office/drawing/2014/main" id="{98C0B8A6-FE45-4120-8E8C-CB4BFA130D6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677" name="Group 1040">
            <a:extLst>
              <a:ext uri="{FF2B5EF4-FFF2-40B4-BE49-F238E27FC236}">
                <a16:creationId xmlns:a16="http://schemas.microsoft.com/office/drawing/2014/main" id="{798114FA-6BA9-4A27-8D0E-68AB15AA7AD3}"/>
              </a:ext>
            </a:extLst>
          </p:cNvPr>
          <p:cNvGrpSpPr>
            <a:grpSpLocks/>
          </p:cNvGrpSpPr>
          <p:nvPr/>
        </p:nvGrpSpPr>
        <p:grpSpPr bwMode="auto">
          <a:xfrm>
            <a:off x="10732070" y="164281"/>
            <a:ext cx="1211263" cy="1077913"/>
            <a:chOff x="0" y="144"/>
            <a:chExt cx="1728" cy="1584"/>
          </a:xfrm>
        </p:grpSpPr>
        <p:sp>
          <p:nvSpPr>
            <p:cNvPr id="678" name="AutoShape 1041">
              <a:extLst>
                <a:ext uri="{FF2B5EF4-FFF2-40B4-BE49-F238E27FC236}">
                  <a16:creationId xmlns:a16="http://schemas.microsoft.com/office/drawing/2014/main" id="{4AE3A1BD-5A92-450E-A38C-A3CE33380EC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79" name="Text Box 1042">
              <a:extLst>
                <a:ext uri="{FF2B5EF4-FFF2-40B4-BE49-F238E27FC236}">
                  <a16:creationId xmlns:a16="http://schemas.microsoft.com/office/drawing/2014/main" id="{FE3C7F34-37AD-4809-87BE-F0E74B2B78D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680" name="Group 1043">
            <a:extLst>
              <a:ext uri="{FF2B5EF4-FFF2-40B4-BE49-F238E27FC236}">
                <a16:creationId xmlns:a16="http://schemas.microsoft.com/office/drawing/2014/main" id="{2DC208F2-ABDC-475E-9951-7F95E34B5FC0}"/>
              </a:ext>
            </a:extLst>
          </p:cNvPr>
          <p:cNvGrpSpPr>
            <a:grpSpLocks/>
          </p:cNvGrpSpPr>
          <p:nvPr/>
        </p:nvGrpSpPr>
        <p:grpSpPr bwMode="auto">
          <a:xfrm>
            <a:off x="10732070" y="164281"/>
            <a:ext cx="1211263" cy="1077913"/>
            <a:chOff x="0" y="144"/>
            <a:chExt cx="1728" cy="1584"/>
          </a:xfrm>
        </p:grpSpPr>
        <p:sp>
          <p:nvSpPr>
            <p:cNvPr id="681" name="AutoShape 1044">
              <a:extLst>
                <a:ext uri="{FF2B5EF4-FFF2-40B4-BE49-F238E27FC236}">
                  <a16:creationId xmlns:a16="http://schemas.microsoft.com/office/drawing/2014/main" id="{F4A04C09-BD36-4F6A-968F-73BC96A5E8E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2" name="Text Box 1045">
              <a:extLst>
                <a:ext uri="{FF2B5EF4-FFF2-40B4-BE49-F238E27FC236}">
                  <a16:creationId xmlns:a16="http://schemas.microsoft.com/office/drawing/2014/main" id="{3A943CAE-F70D-4F2D-BB6B-50D441B8DD0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683" name="Group 1046">
            <a:extLst>
              <a:ext uri="{FF2B5EF4-FFF2-40B4-BE49-F238E27FC236}">
                <a16:creationId xmlns:a16="http://schemas.microsoft.com/office/drawing/2014/main" id="{ED088E6A-9CA9-4EA6-A900-D3386AF9F843}"/>
              </a:ext>
            </a:extLst>
          </p:cNvPr>
          <p:cNvGrpSpPr>
            <a:grpSpLocks/>
          </p:cNvGrpSpPr>
          <p:nvPr/>
        </p:nvGrpSpPr>
        <p:grpSpPr bwMode="auto">
          <a:xfrm>
            <a:off x="10732070" y="164281"/>
            <a:ext cx="1211263" cy="1077913"/>
            <a:chOff x="0" y="144"/>
            <a:chExt cx="1728" cy="1584"/>
          </a:xfrm>
        </p:grpSpPr>
        <p:sp>
          <p:nvSpPr>
            <p:cNvPr id="684" name="AutoShape 1047">
              <a:extLst>
                <a:ext uri="{FF2B5EF4-FFF2-40B4-BE49-F238E27FC236}">
                  <a16:creationId xmlns:a16="http://schemas.microsoft.com/office/drawing/2014/main" id="{DAE7BFCF-A4F7-442B-AE39-B594FB32D1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5" name="Text Box 1048">
              <a:extLst>
                <a:ext uri="{FF2B5EF4-FFF2-40B4-BE49-F238E27FC236}">
                  <a16:creationId xmlns:a16="http://schemas.microsoft.com/office/drawing/2014/main" id="{322463F0-6A02-4FEA-84A4-1CF20F15A35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686" name="Group 1049">
            <a:extLst>
              <a:ext uri="{FF2B5EF4-FFF2-40B4-BE49-F238E27FC236}">
                <a16:creationId xmlns:a16="http://schemas.microsoft.com/office/drawing/2014/main" id="{DF928018-65BE-4DC6-B22D-F46FE3D42CC8}"/>
              </a:ext>
            </a:extLst>
          </p:cNvPr>
          <p:cNvGrpSpPr>
            <a:grpSpLocks/>
          </p:cNvGrpSpPr>
          <p:nvPr/>
        </p:nvGrpSpPr>
        <p:grpSpPr bwMode="auto">
          <a:xfrm>
            <a:off x="10732070" y="164281"/>
            <a:ext cx="1211263" cy="1077913"/>
            <a:chOff x="0" y="144"/>
            <a:chExt cx="1728" cy="1584"/>
          </a:xfrm>
        </p:grpSpPr>
        <p:sp>
          <p:nvSpPr>
            <p:cNvPr id="687" name="AutoShape 1050">
              <a:extLst>
                <a:ext uri="{FF2B5EF4-FFF2-40B4-BE49-F238E27FC236}">
                  <a16:creationId xmlns:a16="http://schemas.microsoft.com/office/drawing/2014/main" id="{E0349A12-4D7C-40FE-9D0F-E67BE06D941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8" name="Text Box 1051">
              <a:extLst>
                <a:ext uri="{FF2B5EF4-FFF2-40B4-BE49-F238E27FC236}">
                  <a16:creationId xmlns:a16="http://schemas.microsoft.com/office/drawing/2014/main" id="{0A17DE8A-82C6-4B53-8C3F-3EE50246BB8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689" name="Group 1052">
            <a:extLst>
              <a:ext uri="{FF2B5EF4-FFF2-40B4-BE49-F238E27FC236}">
                <a16:creationId xmlns:a16="http://schemas.microsoft.com/office/drawing/2014/main" id="{B81C4C4D-F82F-45BD-8291-B3FEBBC5FEE4}"/>
              </a:ext>
            </a:extLst>
          </p:cNvPr>
          <p:cNvGrpSpPr>
            <a:grpSpLocks/>
          </p:cNvGrpSpPr>
          <p:nvPr/>
        </p:nvGrpSpPr>
        <p:grpSpPr bwMode="auto">
          <a:xfrm>
            <a:off x="10732070" y="164281"/>
            <a:ext cx="1211263" cy="1077913"/>
            <a:chOff x="0" y="144"/>
            <a:chExt cx="1728" cy="1584"/>
          </a:xfrm>
        </p:grpSpPr>
        <p:sp>
          <p:nvSpPr>
            <p:cNvPr id="690" name="AutoShape 1053">
              <a:extLst>
                <a:ext uri="{FF2B5EF4-FFF2-40B4-BE49-F238E27FC236}">
                  <a16:creationId xmlns:a16="http://schemas.microsoft.com/office/drawing/2014/main" id="{F0CF8D9C-8B9B-4E80-A19A-7D08FBE4B7B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91" name="Text Box 1054">
              <a:extLst>
                <a:ext uri="{FF2B5EF4-FFF2-40B4-BE49-F238E27FC236}">
                  <a16:creationId xmlns:a16="http://schemas.microsoft.com/office/drawing/2014/main" id="{CDC5D419-AB1F-456A-AA44-971816132ED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692" name="Group 1055">
            <a:extLst>
              <a:ext uri="{FF2B5EF4-FFF2-40B4-BE49-F238E27FC236}">
                <a16:creationId xmlns:a16="http://schemas.microsoft.com/office/drawing/2014/main" id="{22EE4188-A95E-43CE-AAEA-2A6875CBBDFD}"/>
              </a:ext>
            </a:extLst>
          </p:cNvPr>
          <p:cNvGrpSpPr>
            <a:grpSpLocks/>
          </p:cNvGrpSpPr>
          <p:nvPr/>
        </p:nvGrpSpPr>
        <p:grpSpPr bwMode="auto">
          <a:xfrm>
            <a:off x="10732070" y="164281"/>
            <a:ext cx="1211263" cy="1077913"/>
            <a:chOff x="0" y="144"/>
            <a:chExt cx="1728" cy="1584"/>
          </a:xfrm>
        </p:grpSpPr>
        <p:sp>
          <p:nvSpPr>
            <p:cNvPr id="693" name="AutoShape 1056">
              <a:extLst>
                <a:ext uri="{FF2B5EF4-FFF2-40B4-BE49-F238E27FC236}">
                  <a16:creationId xmlns:a16="http://schemas.microsoft.com/office/drawing/2014/main" id="{E284BC10-2304-43D4-8367-41DBD8BBE86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94" name="Text Box 1057">
              <a:extLst>
                <a:ext uri="{FF2B5EF4-FFF2-40B4-BE49-F238E27FC236}">
                  <a16:creationId xmlns:a16="http://schemas.microsoft.com/office/drawing/2014/main" id="{23D13070-1623-445E-8DFE-3DD40B4FE6E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695" name="Group 1058">
            <a:extLst>
              <a:ext uri="{FF2B5EF4-FFF2-40B4-BE49-F238E27FC236}">
                <a16:creationId xmlns:a16="http://schemas.microsoft.com/office/drawing/2014/main" id="{89D60EBD-8570-46A2-8DBB-3D941F784F20}"/>
              </a:ext>
            </a:extLst>
          </p:cNvPr>
          <p:cNvGrpSpPr>
            <a:grpSpLocks/>
          </p:cNvGrpSpPr>
          <p:nvPr/>
        </p:nvGrpSpPr>
        <p:grpSpPr bwMode="auto">
          <a:xfrm>
            <a:off x="10732070" y="164281"/>
            <a:ext cx="1211263" cy="1077913"/>
            <a:chOff x="0" y="144"/>
            <a:chExt cx="1728" cy="1584"/>
          </a:xfrm>
        </p:grpSpPr>
        <p:sp>
          <p:nvSpPr>
            <p:cNvPr id="696" name="AutoShape 1059">
              <a:extLst>
                <a:ext uri="{FF2B5EF4-FFF2-40B4-BE49-F238E27FC236}">
                  <a16:creationId xmlns:a16="http://schemas.microsoft.com/office/drawing/2014/main" id="{7855458E-F989-45CB-980D-1A72C703897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97" name="Text Box 1060">
              <a:extLst>
                <a:ext uri="{FF2B5EF4-FFF2-40B4-BE49-F238E27FC236}">
                  <a16:creationId xmlns:a16="http://schemas.microsoft.com/office/drawing/2014/main" id="{2589E8A2-7F49-4144-B060-0EDA98CBAA7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698" name="Group 1061">
            <a:extLst>
              <a:ext uri="{FF2B5EF4-FFF2-40B4-BE49-F238E27FC236}">
                <a16:creationId xmlns:a16="http://schemas.microsoft.com/office/drawing/2014/main" id="{EAFC4C1C-0836-44D0-8955-712055067D18}"/>
              </a:ext>
            </a:extLst>
          </p:cNvPr>
          <p:cNvGrpSpPr>
            <a:grpSpLocks/>
          </p:cNvGrpSpPr>
          <p:nvPr/>
        </p:nvGrpSpPr>
        <p:grpSpPr bwMode="auto">
          <a:xfrm>
            <a:off x="10732070" y="164281"/>
            <a:ext cx="1211263" cy="1077913"/>
            <a:chOff x="0" y="144"/>
            <a:chExt cx="1728" cy="1584"/>
          </a:xfrm>
        </p:grpSpPr>
        <p:sp>
          <p:nvSpPr>
            <p:cNvPr id="699" name="AutoShape 1062">
              <a:extLst>
                <a:ext uri="{FF2B5EF4-FFF2-40B4-BE49-F238E27FC236}">
                  <a16:creationId xmlns:a16="http://schemas.microsoft.com/office/drawing/2014/main" id="{9A25BDEB-17BD-422A-878D-934BE483071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0" name="Text Box 1063">
              <a:extLst>
                <a:ext uri="{FF2B5EF4-FFF2-40B4-BE49-F238E27FC236}">
                  <a16:creationId xmlns:a16="http://schemas.microsoft.com/office/drawing/2014/main" id="{95F4BE06-0547-4D58-AEBE-CD2EDC30BA5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701" name="Group 1064">
            <a:extLst>
              <a:ext uri="{FF2B5EF4-FFF2-40B4-BE49-F238E27FC236}">
                <a16:creationId xmlns:a16="http://schemas.microsoft.com/office/drawing/2014/main" id="{286C4572-56BA-4BE2-AC02-22E917F512A7}"/>
              </a:ext>
            </a:extLst>
          </p:cNvPr>
          <p:cNvGrpSpPr>
            <a:grpSpLocks/>
          </p:cNvGrpSpPr>
          <p:nvPr/>
        </p:nvGrpSpPr>
        <p:grpSpPr bwMode="auto">
          <a:xfrm>
            <a:off x="10732070" y="164281"/>
            <a:ext cx="1211263" cy="1077913"/>
            <a:chOff x="0" y="144"/>
            <a:chExt cx="1728" cy="1584"/>
          </a:xfrm>
        </p:grpSpPr>
        <p:sp>
          <p:nvSpPr>
            <p:cNvPr id="702" name="AutoShape 1065">
              <a:extLst>
                <a:ext uri="{FF2B5EF4-FFF2-40B4-BE49-F238E27FC236}">
                  <a16:creationId xmlns:a16="http://schemas.microsoft.com/office/drawing/2014/main" id="{88CE562F-6F39-42BC-A8B9-60AD0F5B550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3" name="Text Box 1066">
              <a:extLst>
                <a:ext uri="{FF2B5EF4-FFF2-40B4-BE49-F238E27FC236}">
                  <a16:creationId xmlns:a16="http://schemas.microsoft.com/office/drawing/2014/main" id="{DE7DE111-249E-4165-868A-D17D6DC2FD9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704" name="Group 1067">
            <a:extLst>
              <a:ext uri="{FF2B5EF4-FFF2-40B4-BE49-F238E27FC236}">
                <a16:creationId xmlns:a16="http://schemas.microsoft.com/office/drawing/2014/main" id="{ACF63911-4441-473A-A521-B5006834F721}"/>
              </a:ext>
            </a:extLst>
          </p:cNvPr>
          <p:cNvGrpSpPr>
            <a:grpSpLocks/>
          </p:cNvGrpSpPr>
          <p:nvPr/>
        </p:nvGrpSpPr>
        <p:grpSpPr bwMode="auto">
          <a:xfrm>
            <a:off x="10732070" y="164281"/>
            <a:ext cx="1211263" cy="1077913"/>
            <a:chOff x="0" y="144"/>
            <a:chExt cx="1728" cy="1584"/>
          </a:xfrm>
        </p:grpSpPr>
        <p:sp>
          <p:nvSpPr>
            <p:cNvPr id="705" name="AutoShape 1068">
              <a:extLst>
                <a:ext uri="{FF2B5EF4-FFF2-40B4-BE49-F238E27FC236}">
                  <a16:creationId xmlns:a16="http://schemas.microsoft.com/office/drawing/2014/main" id="{51842B24-3802-4DF2-A7A8-2F20291E157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6" name="Text Box 1069">
              <a:extLst>
                <a:ext uri="{FF2B5EF4-FFF2-40B4-BE49-F238E27FC236}">
                  <a16:creationId xmlns:a16="http://schemas.microsoft.com/office/drawing/2014/main" id="{A55886E6-BF48-4780-8786-AD9A3E1F638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707" name="Group 1070">
            <a:extLst>
              <a:ext uri="{FF2B5EF4-FFF2-40B4-BE49-F238E27FC236}">
                <a16:creationId xmlns:a16="http://schemas.microsoft.com/office/drawing/2014/main" id="{BB9C2268-EB41-4186-9A78-01EE73B5F88D}"/>
              </a:ext>
            </a:extLst>
          </p:cNvPr>
          <p:cNvGrpSpPr>
            <a:grpSpLocks/>
          </p:cNvGrpSpPr>
          <p:nvPr/>
        </p:nvGrpSpPr>
        <p:grpSpPr bwMode="auto">
          <a:xfrm>
            <a:off x="10732070" y="164281"/>
            <a:ext cx="1211263" cy="1077913"/>
            <a:chOff x="0" y="144"/>
            <a:chExt cx="1728" cy="1584"/>
          </a:xfrm>
        </p:grpSpPr>
        <p:sp>
          <p:nvSpPr>
            <p:cNvPr id="708" name="AutoShape 1071">
              <a:extLst>
                <a:ext uri="{FF2B5EF4-FFF2-40B4-BE49-F238E27FC236}">
                  <a16:creationId xmlns:a16="http://schemas.microsoft.com/office/drawing/2014/main" id="{ED601528-35C1-4303-8FE8-E769C36B9E6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09" name="Text Box 1072">
              <a:extLst>
                <a:ext uri="{FF2B5EF4-FFF2-40B4-BE49-F238E27FC236}">
                  <a16:creationId xmlns:a16="http://schemas.microsoft.com/office/drawing/2014/main" id="{C472208D-B358-4501-B146-9B0844DC8FF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710" name="Group 1073">
            <a:extLst>
              <a:ext uri="{FF2B5EF4-FFF2-40B4-BE49-F238E27FC236}">
                <a16:creationId xmlns:a16="http://schemas.microsoft.com/office/drawing/2014/main" id="{DDEB75AD-785D-4E5A-B447-8963DA90E898}"/>
              </a:ext>
            </a:extLst>
          </p:cNvPr>
          <p:cNvGrpSpPr>
            <a:grpSpLocks/>
          </p:cNvGrpSpPr>
          <p:nvPr/>
        </p:nvGrpSpPr>
        <p:grpSpPr bwMode="auto">
          <a:xfrm>
            <a:off x="10732070" y="164281"/>
            <a:ext cx="1211263" cy="1077913"/>
            <a:chOff x="0" y="144"/>
            <a:chExt cx="1728" cy="1584"/>
          </a:xfrm>
        </p:grpSpPr>
        <p:sp>
          <p:nvSpPr>
            <p:cNvPr id="711" name="AutoShape 1074">
              <a:extLst>
                <a:ext uri="{FF2B5EF4-FFF2-40B4-BE49-F238E27FC236}">
                  <a16:creationId xmlns:a16="http://schemas.microsoft.com/office/drawing/2014/main" id="{33ADF03F-A702-4450-88E8-92CC81DA59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2" name="Text Box 1075">
              <a:extLst>
                <a:ext uri="{FF2B5EF4-FFF2-40B4-BE49-F238E27FC236}">
                  <a16:creationId xmlns:a16="http://schemas.microsoft.com/office/drawing/2014/main" id="{A96A3C0B-09C9-4A5C-8B68-275B24D203E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713" name="Group 1076">
            <a:extLst>
              <a:ext uri="{FF2B5EF4-FFF2-40B4-BE49-F238E27FC236}">
                <a16:creationId xmlns:a16="http://schemas.microsoft.com/office/drawing/2014/main" id="{E4961768-E612-474C-B7D7-C82894CE3508}"/>
              </a:ext>
            </a:extLst>
          </p:cNvPr>
          <p:cNvGrpSpPr>
            <a:grpSpLocks/>
          </p:cNvGrpSpPr>
          <p:nvPr/>
        </p:nvGrpSpPr>
        <p:grpSpPr bwMode="auto">
          <a:xfrm>
            <a:off x="10732070" y="164281"/>
            <a:ext cx="1211263" cy="1077913"/>
            <a:chOff x="0" y="144"/>
            <a:chExt cx="1728" cy="1584"/>
          </a:xfrm>
        </p:grpSpPr>
        <p:sp>
          <p:nvSpPr>
            <p:cNvPr id="714" name="AutoShape 1077">
              <a:extLst>
                <a:ext uri="{FF2B5EF4-FFF2-40B4-BE49-F238E27FC236}">
                  <a16:creationId xmlns:a16="http://schemas.microsoft.com/office/drawing/2014/main" id="{B1A362EA-69CC-4086-9B04-415E72AC07F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5" name="Text Box 1078">
              <a:extLst>
                <a:ext uri="{FF2B5EF4-FFF2-40B4-BE49-F238E27FC236}">
                  <a16:creationId xmlns:a16="http://schemas.microsoft.com/office/drawing/2014/main" id="{24443440-3444-4AFF-B88A-654D63E89EE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716" name="Group 1079">
            <a:extLst>
              <a:ext uri="{FF2B5EF4-FFF2-40B4-BE49-F238E27FC236}">
                <a16:creationId xmlns:a16="http://schemas.microsoft.com/office/drawing/2014/main" id="{C1772E99-8D8E-4B75-A196-85262ECFCF6D}"/>
              </a:ext>
            </a:extLst>
          </p:cNvPr>
          <p:cNvGrpSpPr>
            <a:grpSpLocks/>
          </p:cNvGrpSpPr>
          <p:nvPr/>
        </p:nvGrpSpPr>
        <p:grpSpPr bwMode="auto">
          <a:xfrm>
            <a:off x="10732070" y="164281"/>
            <a:ext cx="1211263" cy="1077913"/>
            <a:chOff x="0" y="144"/>
            <a:chExt cx="1728" cy="1584"/>
          </a:xfrm>
        </p:grpSpPr>
        <p:sp>
          <p:nvSpPr>
            <p:cNvPr id="717" name="AutoShape 1080">
              <a:extLst>
                <a:ext uri="{FF2B5EF4-FFF2-40B4-BE49-F238E27FC236}">
                  <a16:creationId xmlns:a16="http://schemas.microsoft.com/office/drawing/2014/main" id="{21F62D4D-9433-478F-91B5-039AE5706C1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8" name="Text Box 1081">
              <a:extLst>
                <a:ext uri="{FF2B5EF4-FFF2-40B4-BE49-F238E27FC236}">
                  <a16:creationId xmlns:a16="http://schemas.microsoft.com/office/drawing/2014/main" id="{C935ADFB-79CA-43F2-A8DE-2E943AC401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719" name="Group 1082">
            <a:extLst>
              <a:ext uri="{FF2B5EF4-FFF2-40B4-BE49-F238E27FC236}">
                <a16:creationId xmlns:a16="http://schemas.microsoft.com/office/drawing/2014/main" id="{8FF61F29-18CB-4E32-BED3-2219D51E46F3}"/>
              </a:ext>
            </a:extLst>
          </p:cNvPr>
          <p:cNvGrpSpPr>
            <a:grpSpLocks/>
          </p:cNvGrpSpPr>
          <p:nvPr/>
        </p:nvGrpSpPr>
        <p:grpSpPr bwMode="auto">
          <a:xfrm>
            <a:off x="10732070" y="164281"/>
            <a:ext cx="1211263" cy="1077913"/>
            <a:chOff x="0" y="144"/>
            <a:chExt cx="1728" cy="1584"/>
          </a:xfrm>
        </p:grpSpPr>
        <p:sp>
          <p:nvSpPr>
            <p:cNvPr id="720" name="AutoShape 1083">
              <a:extLst>
                <a:ext uri="{FF2B5EF4-FFF2-40B4-BE49-F238E27FC236}">
                  <a16:creationId xmlns:a16="http://schemas.microsoft.com/office/drawing/2014/main" id="{4320527A-3991-460D-BC05-82FB72AD1FC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21" name="Text Box 1084">
              <a:extLst>
                <a:ext uri="{FF2B5EF4-FFF2-40B4-BE49-F238E27FC236}">
                  <a16:creationId xmlns:a16="http://schemas.microsoft.com/office/drawing/2014/main" id="{AAC77B4A-74E8-45C9-9745-BA85BE6932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722" name="Group 1085">
            <a:extLst>
              <a:ext uri="{FF2B5EF4-FFF2-40B4-BE49-F238E27FC236}">
                <a16:creationId xmlns:a16="http://schemas.microsoft.com/office/drawing/2014/main" id="{243E6024-2B27-41DE-A5B3-B0DC02BB8CFE}"/>
              </a:ext>
            </a:extLst>
          </p:cNvPr>
          <p:cNvGrpSpPr>
            <a:grpSpLocks/>
          </p:cNvGrpSpPr>
          <p:nvPr/>
        </p:nvGrpSpPr>
        <p:grpSpPr bwMode="auto">
          <a:xfrm>
            <a:off x="10732070" y="164281"/>
            <a:ext cx="1211263" cy="1077913"/>
            <a:chOff x="0" y="144"/>
            <a:chExt cx="1728" cy="1584"/>
          </a:xfrm>
        </p:grpSpPr>
        <p:sp>
          <p:nvSpPr>
            <p:cNvPr id="723" name="AutoShape 1086">
              <a:extLst>
                <a:ext uri="{FF2B5EF4-FFF2-40B4-BE49-F238E27FC236}">
                  <a16:creationId xmlns:a16="http://schemas.microsoft.com/office/drawing/2014/main" id="{B2C8BC6B-8D7E-42A3-8ADB-25D4C5C1957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24" name="Text Box 1087">
              <a:extLst>
                <a:ext uri="{FF2B5EF4-FFF2-40B4-BE49-F238E27FC236}">
                  <a16:creationId xmlns:a16="http://schemas.microsoft.com/office/drawing/2014/main" id="{8C0F07D2-60F8-4A2E-BF39-2E1501A9908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725" name="Group 1088">
            <a:extLst>
              <a:ext uri="{FF2B5EF4-FFF2-40B4-BE49-F238E27FC236}">
                <a16:creationId xmlns:a16="http://schemas.microsoft.com/office/drawing/2014/main" id="{B4DFA35F-5792-446B-9791-19D9619D1643}"/>
              </a:ext>
            </a:extLst>
          </p:cNvPr>
          <p:cNvGrpSpPr>
            <a:grpSpLocks/>
          </p:cNvGrpSpPr>
          <p:nvPr/>
        </p:nvGrpSpPr>
        <p:grpSpPr bwMode="auto">
          <a:xfrm>
            <a:off x="10732070" y="164281"/>
            <a:ext cx="1211263" cy="1077913"/>
            <a:chOff x="0" y="144"/>
            <a:chExt cx="1728" cy="1584"/>
          </a:xfrm>
        </p:grpSpPr>
        <p:sp>
          <p:nvSpPr>
            <p:cNvPr id="726" name="AutoShape 1089">
              <a:extLst>
                <a:ext uri="{FF2B5EF4-FFF2-40B4-BE49-F238E27FC236}">
                  <a16:creationId xmlns:a16="http://schemas.microsoft.com/office/drawing/2014/main" id="{CCD7ACA0-F80B-489D-8A5F-C4CF69E761B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27" name="Text Box 1090">
              <a:extLst>
                <a:ext uri="{FF2B5EF4-FFF2-40B4-BE49-F238E27FC236}">
                  <a16:creationId xmlns:a16="http://schemas.microsoft.com/office/drawing/2014/main" id="{A3ADE9AB-611E-41FA-BEE6-CC720A9605D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728" name="Group 1091">
            <a:extLst>
              <a:ext uri="{FF2B5EF4-FFF2-40B4-BE49-F238E27FC236}">
                <a16:creationId xmlns:a16="http://schemas.microsoft.com/office/drawing/2014/main" id="{58A0D4F8-5DA1-4F2E-A69A-7B6905468169}"/>
              </a:ext>
            </a:extLst>
          </p:cNvPr>
          <p:cNvGrpSpPr>
            <a:grpSpLocks/>
          </p:cNvGrpSpPr>
          <p:nvPr/>
        </p:nvGrpSpPr>
        <p:grpSpPr bwMode="auto">
          <a:xfrm>
            <a:off x="10732070" y="164281"/>
            <a:ext cx="1211263" cy="1077913"/>
            <a:chOff x="0" y="144"/>
            <a:chExt cx="1728" cy="1584"/>
          </a:xfrm>
        </p:grpSpPr>
        <p:sp>
          <p:nvSpPr>
            <p:cNvPr id="729" name="AutoShape 1092">
              <a:extLst>
                <a:ext uri="{FF2B5EF4-FFF2-40B4-BE49-F238E27FC236}">
                  <a16:creationId xmlns:a16="http://schemas.microsoft.com/office/drawing/2014/main" id="{EB9368E3-F864-4A6C-ADEC-744F096DB0C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0" name="Text Box 1093">
              <a:extLst>
                <a:ext uri="{FF2B5EF4-FFF2-40B4-BE49-F238E27FC236}">
                  <a16:creationId xmlns:a16="http://schemas.microsoft.com/office/drawing/2014/main" id="{59EEABDE-6C81-4420-A9FB-9D61DE79533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731" name="Group 1094">
            <a:extLst>
              <a:ext uri="{FF2B5EF4-FFF2-40B4-BE49-F238E27FC236}">
                <a16:creationId xmlns:a16="http://schemas.microsoft.com/office/drawing/2014/main" id="{017E4F06-3360-4C91-B057-244D531E8ABE}"/>
              </a:ext>
            </a:extLst>
          </p:cNvPr>
          <p:cNvGrpSpPr>
            <a:grpSpLocks/>
          </p:cNvGrpSpPr>
          <p:nvPr/>
        </p:nvGrpSpPr>
        <p:grpSpPr bwMode="auto">
          <a:xfrm>
            <a:off x="10732070" y="164281"/>
            <a:ext cx="1211263" cy="1077913"/>
            <a:chOff x="0" y="144"/>
            <a:chExt cx="1728" cy="1584"/>
          </a:xfrm>
        </p:grpSpPr>
        <p:sp>
          <p:nvSpPr>
            <p:cNvPr id="732" name="AutoShape 1095">
              <a:extLst>
                <a:ext uri="{FF2B5EF4-FFF2-40B4-BE49-F238E27FC236}">
                  <a16:creationId xmlns:a16="http://schemas.microsoft.com/office/drawing/2014/main" id="{178ECC5E-ACEF-44A9-B11C-5A9086F5D0C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3" name="Text Box 1096">
              <a:extLst>
                <a:ext uri="{FF2B5EF4-FFF2-40B4-BE49-F238E27FC236}">
                  <a16:creationId xmlns:a16="http://schemas.microsoft.com/office/drawing/2014/main" id="{4119AB73-29C6-499D-ACBB-67F69AC645C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734" name="Group 1097">
            <a:extLst>
              <a:ext uri="{FF2B5EF4-FFF2-40B4-BE49-F238E27FC236}">
                <a16:creationId xmlns:a16="http://schemas.microsoft.com/office/drawing/2014/main" id="{9B70CA4B-5C68-43AC-9E59-31233750487D}"/>
              </a:ext>
            </a:extLst>
          </p:cNvPr>
          <p:cNvGrpSpPr>
            <a:grpSpLocks/>
          </p:cNvGrpSpPr>
          <p:nvPr/>
        </p:nvGrpSpPr>
        <p:grpSpPr bwMode="auto">
          <a:xfrm>
            <a:off x="10732070" y="164281"/>
            <a:ext cx="1211263" cy="1077913"/>
            <a:chOff x="0" y="144"/>
            <a:chExt cx="1728" cy="1584"/>
          </a:xfrm>
        </p:grpSpPr>
        <p:sp>
          <p:nvSpPr>
            <p:cNvPr id="735" name="AutoShape 1098">
              <a:extLst>
                <a:ext uri="{FF2B5EF4-FFF2-40B4-BE49-F238E27FC236}">
                  <a16:creationId xmlns:a16="http://schemas.microsoft.com/office/drawing/2014/main" id="{196E0D62-1BE0-4DD5-A64E-AF4934611A9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6" name="Text Box 1099">
              <a:extLst>
                <a:ext uri="{FF2B5EF4-FFF2-40B4-BE49-F238E27FC236}">
                  <a16:creationId xmlns:a16="http://schemas.microsoft.com/office/drawing/2014/main" id="{D9F2B2E1-EBA3-44F5-B9EA-7766AB37175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737" name="Group 1100">
            <a:extLst>
              <a:ext uri="{FF2B5EF4-FFF2-40B4-BE49-F238E27FC236}">
                <a16:creationId xmlns:a16="http://schemas.microsoft.com/office/drawing/2014/main" id="{F381C634-5DA4-4612-93F2-1E862D7D902A}"/>
              </a:ext>
            </a:extLst>
          </p:cNvPr>
          <p:cNvGrpSpPr>
            <a:grpSpLocks/>
          </p:cNvGrpSpPr>
          <p:nvPr/>
        </p:nvGrpSpPr>
        <p:grpSpPr bwMode="auto">
          <a:xfrm>
            <a:off x="10732070" y="164281"/>
            <a:ext cx="1211263" cy="1077913"/>
            <a:chOff x="0" y="144"/>
            <a:chExt cx="1728" cy="1584"/>
          </a:xfrm>
        </p:grpSpPr>
        <p:sp>
          <p:nvSpPr>
            <p:cNvPr id="738" name="AutoShape 1101">
              <a:extLst>
                <a:ext uri="{FF2B5EF4-FFF2-40B4-BE49-F238E27FC236}">
                  <a16:creationId xmlns:a16="http://schemas.microsoft.com/office/drawing/2014/main" id="{3FDCA10F-BBC0-487B-ADDA-8DB9DD090A3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39" name="Text Box 1102">
              <a:extLst>
                <a:ext uri="{FF2B5EF4-FFF2-40B4-BE49-F238E27FC236}">
                  <a16:creationId xmlns:a16="http://schemas.microsoft.com/office/drawing/2014/main" id="{47B9E645-E013-4F4D-9CA6-7CB270ACB5E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740" name="Group 1103">
            <a:extLst>
              <a:ext uri="{FF2B5EF4-FFF2-40B4-BE49-F238E27FC236}">
                <a16:creationId xmlns:a16="http://schemas.microsoft.com/office/drawing/2014/main" id="{270E74C6-7A79-4831-A9A8-2C9BFF30A0C0}"/>
              </a:ext>
            </a:extLst>
          </p:cNvPr>
          <p:cNvGrpSpPr>
            <a:grpSpLocks/>
          </p:cNvGrpSpPr>
          <p:nvPr/>
        </p:nvGrpSpPr>
        <p:grpSpPr bwMode="auto">
          <a:xfrm>
            <a:off x="10732070" y="164281"/>
            <a:ext cx="1211263" cy="1077913"/>
            <a:chOff x="0" y="144"/>
            <a:chExt cx="1728" cy="1584"/>
          </a:xfrm>
        </p:grpSpPr>
        <p:sp>
          <p:nvSpPr>
            <p:cNvPr id="741" name="AutoShape 1104">
              <a:extLst>
                <a:ext uri="{FF2B5EF4-FFF2-40B4-BE49-F238E27FC236}">
                  <a16:creationId xmlns:a16="http://schemas.microsoft.com/office/drawing/2014/main" id="{1C924F1D-3E6D-484A-9D9A-CC99522E047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2" name="Text Box 1105">
              <a:extLst>
                <a:ext uri="{FF2B5EF4-FFF2-40B4-BE49-F238E27FC236}">
                  <a16:creationId xmlns:a16="http://schemas.microsoft.com/office/drawing/2014/main" id="{440D5638-9AF8-4326-9D4B-9A016C11DF2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743" name="Group 1106">
            <a:extLst>
              <a:ext uri="{FF2B5EF4-FFF2-40B4-BE49-F238E27FC236}">
                <a16:creationId xmlns:a16="http://schemas.microsoft.com/office/drawing/2014/main" id="{61836BDE-057C-41A6-95B4-51B42A7FCE09}"/>
              </a:ext>
            </a:extLst>
          </p:cNvPr>
          <p:cNvGrpSpPr>
            <a:grpSpLocks/>
          </p:cNvGrpSpPr>
          <p:nvPr/>
        </p:nvGrpSpPr>
        <p:grpSpPr bwMode="auto">
          <a:xfrm>
            <a:off x="10732070" y="164281"/>
            <a:ext cx="1211263" cy="1077913"/>
            <a:chOff x="0" y="144"/>
            <a:chExt cx="1728" cy="1584"/>
          </a:xfrm>
        </p:grpSpPr>
        <p:sp>
          <p:nvSpPr>
            <p:cNvPr id="744" name="AutoShape 1107">
              <a:extLst>
                <a:ext uri="{FF2B5EF4-FFF2-40B4-BE49-F238E27FC236}">
                  <a16:creationId xmlns:a16="http://schemas.microsoft.com/office/drawing/2014/main" id="{EFC565B8-D8E9-4458-B838-02A9650D8EE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5" name="Text Box 1108">
              <a:extLst>
                <a:ext uri="{FF2B5EF4-FFF2-40B4-BE49-F238E27FC236}">
                  <a16:creationId xmlns:a16="http://schemas.microsoft.com/office/drawing/2014/main" id="{32F08C62-7227-4AB7-812D-4EBEBEA8C3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746" name="Group 1109">
            <a:extLst>
              <a:ext uri="{FF2B5EF4-FFF2-40B4-BE49-F238E27FC236}">
                <a16:creationId xmlns:a16="http://schemas.microsoft.com/office/drawing/2014/main" id="{18C39204-516A-4E98-8B96-B19034C327BB}"/>
              </a:ext>
            </a:extLst>
          </p:cNvPr>
          <p:cNvGrpSpPr>
            <a:grpSpLocks/>
          </p:cNvGrpSpPr>
          <p:nvPr/>
        </p:nvGrpSpPr>
        <p:grpSpPr bwMode="auto">
          <a:xfrm>
            <a:off x="10732070" y="164281"/>
            <a:ext cx="1211263" cy="1077913"/>
            <a:chOff x="0" y="144"/>
            <a:chExt cx="1728" cy="1584"/>
          </a:xfrm>
        </p:grpSpPr>
        <p:sp>
          <p:nvSpPr>
            <p:cNvPr id="747" name="AutoShape 1110">
              <a:extLst>
                <a:ext uri="{FF2B5EF4-FFF2-40B4-BE49-F238E27FC236}">
                  <a16:creationId xmlns:a16="http://schemas.microsoft.com/office/drawing/2014/main" id="{93539CFD-4FBA-4C13-A71F-87B25245AE8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8" name="Text Box 1111">
              <a:extLst>
                <a:ext uri="{FF2B5EF4-FFF2-40B4-BE49-F238E27FC236}">
                  <a16:creationId xmlns:a16="http://schemas.microsoft.com/office/drawing/2014/main" id="{A7D1AAD4-03B2-4ABD-812C-2A05418D3AF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749" name="Group 1112">
            <a:extLst>
              <a:ext uri="{FF2B5EF4-FFF2-40B4-BE49-F238E27FC236}">
                <a16:creationId xmlns:a16="http://schemas.microsoft.com/office/drawing/2014/main" id="{5A601F18-1F39-40CD-8A82-CE164C8F598D}"/>
              </a:ext>
            </a:extLst>
          </p:cNvPr>
          <p:cNvGrpSpPr>
            <a:grpSpLocks/>
          </p:cNvGrpSpPr>
          <p:nvPr/>
        </p:nvGrpSpPr>
        <p:grpSpPr bwMode="auto">
          <a:xfrm>
            <a:off x="10732070" y="164281"/>
            <a:ext cx="1211263" cy="1077913"/>
            <a:chOff x="0" y="144"/>
            <a:chExt cx="1728" cy="1584"/>
          </a:xfrm>
        </p:grpSpPr>
        <p:sp>
          <p:nvSpPr>
            <p:cNvPr id="750" name="AutoShape 1113">
              <a:extLst>
                <a:ext uri="{FF2B5EF4-FFF2-40B4-BE49-F238E27FC236}">
                  <a16:creationId xmlns:a16="http://schemas.microsoft.com/office/drawing/2014/main" id="{A091B358-D69A-4FA3-B2AF-23464AC9487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51" name="Text Box 1114">
              <a:extLst>
                <a:ext uri="{FF2B5EF4-FFF2-40B4-BE49-F238E27FC236}">
                  <a16:creationId xmlns:a16="http://schemas.microsoft.com/office/drawing/2014/main" id="{8187F0AD-F414-490B-9B8D-1092D54BEB4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752" name="Group 1115">
            <a:extLst>
              <a:ext uri="{FF2B5EF4-FFF2-40B4-BE49-F238E27FC236}">
                <a16:creationId xmlns:a16="http://schemas.microsoft.com/office/drawing/2014/main" id="{D18EDAAB-3449-4B7D-9314-1BFA767C6943}"/>
              </a:ext>
            </a:extLst>
          </p:cNvPr>
          <p:cNvGrpSpPr>
            <a:grpSpLocks/>
          </p:cNvGrpSpPr>
          <p:nvPr/>
        </p:nvGrpSpPr>
        <p:grpSpPr bwMode="auto">
          <a:xfrm>
            <a:off x="10732070" y="164281"/>
            <a:ext cx="1211263" cy="1077913"/>
            <a:chOff x="0" y="144"/>
            <a:chExt cx="1728" cy="1584"/>
          </a:xfrm>
        </p:grpSpPr>
        <p:sp>
          <p:nvSpPr>
            <p:cNvPr id="753" name="AutoShape 1116">
              <a:extLst>
                <a:ext uri="{FF2B5EF4-FFF2-40B4-BE49-F238E27FC236}">
                  <a16:creationId xmlns:a16="http://schemas.microsoft.com/office/drawing/2014/main" id="{7EF5A9E9-7D8A-42CE-AE93-F769A6DEB3F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54" name="Text Box 1117">
              <a:extLst>
                <a:ext uri="{FF2B5EF4-FFF2-40B4-BE49-F238E27FC236}">
                  <a16:creationId xmlns:a16="http://schemas.microsoft.com/office/drawing/2014/main" id="{8BC1526B-5054-47B5-A5D1-9E35969FF8B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755" name="Group 1118">
            <a:extLst>
              <a:ext uri="{FF2B5EF4-FFF2-40B4-BE49-F238E27FC236}">
                <a16:creationId xmlns:a16="http://schemas.microsoft.com/office/drawing/2014/main" id="{298E9027-A588-4A21-9B3D-D2080FEF76DB}"/>
              </a:ext>
            </a:extLst>
          </p:cNvPr>
          <p:cNvGrpSpPr>
            <a:grpSpLocks/>
          </p:cNvGrpSpPr>
          <p:nvPr/>
        </p:nvGrpSpPr>
        <p:grpSpPr bwMode="auto">
          <a:xfrm>
            <a:off x="10732070" y="164281"/>
            <a:ext cx="1211263" cy="1077913"/>
            <a:chOff x="0" y="144"/>
            <a:chExt cx="1728" cy="1584"/>
          </a:xfrm>
        </p:grpSpPr>
        <p:sp>
          <p:nvSpPr>
            <p:cNvPr id="756" name="AutoShape 1119">
              <a:extLst>
                <a:ext uri="{FF2B5EF4-FFF2-40B4-BE49-F238E27FC236}">
                  <a16:creationId xmlns:a16="http://schemas.microsoft.com/office/drawing/2014/main" id="{EC946F89-72DD-4EAC-A37B-97B43FABB52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57" name="Text Box 1120">
              <a:extLst>
                <a:ext uri="{FF2B5EF4-FFF2-40B4-BE49-F238E27FC236}">
                  <a16:creationId xmlns:a16="http://schemas.microsoft.com/office/drawing/2014/main" id="{9B70AA3B-E11D-4AEF-9A04-84333397E61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758" name="Group 1121">
            <a:extLst>
              <a:ext uri="{FF2B5EF4-FFF2-40B4-BE49-F238E27FC236}">
                <a16:creationId xmlns:a16="http://schemas.microsoft.com/office/drawing/2014/main" id="{8AA36A47-E530-4179-B548-4404A735E18A}"/>
              </a:ext>
            </a:extLst>
          </p:cNvPr>
          <p:cNvGrpSpPr>
            <a:grpSpLocks/>
          </p:cNvGrpSpPr>
          <p:nvPr/>
        </p:nvGrpSpPr>
        <p:grpSpPr bwMode="auto">
          <a:xfrm>
            <a:off x="10732070" y="164281"/>
            <a:ext cx="1211263" cy="1077913"/>
            <a:chOff x="0" y="144"/>
            <a:chExt cx="1728" cy="1584"/>
          </a:xfrm>
        </p:grpSpPr>
        <p:sp>
          <p:nvSpPr>
            <p:cNvPr id="759" name="AutoShape 1122">
              <a:extLst>
                <a:ext uri="{FF2B5EF4-FFF2-40B4-BE49-F238E27FC236}">
                  <a16:creationId xmlns:a16="http://schemas.microsoft.com/office/drawing/2014/main" id="{0B9BD181-314B-4AF3-9FCA-401FFA564DE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60" name="Text Box 1123">
              <a:extLst>
                <a:ext uri="{FF2B5EF4-FFF2-40B4-BE49-F238E27FC236}">
                  <a16:creationId xmlns:a16="http://schemas.microsoft.com/office/drawing/2014/main" id="{831EEC38-3F09-4CA7-ABA1-9ED3DAEAE2A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761" name="Group 1124">
            <a:extLst>
              <a:ext uri="{FF2B5EF4-FFF2-40B4-BE49-F238E27FC236}">
                <a16:creationId xmlns:a16="http://schemas.microsoft.com/office/drawing/2014/main" id="{8F382961-8D78-43E3-9F13-4F97B8ED02CF}"/>
              </a:ext>
            </a:extLst>
          </p:cNvPr>
          <p:cNvGrpSpPr>
            <a:grpSpLocks/>
          </p:cNvGrpSpPr>
          <p:nvPr/>
        </p:nvGrpSpPr>
        <p:grpSpPr bwMode="auto">
          <a:xfrm>
            <a:off x="10740008" y="153169"/>
            <a:ext cx="1211262" cy="1077912"/>
            <a:chOff x="-168" y="-12"/>
            <a:chExt cx="1728" cy="1584"/>
          </a:xfrm>
        </p:grpSpPr>
        <p:sp>
          <p:nvSpPr>
            <p:cNvPr id="762" name="AutoShape 1125">
              <a:extLst>
                <a:ext uri="{FF2B5EF4-FFF2-40B4-BE49-F238E27FC236}">
                  <a16:creationId xmlns:a16="http://schemas.microsoft.com/office/drawing/2014/main" id="{C385D1FB-C0D0-4F4A-8527-3A236BB4B757}"/>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63" name="Text Box 1126">
              <a:extLst>
                <a:ext uri="{FF2B5EF4-FFF2-40B4-BE49-F238E27FC236}">
                  <a16:creationId xmlns:a16="http://schemas.microsoft.com/office/drawing/2014/main" id="{D48273F3-F94D-42B2-B625-3A03CF2BC6EC}"/>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764" name="Rectangle 763">
            <a:extLst>
              <a:ext uri="{FF2B5EF4-FFF2-40B4-BE49-F238E27FC236}">
                <a16:creationId xmlns:a16="http://schemas.microsoft.com/office/drawing/2014/main" id="{D50F5623-BF6A-4A7D-9A85-2B380CCBE91D}"/>
              </a:ext>
            </a:extLst>
          </p:cNvPr>
          <p:cNvSpPr/>
          <p:nvPr/>
        </p:nvSpPr>
        <p:spPr>
          <a:xfrm>
            <a:off x="10864590" y="1302519"/>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320787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6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afterEffect">
                                  <p:stCondLst>
                                    <p:cond delay="0"/>
                                  </p:stCondLst>
                                  <p:childTnLst>
                                    <p:set>
                                      <p:cBhvr>
                                        <p:cTn id="15" dur="1" fill="hold">
                                          <p:stCondLst>
                                            <p:cond delay="0"/>
                                          </p:stCondLst>
                                        </p:cTn>
                                        <p:tgtEl>
                                          <p:spTgt spid="58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61"/>
                                        </p:tgtEl>
                                        <p:attrNameLst>
                                          <p:attrName>style.visibility</p:attrName>
                                        </p:attrNameLst>
                                      </p:cBhvr>
                                      <p:to>
                                        <p:strVal val="hidden"/>
                                      </p:to>
                                    </p:set>
                                  </p:childTnLst>
                                </p:cTn>
                              </p:par>
                            </p:childTnLst>
                          </p:cTn>
                        </p:par>
                        <p:par>
                          <p:cTn id="20" fill="hold">
                            <p:stCondLst>
                              <p:cond delay="0"/>
                            </p:stCondLst>
                            <p:childTnLst>
                              <p:par>
                                <p:cTn id="21" presetID="1" presetClass="exit" presetSubtype="0" fill="hold" nodeType="afterEffect">
                                  <p:stCondLst>
                                    <p:cond delay="1000"/>
                                  </p:stCondLst>
                                  <p:childTnLst>
                                    <p:set>
                                      <p:cBhvr>
                                        <p:cTn id="22" dur="1" fill="hold">
                                          <p:stCondLst>
                                            <p:cond delay="0"/>
                                          </p:stCondLst>
                                        </p:cTn>
                                        <p:tgtEl>
                                          <p:spTgt spid="758"/>
                                        </p:tgtEl>
                                        <p:attrNameLst>
                                          <p:attrName>style.visibility</p:attrName>
                                        </p:attrNameLst>
                                      </p:cBhvr>
                                      <p:to>
                                        <p:strVal val="hidden"/>
                                      </p:to>
                                    </p:set>
                                  </p:childTnLst>
                                </p:cTn>
                              </p:par>
                            </p:childTnLst>
                          </p:cTn>
                        </p:par>
                        <p:par>
                          <p:cTn id="23" fill="hold">
                            <p:stCondLst>
                              <p:cond delay="1000"/>
                            </p:stCondLst>
                            <p:childTnLst>
                              <p:par>
                                <p:cTn id="24" presetID="1" presetClass="exit" presetSubtype="0" fill="hold" nodeType="afterEffect">
                                  <p:stCondLst>
                                    <p:cond delay="1000"/>
                                  </p:stCondLst>
                                  <p:childTnLst>
                                    <p:set>
                                      <p:cBhvr>
                                        <p:cTn id="25" dur="1" fill="hold">
                                          <p:stCondLst>
                                            <p:cond delay="0"/>
                                          </p:stCondLst>
                                        </p:cTn>
                                        <p:tgtEl>
                                          <p:spTgt spid="755"/>
                                        </p:tgtEl>
                                        <p:attrNameLst>
                                          <p:attrName>style.visibility</p:attrName>
                                        </p:attrNameLst>
                                      </p:cBhvr>
                                      <p:to>
                                        <p:strVal val="hidden"/>
                                      </p:to>
                                    </p:set>
                                  </p:childTnLst>
                                </p:cTn>
                              </p:par>
                            </p:childTnLst>
                          </p:cTn>
                        </p:par>
                        <p:par>
                          <p:cTn id="26" fill="hold">
                            <p:stCondLst>
                              <p:cond delay="2000"/>
                            </p:stCondLst>
                            <p:childTnLst>
                              <p:par>
                                <p:cTn id="27" presetID="1" presetClass="exit" presetSubtype="0" fill="hold" nodeType="afterEffect">
                                  <p:stCondLst>
                                    <p:cond delay="1000"/>
                                  </p:stCondLst>
                                  <p:childTnLst>
                                    <p:set>
                                      <p:cBhvr>
                                        <p:cTn id="28" dur="1" fill="hold">
                                          <p:stCondLst>
                                            <p:cond delay="0"/>
                                          </p:stCondLst>
                                        </p:cTn>
                                        <p:tgtEl>
                                          <p:spTgt spid="752"/>
                                        </p:tgtEl>
                                        <p:attrNameLst>
                                          <p:attrName>style.visibility</p:attrName>
                                        </p:attrNameLst>
                                      </p:cBhvr>
                                      <p:to>
                                        <p:strVal val="hidden"/>
                                      </p:to>
                                    </p:set>
                                  </p:childTnLst>
                                </p:cTn>
                              </p:par>
                            </p:childTnLst>
                          </p:cTn>
                        </p:par>
                        <p:par>
                          <p:cTn id="29" fill="hold">
                            <p:stCondLst>
                              <p:cond delay="3000"/>
                            </p:stCondLst>
                            <p:childTnLst>
                              <p:par>
                                <p:cTn id="30" presetID="1" presetClass="exit" presetSubtype="0" fill="hold" nodeType="afterEffect">
                                  <p:stCondLst>
                                    <p:cond delay="1000"/>
                                  </p:stCondLst>
                                  <p:childTnLst>
                                    <p:set>
                                      <p:cBhvr>
                                        <p:cTn id="31" dur="1" fill="hold">
                                          <p:stCondLst>
                                            <p:cond delay="0"/>
                                          </p:stCondLst>
                                        </p:cTn>
                                        <p:tgtEl>
                                          <p:spTgt spid="749"/>
                                        </p:tgtEl>
                                        <p:attrNameLst>
                                          <p:attrName>style.visibility</p:attrName>
                                        </p:attrNameLst>
                                      </p:cBhvr>
                                      <p:to>
                                        <p:strVal val="hidden"/>
                                      </p:to>
                                    </p:set>
                                  </p:childTnLst>
                                </p:cTn>
                              </p:par>
                            </p:childTnLst>
                          </p:cTn>
                        </p:par>
                        <p:par>
                          <p:cTn id="32" fill="hold">
                            <p:stCondLst>
                              <p:cond delay="4000"/>
                            </p:stCondLst>
                            <p:childTnLst>
                              <p:par>
                                <p:cTn id="33" presetID="1" presetClass="exit" presetSubtype="0" fill="hold" nodeType="afterEffect">
                                  <p:stCondLst>
                                    <p:cond delay="1000"/>
                                  </p:stCondLst>
                                  <p:childTnLst>
                                    <p:set>
                                      <p:cBhvr>
                                        <p:cTn id="34" dur="1" fill="hold">
                                          <p:stCondLst>
                                            <p:cond delay="0"/>
                                          </p:stCondLst>
                                        </p:cTn>
                                        <p:tgtEl>
                                          <p:spTgt spid="746"/>
                                        </p:tgtEl>
                                        <p:attrNameLst>
                                          <p:attrName>style.visibility</p:attrName>
                                        </p:attrNameLst>
                                      </p:cBhvr>
                                      <p:to>
                                        <p:strVal val="hidden"/>
                                      </p:to>
                                    </p:set>
                                  </p:childTnLst>
                                </p:cTn>
                              </p:par>
                            </p:childTnLst>
                          </p:cTn>
                        </p:par>
                        <p:par>
                          <p:cTn id="35" fill="hold">
                            <p:stCondLst>
                              <p:cond delay="5000"/>
                            </p:stCondLst>
                            <p:childTnLst>
                              <p:par>
                                <p:cTn id="36" presetID="1" presetClass="exit" presetSubtype="0" fill="hold" nodeType="afterEffect">
                                  <p:stCondLst>
                                    <p:cond delay="1000"/>
                                  </p:stCondLst>
                                  <p:childTnLst>
                                    <p:set>
                                      <p:cBhvr>
                                        <p:cTn id="37" dur="1" fill="hold">
                                          <p:stCondLst>
                                            <p:cond delay="0"/>
                                          </p:stCondLst>
                                        </p:cTn>
                                        <p:tgtEl>
                                          <p:spTgt spid="743"/>
                                        </p:tgtEl>
                                        <p:attrNameLst>
                                          <p:attrName>style.visibility</p:attrName>
                                        </p:attrNameLst>
                                      </p:cBhvr>
                                      <p:to>
                                        <p:strVal val="hidden"/>
                                      </p:to>
                                    </p:set>
                                  </p:childTnLst>
                                </p:cTn>
                              </p:par>
                            </p:childTnLst>
                          </p:cTn>
                        </p:par>
                        <p:par>
                          <p:cTn id="38" fill="hold">
                            <p:stCondLst>
                              <p:cond delay="6000"/>
                            </p:stCondLst>
                            <p:childTnLst>
                              <p:par>
                                <p:cTn id="39" presetID="1" presetClass="exit" presetSubtype="0" fill="hold" nodeType="afterEffect">
                                  <p:stCondLst>
                                    <p:cond delay="1000"/>
                                  </p:stCondLst>
                                  <p:childTnLst>
                                    <p:set>
                                      <p:cBhvr>
                                        <p:cTn id="40" dur="1" fill="hold">
                                          <p:stCondLst>
                                            <p:cond delay="0"/>
                                          </p:stCondLst>
                                        </p:cTn>
                                        <p:tgtEl>
                                          <p:spTgt spid="740"/>
                                        </p:tgtEl>
                                        <p:attrNameLst>
                                          <p:attrName>style.visibility</p:attrName>
                                        </p:attrNameLst>
                                      </p:cBhvr>
                                      <p:to>
                                        <p:strVal val="hidden"/>
                                      </p:to>
                                    </p:set>
                                  </p:childTnLst>
                                </p:cTn>
                              </p:par>
                            </p:childTnLst>
                          </p:cTn>
                        </p:par>
                        <p:par>
                          <p:cTn id="41" fill="hold">
                            <p:stCondLst>
                              <p:cond delay="7000"/>
                            </p:stCondLst>
                            <p:childTnLst>
                              <p:par>
                                <p:cTn id="42" presetID="1" presetClass="exit" presetSubtype="0" fill="hold" nodeType="afterEffect">
                                  <p:stCondLst>
                                    <p:cond delay="1000"/>
                                  </p:stCondLst>
                                  <p:childTnLst>
                                    <p:set>
                                      <p:cBhvr>
                                        <p:cTn id="43" dur="1" fill="hold">
                                          <p:stCondLst>
                                            <p:cond delay="0"/>
                                          </p:stCondLst>
                                        </p:cTn>
                                        <p:tgtEl>
                                          <p:spTgt spid="737"/>
                                        </p:tgtEl>
                                        <p:attrNameLst>
                                          <p:attrName>style.visibility</p:attrName>
                                        </p:attrNameLst>
                                      </p:cBhvr>
                                      <p:to>
                                        <p:strVal val="hidden"/>
                                      </p:to>
                                    </p:set>
                                  </p:childTnLst>
                                </p:cTn>
                              </p:par>
                            </p:childTnLst>
                          </p:cTn>
                        </p:par>
                        <p:par>
                          <p:cTn id="44" fill="hold">
                            <p:stCondLst>
                              <p:cond delay="8000"/>
                            </p:stCondLst>
                            <p:childTnLst>
                              <p:par>
                                <p:cTn id="45" presetID="1" presetClass="exit" presetSubtype="0" fill="hold" nodeType="afterEffect">
                                  <p:stCondLst>
                                    <p:cond delay="1000"/>
                                  </p:stCondLst>
                                  <p:childTnLst>
                                    <p:set>
                                      <p:cBhvr>
                                        <p:cTn id="46" dur="1" fill="hold">
                                          <p:stCondLst>
                                            <p:cond delay="0"/>
                                          </p:stCondLst>
                                        </p:cTn>
                                        <p:tgtEl>
                                          <p:spTgt spid="734"/>
                                        </p:tgtEl>
                                        <p:attrNameLst>
                                          <p:attrName>style.visibility</p:attrName>
                                        </p:attrNameLst>
                                      </p:cBhvr>
                                      <p:to>
                                        <p:strVal val="hidden"/>
                                      </p:to>
                                    </p:set>
                                  </p:childTnLst>
                                </p:cTn>
                              </p:par>
                            </p:childTnLst>
                          </p:cTn>
                        </p:par>
                        <p:par>
                          <p:cTn id="47" fill="hold">
                            <p:stCondLst>
                              <p:cond delay="9000"/>
                            </p:stCondLst>
                            <p:childTnLst>
                              <p:par>
                                <p:cTn id="48" presetID="1" presetClass="exit" presetSubtype="0" fill="hold" nodeType="afterEffect">
                                  <p:stCondLst>
                                    <p:cond delay="1000"/>
                                  </p:stCondLst>
                                  <p:childTnLst>
                                    <p:set>
                                      <p:cBhvr>
                                        <p:cTn id="49" dur="1" fill="hold">
                                          <p:stCondLst>
                                            <p:cond delay="0"/>
                                          </p:stCondLst>
                                        </p:cTn>
                                        <p:tgtEl>
                                          <p:spTgt spid="731"/>
                                        </p:tgtEl>
                                        <p:attrNameLst>
                                          <p:attrName>style.visibility</p:attrName>
                                        </p:attrNameLst>
                                      </p:cBhvr>
                                      <p:to>
                                        <p:strVal val="hidden"/>
                                      </p:to>
                                    </p:set>
                                  </p:childTnLst>
                                </p:cTn>
                              </p:par>
                            </p:childTnLst>
                          </p:cTn>
                        </p:par>
                        <p:par>
                          <p:cTn id="50" fill="hold">
                            <p:stCondLst>
                              <p:cond delay="10000"/>
                            </p:stCondLst>
                            <p:childTnLst>
                              <p:par>
                                <p:cTn id="51" presetID="1" presetClass="exit" presetSubtype="0" fill="hold" nodeType="afterEffect">
                                  <p:stCondLst>
                                    <p:cond delay="1000"/>
                                  </p:stCondLst>
                                  <p:childTnLst>
                                    <p:set>
                                      <p:cBhvr>
                                        <p:cTn id="52" dur="1" fill="hold">
                                          <p:stCondLst>
                                            <p:cond delay="0"/>
                                          </p:stCondLst>
                                        </p:cTn>
                                        <p:tgtEl>
                                          <p:spTgt spid="728"/>
                                        </p:tgtEl>
                                        <p:attrNameLst>
                                          <p:attrName>style.visibility</p:attrName>
                                        </p:attrNameLst>
                                      </p:cBhvr>
                                      <p:to>
                                        <p:strVal val="hidden"/>
                                      </p:to>
                                    </p:set>
                                  </p:childTnLst>
                                </p:cTn>
                              </p:par>
                            </p:childTnLst>
                          </p:cTn>
                        </p:par>
                        <p:par>
                          <p:cTn id="53" fill="hold">
                            <p:stCondLst>
                              <p:cond delay="11000"/>
                            </p:stCondLst>
                            <p:childTnLst>
                              <p:par>
                                <p:cTn id="54" presetID="1" presetClass="exit" presetSubtype="0" fill="hold" nodeType="afterEffect">
                                  <p:stCondLst>
                                    <p:cond delay="1000"/>
                                  </p:stCondLst>
                                  <p:childTnLst>
                                    <p:set>
                                      <p:cBhvr>
                                        <p:cTn id="55" dur="1" fill="hold">
                                          <p:stCondLst>
                                            <p:cond delay="0"/>
                                          </p:stCondLst>
                                        </p:cTn>
                                        <p:tgtEl>
                                          <p:spTgt spid="725"/>
                                        </p:tgtEl>
                                        <p:attrNameLst>
                                          <p:attrName>style.visibility</p:attrName>
                                        </p:attrNameLst>
                                      </p:cBhvr>
                                      <p:to>
                                        <p:strVal val="hidden"/>
                                      </p:to>
                                    </p:set>
                                  </p:childTnLst>
                                </p:cTn>
                              </p:par>
                            </p:childTnLst>
                          </p:cTn>
                        </p:par>
                        <p:par>
                          <p:cTn id="56" fill="hold">
                            <p:stCondLst>
                              <p:cond delay="12000"/>
                            </p:stCondLst>
                            <p:childTnLst>
                              <p:par>
                                <p:cTn id="57" presetID="1" presetClass="exit" presetSubtype="0" fill="hold" nodeType="afterEffect">
                                  <p:stCondLst>
                                    <p:cond delay="1000"/>
                                  </p:stCondLst>
                                  <p:childTnLst>
                                    <p:set>
                                      <p:cBhvr>
                                        <p:cTn id="58" dur="1" fill="hold">
                                          <p:stCondLst>
                                            <p:cond delay="0"/>
                                          </p:stCondLst>
                                        </p:cTn>
                                        <p:tgtEl>
                                          <p:spTgt spid="722"/>
                                        </p:tgtEl>
                                        <p:attrNameLst>
                                          <p:attrName>style.visibility</p:attrName>
                                        </p:attrNameLst>
                                      </p:cBhvr>
                                      <p:to>
                                        <p:strVal val="hidden"/>
                                      </p:to>
                                    </p:set>
                                  </p:childTnLst>
                                </p:cTn>
                              </p:par>
                            </p:childTnLst>
                          </p:cTn>
                        </p:par>
                        <p:par>
                          <p:cTn id="59" fill="hold">
                            <p:stCondLst>
                              <p:cond delay="13000"/>
                            </p:stCondLst>
                            <p:childTnLst>
                              <p:par>
                                <p:cTn id="60" presetID="1" presetClass="exit" presetSubtype="0" fill="hold" nodeType="afterEffect">
                                  <p:stCondLst>
                                    <p:cond delay="1000"/>
                                  </p:stCondLst>
                                  <p:childTnLst>
                                    <p:set>
                                      <p:cBhvr>
                                        <p:cTn id="61" dur="1" fill="hold">
                                          <p:stCondLst>
                                            <p:cond delay="0"/>
                                          </p:stCondLst>
                                        </p:cTn>
                                        <p:tgtEl>
                                          <p:spTgt spid="719"/>
                                        </p:tgtEl>
                                        <p:attrNameLst>
                                          <p:attrName>style.visibility</p:attrName>
                                        </p:attrNameLst>
                                      </p:cBhvr>
                                      <p:to>
                                        <p:strVal val="hidden"/>
                                      </p:to>
                                    </p:set>
                                  </p:childTnLst>
                                </p:cTn>
                              </p:par>
                            </p:childTnLst>
                          </p:cTn>
                        </p:par>
                        <p:par>
                          <p:cTn id="62" fill="hold">
                            <p:stCondLst>
                              <p:cond delay="14000"/>
                            </p:stCondLst>
                            <p:childTnLst>
                              <p:par>
                                <p:cTn id="63" presetID="1" presetClass="exit" presetSubtype="0" fill="hold" nodeType="afterEffect">
                                  <p:stCondLst>
                                    <p:cond delay="1000"/>
                                  </p:stCondLst>
                                  <p:childTnLst>
                                    <p:set>
                                      <p:cBhvr>
                                        <p:cTn id="64" dur="1" fill="hold">
                                          <p:stCondLst>
                                            <p:cond delay="0"/>
                                          </p:stCondLst>
                                        </p:cTn>
                                        <p:tgtEl>
                                          <p:spTgt spid="716"/>
                                        </p:tgtEl>
                                        <p:attrNameLst>
                                          <p:attrName>style.visibility</p:attrName>
                                        </p:attrNameLst>
                                      </p:cBhvr>
                                      <p:to>
                                        <p:strVal val="hidden"/>
                                      </p:to>
                                    </p:set>
                                  </p:childTnLst>
                                </p:cTn>
                              </p:par>
                            </p:childTnLst>
                          </p:cTn>
                        </p:par>
                        <p:par>
                          <p:cTn id="65" fill="hold">
                            <p:stCondLst>
                              <p:cond delay="15000"/>
                            </p:stCondLst>
                            <p:childTnLst>
                              <p:par>
                                <p:cTn id="66" presetID="1" presetClass="exit" presetSubtype="0" fill="hold" nodeType="afterEffect">
                                  <p:stCondLst>
                                    <p:cond delay="1000"/>
                                  </p:stCondLst>
                                  <p:childTnLst>
                                    <p:set>
                                      <p:cBhvr>
                                        <p:cTn id="67" dur="1" fill="hold">
                                          <p:stCondLst>
                                            <p:cond delay="0"/>
                                          </p:stCondLst>
                                        </p:cTn>
                                        <p:tgtEl>
                                          <p:spTgt spid="713"/>
                                        </p:tgtEl>
                                        <p:attrNameLst>
                                          <p:attrName>style.visibility</p:attrName>
                                        </p:attrNameLst>
                                      </p:cBhvr>
                                      <p:to>
                                        <p:strVal val="hidden"/>
                                      </p:to>
                                    </p:set>
                                  </p:childTnLst>
                                </p:cTn>
                              </p:par>
                            </p:childTnLst>
                          </p:cTn>
                        </p:par>
                        <p:par>
                          <p:cTn id="68" fill="hold">
                            <p:stCondLst>
                              <p:cond delay="16000"/>
                            </p:stCondLst>
                            <p:childTnLst>
                              <p:par>
                                <p:cTn id="69" presetID="1" presetClass="exit" presetSubtype="0" fill="hold" nodeType="afterEffect">
                                  <p:stCondLst>
                                    <p:cond delay="1000"/>
                                  </p:stCondLst>
                                  <p:childTnLst>
                                    <p:set>
                                      <p:cBhvr>
                                        <p:cTn id="70" dur="1" fill="hold">
                                          <p:stCondLst>
                                            <p:cond delay="0"/>
                                          </p:stCondLst>
                                        </p:cTn>
                                        <p:tgtEl>
                                          <p:spTgt spid="710"/>
                                        </p:tgtEl>
                                        <p:attrNameLst>
                                          <p:attrName>style.visibility</p:attrName>
                                        </p:attrNameLst>
                                      </p:cBhvr>
                                      <p:to>
                                        <p:strVal val="hidden"/>
                                      </p:to>
                                    </p:set>
                                  </p:childTnLst>
                                </p:cTn>
                              </p:par>
                            </p:childTnLst>
                          </p:cTn>
                        </p:par>
                        <p:par>
                          <p:cTn id="71" fill="hold">
                            <p:stCondLst>
                              <p:cond delay="17000"/>
                            </p:stCondLst>
                            <p:childTnLst>
                              <p:par>
                                <p:cTn id="72" presetID="1" presetClass="exit" presetSubtype="0" fill="hold" nodeType="afterEffect">
                                  <p:stCondLst>
                                    <p:cond delay="1000"/>
                                  </p:stCondLst>
                                  <p:childTnLst>
                                    <p:set>
                                      <p:cBhvr>
                                        <p:cTn id="73" dur="1" fill="hold">
                                          <p:stCondLst>
                                            <p:cond delay="0"/>
                                          </p:stCondLst>
                                        </p:cTn>
                                        <p:tgtEl>
                                          <p:spTgt spid="707"/>
                                        </p:tgtEl>
                                        <p:attrNameLst>
                                          <p:attrName>style.visibility</p:attrName>
                                        </p:attrNameLst>
                                      </p:cBhvr>
                                      <p:to>
                                        <p:strVal val="hidden"/>
                                      </p:to>
                                    </p:set>
                                  </p:childTnLst>
                                </p:cTn>
                              </p:par>
                            </p:childTnLst>
                          </p:cTn>
                        </p:par>
                        <p:par>
                          <p:cTn id="74" fill="hold">
                            <p:stCondLst>
                              <p:cond delay="18000"/>
                            </p:stCondLst>
                            <p:childTnLst>
                              <p:par>
                                <p:cTn id="75" presetID="1" presetClass="exit" presetSubtype="0" fill="hold" nodeType="afterEffect">
                                  <p:stCondLst>
                                    <p:cond delay="1000"/>
                                  </p:stCondLst>
                                  <p:childTnLst>
                                    <p:set>
                                      <p:cBhvr>
                                        <p:cTn id="76" dur="1" fill="hold">
                                          <p:stCondLst>
                                            <p:cond delay="0"/>
                                          </p:stCondLst>
                                        </p:cTn>
                                        <p:tgtEl>
                                          <p:spTgt spid="704"/>
                                        </p:tgtEl>
                                        <p:attrNameLst>
                                          <p:attrName>style.visibility</p:attrName>
                                        </p:attrNameLst>
                                      </p:cBhvr>
                                      <p:to>
                                        <p:strVal val="hidden"/>
                                      </p:to>
                                    </p:set>
                                  </p:childTnLst>
                                </p:cTn>
                              </p:par>
                            </p:childTnLst>
                          </p:cTn>
                        </p:par>
                        <p:par>
                          <p:cTn id="77" fill="hold">
                            <p:stCondLst>
                              <p:cond delay="19000"/>
                            </p:stCondLst>
                            <p:childTnLst>
                              <p:par>
                                <p:cTn id="78" presetID="1" presetClass="exit" presetSubtype="0" fill="hold" nodeType="afterEffect">
                                  <p:stCondLst>
                                    <p:cond delay="1000"/>
                                  </p:stCondLst>
                                  <p:childTnLst>
                                    <p:set>
                                      <p:cBhvr>
                                        <p:cTn id="79" dur="1" fill="hold">
                                          <p:stCondLst>
                                            <p:cond delay="0"/>
                                          </p:stCondLst>
                                        </p:cTn>
                                        <p:tgtEl>
                                          <p:spTgt spid="701"/>
                                        </p:tgtEl>
                                        <p:attrNameLst>
                                          <p:attrName>style.visibility</p:attrName>
                                        </p:attrNameLst>
                                      </p:cBhvr>
                                      <p:to>
                                        <p:strVal val="hidden"/>
                                      </p:to>
                                    </p:set>
                                  </p:childTnLst>
                                </p:cTn>
                              </p:par>
                            </p:childTnLst>
                          </p:cTn>
                        </p:par>
                        <p:par>
                          <p:cTn id="80" fill="hold">
                            <p:stCondLst>
                              <p:cond delay="20000"/>
                            </p:stCondLst>
                            <p:childTnLst>
                              <p:par>
                                <p:cTn id="81" presetID="1" presetClass="exit" presetSubtype="0" fill="hold" nodeType="afterEffect">
                                  <p:stCondLst>
                                    <p:cond delay="1000"/>
                                  </p:stCondLst>
                                  <p:childTnLst>
                                    <p:set>
                                      <p:cBhvr>
                                        <p:cTn id="82" dur="1" fill="hold">
                                          <p:stCondLst>
                                            <p:cond delay="0"/>
                                          </p:stCondLst>
                                        </p:cTn>
                                        <p:tgtEl>
                                          <p:spTgt spid="698"/>
                                        </p:tgtEl>
                                        <p:attrNameLst>
                                          <p:attrName>style.visibility</p:attrName>
                                        </p:attrNameLst>
                                      </p:cBhvr>
                                      <p:to>
                                        <p:strVal val="hidden"/>
                                      </p:to>
                                    </p:set>
                                  </p:childTnLst>
                                </p:cTn>
                              </p:par>
                            </p:childTnLst>
                          </p:cTn>
                        </p:par>
                        <p:par>
                          <p:cTn id="83" fill="hold">
                            <p:stCondLst>
                              <p:cond delay="21000"/>
                            </p:stCondLst>
                            <p:childTnLst>
                              <p:par>
                                <p:cTn id="84" presetID="1" presetClass="exit" presetSubtype="0" fill="hold" nodeType="afterEffect">
                                  <p:stCondLst>
                                    <p:cond delay="1000"/>
                                  </p:stCondLst>
                                  <p:childTnLst>
                                    <p:set>
                                      <p:cBhvr>
                                        <p:cTn id="85" dur="1" fill="hold">
                                          <p:stCondLst>
                                            <p:cond delay="0"/>
                                          </p:stCondLst>
                                        </p:cTn>
                                        <p:tgtEl>
                                          <p:spTgt spid="695"/>
                                        </p:tgtEl>
                                        <p:attrNameLst>
                                          <p:attrName>style.visibility</p:attrName>
                                        </p:attrNameLst>
                                      </p:cBhvr>
                                      <p:to>
                                        <p:strVal val="hidden"/>
                                      </p:to>
                                    </p:set>
                                  </p:childTnLst>
                                </p:cTn>
                              </p:par>
                            </p:childTnLst>
                          </p:cTn>
                        </p:par>
                        <p:par>
                          <p:cTn id="86" fill="hold">
                            <p:stCondLst>
                              <p:cond delay="22000"/>
                            </p:stCondLst>
                            <p:childTnLst>
                              <p:par>
                                <p:cTn id="87" presetID="1" presetClass="exit" presetSubtype="0" fill="hold" nodeType="afterEffect">
                                  <p:stCondLst>
                                    <p:cond delay="1000"/>
                                  </p:stCondLst>
                                  <p:childTnLst>
                                    <p:set>
                                      <p:cBhvr>
                                        <p:cTn id="88" dur="1" fill="hold">
                                          <p:stCondLst>
                                            <p:cond delay="0"/>
                                          </p:stCondLst>
                                        </p:cTn>
                                        <p:tgtEl>
                                          <p:spTgt spid="692"/>
                                        </p:tgtEl>
                                        <p:attrNameLst>
                                          <p:attrName>style.visibility</p:attrName>
                                        </p:attrNameLst>
                                      </p:cBhvr>
                                      <p:to>
                                        <p:strVal val="hidden"/>
                                      </p:to>
                                    </p:set>
                                  </p:childTnLst>
                                </p:cTn>
                              </p:par>
                            </p:childTnLst>
                          </p:cTn>
                        </p:par>
                        <p:par>
                          <p:cTn id="89" fill="hold">
                            <p:stCondLst>
                              <p:cond delay="23000"/>
                            </p:stCondLst>
                            <p:childTnLst>
                              <p:par>
                                <p:cTn id="90" presetID="1" presetClass="exit" presetSubtype="0" fill="hold" nodeType="afterEffect">
                                  <p:stCondLst>
                                    <p:cond delay="1000"/>
                                  </p:stCondLst>
                                  <p:childTnLst>
                                    <p:set>
                                      <p:cBhvr>
                                        <p:cTn id="91" dur="1" fill="hold">
                                          <p:stCondLst>
                                            <p:cond delay="0"/>
                                          </p:stCondLst>
                                        </p:cTn>
                                        <p:tgtEl>
                                          <p:spTgt spid="689"/>
                                        </p:tgtEl>
                                        <p:attrNameLst>
                                          <p:attrName>style.visibility</p:attrName>
                                        </p:attrNameLst>
                                      </p:cBhvr>
                                      <p:to>
                                        <p:strVal val="hidden"/>
                                      </p:to>
                                    </p:set>
                                  </p:childTnLst>
                                </p:cTn>
                              </p:par>
                            </p:childTnLst>
                          </p:cTn>
                        </p:par>
                        <p:par>
                          <p:cTn id="92" fill="hold">
                            <p:stCondLst>
                              <p:cond delay="24000"/>
                            </p:stCondLst>
                            <p:childTnLst>
                              <p:par>
                                <p:cTn id="93" presetID="1" presetClass="exit" presetSubtype="0" fill="hold" nodeType="afterEffect">
                                  <p:stCondLst>
                                    <p:cond delay="1000"/>
                                  </p:stCondLst>
                                  <p:childTnLst>
                                    <p:set>
                                      <p:cBhvr>
                                        <p:cTn id="94" dur="1" fill="hold">
                                          <p:stCondLst>
                                            <p:cond delay="0"/>
                                          </p:stCondLst>
                                        </p:cTn>
                                        <p:tgtEl>
                                          <p:spTgt spid="686"/>
                                        </p:tgtEl>
                                        <p:attrNameLst>
                                          <p:attrName>style.visibility</p:attrName>
                                        </p:attrNameLst>
                                      </p:cBhvr>
                                      <p:to>
                                        <p:strVal val="hidden"/>
                                      </p:to>
                                    </p:set>
                                  </p:childTnLst>
                                </p:cTn>
                              </p:par>
                            </p:childTnLst>
                          </p:cTn>
                        </p:par>
                        <p:par>
                          <p:cTn id="95" fill="hold">
                            <p:stCondLst>
                              <p:cond delay="25000"/>
                            </p:stCondLst>
                            <p:childTnLst>
                              <p:par>
                                <p:cTn id="96" presetID="1" presetClass="exit" presetSubtype="0" fill="hold" nodeType="afterEffect">
                                  <p:stCondLst>
                                    <p:cond delay="1000"/>
                                  </p:stCondLst>
                                  <p:childTnLst>
                                    <p:set>
                                      <p:cBhvr>
                                        <p:cTn id="97" dur="1" fill="hold">
                                          <p:stCondLst>
                                            <p:cond delay="0"/>
                                          </p:stCondLst>
                                        </p:cTn>
                                        <p:tgtEl>
                                          <p:spTgt spid="683"/>
                                        </p:tgtEl>
                                        <p:attrNameLst>
                                          <p:attrName>style.visibility</p:attrName>
                                        </p:attrNameLst>
                                      </p:cBhvr>
                                      <p:to>
                                        <p:strVal val="hidden"/>
                                      </p:to>
                                    </p:set>
                                  </p:childTnLst>
                                </p:cTn>
                              </p:par>
                            </p:childTnLst>
                          </p:cTn>
                        </p:par>
                        <p:par>
                          <p:cTn id="98" fill="hold">
                            <p:stCondLst>
                              <p:cond delay="26000"/>
                            </p:stCondLst>
                            <p:childTnLst>
                              <p:par>
                                <p:cTn id="99" presetID="1" presetClass="exit" presetSubtype="0" fill="hold" nodeType="afterEffect">
                                  <p:stCondLst>
                                    <p:cond delay="1000"/>
                                  </p:stCondLst>
                                  <p:childTnLst>
                                    <p:set>
                                      <p:cBhvr>
                                        <p:cTn id="100" dur="1" fill="hold">
                                          <p:stCondLst>
                                            <p:cond delay="0"/>
                                          </p:stCondLst>
                                        </p:cTn>
                                        <p:tgtEl>
                                          <p:spTgt spid="680"/>
                                        </p:tgtEl>
                                        <p:attrNameLst>
                                          <p:attrName>style.visibility</p:attrName>
                                        </p:attrNameLst>
                                      </p:cBhvr>
                                      <p:to>
                                        <p:strVal val="hidden"/>
                                      </p:to>
                                    </p:set>
                                  </p:childTnLst>
                                </p:cTn>
                              </p:par>
                            </p:childTnLst>
                          </p:cTn>
                        </p:par>
                        <p:par>
                          <p:cTn id="101" fill="hold">
                            <p:stCondLst>
                              <p:cond delay="27000"/>
                            </p:stCondLst>
                            <p:childTnLst>
                              <p:par>
                                <p:cTn id="102" presetID="1" presetClass="exit" presetSubtype="0" fill="hold" nodeType="afterEffect">
                                  <p:stCondLst>
                                    <p:cond delay="1000"/>
                                  </p:stCondLst>
                                  <p:childTnLst>
                                    <p:set>
                                      <p:cBhvr>
                                        <p:cTn id="103" dur="1" fill="hold">
                                          <p:stCondLst>
                                            <p:cond delay="0"/>
                                          </p:stCondLst>
                                        </p:cTn>
                                        <p:tgtEl>
                                          <p:spTgt spid="677"/>
                                        </p:tgtEl>
                                        <p:attrNameLst>
                                          <p:attrName>style.visibility</p:attrName>
                                        </p:attrNameLst>
                                      </p:cBhvr>
                                      <p:to>
                                        <p:strVal val="hidden"/>
                                      </p:to>
                                    </p:set>
                                  </p:childTnLst>
                                </p:cTn>
                              </p:par>
                            </p:childTnLst>
                          </p:cTn>
                        </p:par>
                        <p:par>
                          <p:cTn id="104" fill="hold">
                            <p:stCondLst>
                              <p:cond delay="28000"/>
                            </p:stCondLst>
                            <p:childTnLst>
                              <p:par>
                                <p:cTn id="105" presetID="1" presetClass="exit" presetSubtype="0" fill="hold" nodeType="afterEffect">
                                  <p:stCondLst>
                                    <p:cond delay="1000"/>
                                  </p:stCondLst>
                                  <p:childTnLst>
                                    <p:set>
                                      <p:cBhvr>
                                        <p:cTn id="106" dur="1" fill="hold">
                                          <p:stCondLst>
                                            <p:cond delay="0"/>
                                          </p:stCondLst>
                                        </p:cTn>
                                        <p:tgtEl>
                                          <p:spTgt spid="674"/>
                                        </p:tgtEl>
                                        <p:attrNameLst>
                                          <p:attrName>style.visibility</p:attrName>
                                        </p:attrNameLst>
                                      </p:cBhvr>
                                      <p:to>
                                        <p:strVal val="hidden"/>
                                      </p:to>
                                    </p:set>
                                  </p:childTnLst>
                                </p:cTn>
                              </p:par>
                            </p:childTnLst>
                          </p:cTn>
                        </p:par>
                        <p:par>
                          <p:cTn id="107" fill="hold">
                            <p:stCondLst>
                              <p:cond delay="29000"/>
                            </p:stCondLst>
                            <p:childTnLst>
                              <p:par>
                                <p:cTn id="108" presetID="1" presetClass="exit" presetSubtype="0" fill="hold" nodeType="afterEffect">
                                  <p:stCondLst>
                                    <p:cond delay="1000"/>
                                  </p:stCondLst>
                                  <p:childTnLst>
                                    <p:set>
                                      <p:cBhvr>
                                        <p:cTn id="109" dur="1" fill="hold">
                                          <p:stCondLst>
                                            <p:cond delay="0"/>
                                          </p:stCondLst>
                                        </p:cTn>
                                        <p:tgtEl>
                                          <p:spTgt spid="671"/>
                                        </p:tgtEl>
                                        <p:attrNameLst>
                                          <p:attrName>style.visibility</p:attrName>
                                        </p:attrNameLst>
                                      </p:cBhvr>
                                      <p:to>
                                        <p:strVal val="hidden"/>
                                      </p:to>
                                    </p:set>
                                  </p:childTnLst>
                                </p:cTn>
                              </p:par>
                            </p:childTnLst>
                          </p:cTn>
                        </p:par>
                        <p:par>
                          <p:cTn id="110" fill="hold">
                            <p:stCondLst>
                              <p:cond delay="30000"/>
                            </p:stCondLst>
                            <p:childTnLst>
                              <p:par>
                                <p:cTn id="111" presetID="1" presetClass="exit" presetSubtype="0" fill="hold" nodeType="afterEffect">
                                  <p:stCondLst>
                                    <p:cond delay="1000"/>
                                  </p:stCondLst>
                                  <p:childTnLst>
                                    <p:set>
                                      <p:cBhvr>
                                        <p:cTn id="112" dur="1" fill="hold">
                                          <p:stCondLst>
                                            <p:cond delay="0"/>
                                          </p:stCondLst>
                                        </p:cTn>
                                        <p:tgtEl>
                                          <p:spTgt spid="668"/>
                                        </p:tgtEl>
                                        <p:attrNameLst>
                                          <p:attrName>style.visibility</p:attrName>
                                        </p:attrNameLst>
                                      </p:cBhvr>
                                      <p:to>
                                        <p:strVal val="hidden"/>
                                      </p:to>
                                    </p:set>
                                  </p:childTnLst>
                                </p:cTn>
                              </p:par>
                            </p:childTnLst>
                          </p:cTn>
                        </p:par>
                        <p:par>
                          <p:cTn id="113" fill="hold">
                            <p:stCondLst>
                              <p:cond delay="31000"/>
                            </p:stCondLst>
                            <p:childTnLst>
                              <p:par>
                                <p:cTn id="114" presetID="1" presetClass="exit" presetSubtype="0" fill="hold" nodeType="afterEffect">
                                  <p:stCondLst>
                                    <p:cond delay="1000"/>
                                  </p:stCondLst>
                                  <p:childTnLst>
                                    <p:set>
                                      <p:cBhvr>
                                        <p:cTn id="115" dur="1" fill="hold">
                                          <p:stCondLst>
                                            <p:cond delay="0"/>
                                          </p:stCondLst>
                                        </p:cTn>
                                        <p:tgtEl>
                                          <p:spTgt spid="665"/>
                                        </p:tgtEl>
                                        <p:attrNameLst>
                                          <p:attrName>style.visibility</p:attrName>
                                        </p:attrNameLst>
                                      </p:cBhvr>
                                      <p:to>
                                        <p:strVal val="hidden"/>
                                      </p:to>
                                    </p:set>
                                  </p:childTnLst>
                                </p:cTn>
                              </p:par>
                            </p:childTnLst>
                          </p:cTn>
                        </p:par>
                        <p:par>
                          <p:cTn id="116" fill="hold">
                            <p:stCondLst>
                              <p:cond delay="32000"/>
                            </p:stCondLst>
                            <p:childTnLst>
                              <p:par>
                                <p:cTn id="117" presetID="1" presetClass="exit" presetSubtype="0" fill="hold" nodeType="afterEffect">
                                  <p:stCondLst>
                                    <p:cond delay="1000"/>
                                  </p:stCondLst>
                                  <p:childTnLst>
                                    <p:set>
                                      <p:cBhvr>
                                        <p:cTn id="118" dur="1" fill="hold">
                                          <p:stCondLst>
                                            <p:cond delay="0"/>
                                          </p:stCondLst>
                                        </p:cTn>
                                        <p:tgtEl>
                                          <p:spTgt spid="662"/>
                                        </p:tgtEl>
                                        <p:attrNameLst>
                                          <p:attrName>style.visibility</p:attrName>
                                        </p:attrNameLst>
                                      </p:cBhvr>
                                      <p:to>
                                        <p:strVal val="hidden"/>
                                      </p:to>
                                    </p:set>
                                  </p:childTnLst>
                                </p:cTn>
                              </p:par>
                            </p:childTnLst>
                          </p:cTn>
                        </p:par>
                        <p:par>
                          <p:cTn id="119" fill="hold">
                            <p:stCondLst>
                              <p:cond delay="33000"/>
                            </p:stCondLst>
                            <p:childTnLst>
                              <p:par>
                                <p:cTn id="120" presetID="1" presetClass="exit" presetSubtype="0" fill="hold" nodeType="afterEffect">
                                  <p:stCondLst>
                                    <p:cond delay="1000"/>
                                  </p:stCondLst>
                                  <p:childTnLst>
                                    <p:set>
                                      <p:cBhvr>
                                        <p:cTn id="121" dur="1" fill="hold">
                                          <p:stCondLst>
                                            <p:cond delay="0"/>
                                          </p:stCondLst>
                                        </p:cTn>
                                        <p:tgtEl>
                                          <p:spTgt spid="659"/>
                                        </p:tgtEl>
                                        <p:attrNameLst>
                                          <p:attrName>style.visibility</p:attrName>
                                        </p:attrNameLst>
                                      </p:cBhvr>
                                      <p:to>
                                        <p:strVal val="hidden"/>
                                      </p:to>
                                    </p:set>
                                  </p:childTnLst>
                                </p:cTn>
                              </p:par>
                            </p:childTnLst>
                          </p:cTn>
                        </p:par>
                        <p:par>
                          <p:cTn id="122" fill="hold">
                            <p:stCondLst>
                              <p:cond delay="34000"/>
                            </p:stCondLst>
                            <p:childTnLst>
                              <p:par>
                                <p:cTn id="123" presetID="1" presetClass="exit" presetSubtype="0" fill="hold" nodeType="afterEffect">
                                  <p:stCondLst>
                                    <p:cond delay="1000"/>
                                  </p:stCondLst>
                                  <p:childTnLst>
                                    <p:set>
                                      <p:cBhvr>
                                        <p:cTn id="124" dur="1" fill="hold">
                                          <p:stCondLst>
                                            <p:cond delay="0"/>
                                          </p:stCondLst>
                                        </p:cTn>
                                        <p:tgtEl>
                                          <p:spTgt spid="656"/>
                                        </p:tgtEl>
                                        <p:attrNameLst>
                                          <p:attrName>style.visibility</p:attrName>
                                        </p:attrNameLst>
                                      </p:cBhvr>
                                      <p:to>
                                        <p:strVal val="hidden"/>
                                      </p:to>
                                    </p:set>
                                  </p:childTnLst>
                                </p:cTn>
                              </p:par>
                            </p:childTnLst>
                          </p:cTn>
                        </p:par>
                        <p:par>
                          <p:cTn id="125" fill="hold">
                            <p:stCondLst>
                              <p:cond delay="35000"/>
                            </p:stCondLst>
                            <p:childTnLst>
                              <p:par>
                                <p:cTn id="126" presetID="1" presetClass="exit" presetSubtype="0" fill="hold" nodeType="afterEffect">
                                  <p:stCondLst>
                                    <p:cond delay="1000"/>
                                  </p:stCondLst>
                                  <p:childTnLst>
                                    <p:set>
                                      <p:cBhvr>
                                        <p:cTn id="127" dur="1" fill="hold">
                                          <p:stCondLst>
                                            <p:cond delay="0"/>
                                          </p:stCondLst>
                                        </p:cTn>
                                        <p:tgtEl>
                                          <p:spTgt spid="653"/>
                                        </p:tgtEl>
                                        <p:attrNameLst>
                                          <p:attrName>style.visibility</p:attrName>
                                        </p:attrNameLst>
                                      </p:cBhvr>
                                      <p:to>
                                        <p:strVal val="hidden"/>
                                      </p:to>
                                    </p:set>
                                  </p:childTnLst>
                                </p:cTn>
                              </p:par>
                            </p:childTnLst>
                          </p:cTn>
                        </p:par>
                        <p:par>
                          <p:cTn id="128" fill="hold">
                            <p:stCondLst>
                              <p:cond delay="36000"/>
                            </p:stCondLst>
                            <p:childTnLst>
                              <p:par>
                                <p:cTn id="129" presetID="1" presetClass="exit" presetSubtype="0" fill="hold" nodeType="afterEffect">
                                  <p:stCondLst>
                                    <p:cond delay="1000"/>
                                  </p:stCondLst>
                                  <p:childTnLst>
                                    <p:set>
                                      <p:cBhvr>
                                        <p:cTn id="130" dur="1" fill="hold">
                                          <p:stCondLst>
                                            <p:cond delay="0"/>
                                          </p:stCondLst>
                                        </p:cTn>
                                        <p:tgtEl>
                                          <p:spTgt spid="650"/>
                                        </p:tgtEl>
                                        <p:attrNameLst>
                                          <p:attrName>style.visibility</p:attrName>
                                        </p:attrNameLst>
                                      </p:cBhvr>
                                      <p:to>
                                        <p:strVal val="hidden"/>
                                      </p:to>
                                    </p:set>
                                  </p:childTnLst>
                                </p:cTn>
                              </p:par>
                            </p:childTnLst>
                          </p:cTn>
                        </p:par>
                        <p:par>
                          <p:cTn id="131" fill="hold">
                            <p:stCondLst>
                              <p:cond delay="37000"/>
                            </p:stCondLst>
                            <p:childTnLst>
                              <p:par>
                                <p:cTn id="132" presetID="1" presetClass="exit" presetSubtype="0" fill="hold" nodeType="afterEffect">
                                  <p:stCondLst>
                                    <p:cond delay="1000"/>
                                  </p:stCondLst>
                                  <p:childTnLst>
                                    <p:set>
                                      <p:cBhvr>
                                        <p:cTn id="133" dur="1" fill="hold">
                                          <p:stCondLst>
                                            <p:cond delay="0"/>
                                          </p:stCondLst>
                                        </p:cTn>
                                        <p:tgtEl>
                                          <p:spTgt spid="647"/>
                                        </p:tgtEl>
                                        <p:attrNameLst>
                                          <p:attrName>style.visibility</p:attrName>
                                        </p:attrNameLst>
                                      </p:cBhvr>
                                      <p:to>
                                        <p:strVal val="hidden"/>
                                      </p:to>
                                    </p:set>
                                  </p:childTnLst>
                                </p:cTn>
                              </p:par>
                            </p:childTnLst>
                          </p:cTn>
                        </p:par>
                        <p:par>
                          <p:cTn id="134" fill="hold">
                            <p:stCondLst>
                              <p:cond delay="38000"/>
                            </p:stCondLst>
                            <p:childTnLst>
                              <p:par>
                                <p:cTn id="135" presetID="1" presetClass="exit" presetSubtype="0" fill="hold" nodeType="afterEffect">
                                  <p:stCondLst>
                                    <p:cond delay="1000"/>
                                  </p:stCondLst>
                                  <p:childTnLst>
                                    <p:set>
                                      <p:cBhvr>
                                        <p:cTn id="136" dur="1" fill="hold">
                                          <p:stCondLst>
                                            <p:cond delay="0"/>
                                          </p:stCondLst>
                                        </p:cTn>
                                        <p:tgtEl>
                                          <p:spTgt spid="644"/>
                                        </p:tgtEl>
                                        <p:attrNameLst>
                                          <p:attrName>style.visibility</p:attrName>
                                        </p:attrNameLst>
                                      </p:cBhvr>
                                      <p:to>
                                        <p:strVal val="hidden"/>
                                      </p:to>
                                    </p:set>
                                  </p:childTnLst>
                                </p:cTn>
                              </p:par>
                            </p:childTnLst>
                          </p:cTn>
                        </p:par>
                        <p:par>
                          <p:cTn id="137" fill="hold">
                            <p:stCondLst>
                              <p:cond delay="39000"/>
                            </p:stCondLst>
                            <p:childTnLst>
                              <p:par>
                                <p:cTn id="138" presetID="1" presetClass="exit" presetSubtype="0" fill="hold" nodeType="afterEffect">
                                  <p:stCondLst>
                                    <p:cond delay="1000"/>
                                  </p:stCondLst>
                                  <p:childTnLst>
                                    <p:set>
                                      <p:cBhvr>
                                        <p:cTn id="139" dur="1" fill="hold">
                                          <p:stCondLst>
                                            <p:cond delay="0"/>
                                          </p:stCondLst>
                                        </p:cTn>
                                        <p:tgtEl>
                                          <p:spTgt spid="641"/>
                                        </p:tgtEl>
                                        <p:attrNameLst>
                                          <p:attrName>style.visibility</p:attrName>
                                        </p:attrNameLst>
                                      </p:cBhvr>
                                      <p:to>
                                        <p:strVal val="hidden"/>
                                      </p:to>
                                    </p:set>
                                  </p:childTnLst>
                                </p:cTn>
                              </p:par>
                            </p:childTnLst>
                          </p:cTn>
                        </p:par>
                        <p:par>
                          <p:cTn id="140" fill="hold">
                            <p:stCondLst>
                              <p:cond delay="40000"/>
                            </p:stCondLst>
                            <p:childTnLst>
                              <p:par>
                                <p:cTn id="141" presetID="1" presetClass="exit" presetSubtype="0" fill="hold" nodeType="afterEffect">
                                  <p:stCondLst>
                                    <p:cond delay="1000"/>
                                  </p:stCondLst>
                                  <p:childTnLst>
                                    <p:set>
                                      <p:cBhvr>
                                        <p:cTn id="142" dur="1" fill="hold">
                                          <p:stCondLst>
                                            <p:cond delay="0"/>
                                          </p:stCondLst>
                                        </p:cTn>
                                        <p:tgtEl>
                                          <p:spTgt spid="638"/>
                                        </p:tgtEl>
                                        <p:attrNameLst>
                                          <p:attrName>style.visibility</p:attrName>
                                        </p:attrNameLst>
                                      </p:cBhvr>
                                      <p:to>
                                        <p:strVal val="hidden"/>
                                      </p:to>
                                    </p:set>
                                  </p:childTnLst>
                                </p:cTn>
                              </p:par>
                            </p:childTnLst>
                          </p:cTn>
                        </p:par>
                        <p:par>
                          <p:cTn id="143" fill="hold">
                            <p:stCondLst>
                              <p:cond delay="41000"/>
                            </p:stCondLst>
                            <p:childTnLst>
                              <p:par>
                                <p:cTn id="144" presetID="1" presetClass="exit" presetSubtype="0" fill="hold" nodeType="afterEffect">
                                  <p:stCondLst>
                                    <p:cond delay="1000"/>
                                  </p:stCondLst>
                                  <p:childTnLst>
                                    <p:set>
                                      <p:cBhvr>
                                        <p:cTn id="145" dur="1" fill="hold">
                                          <p:stCondLst>
                                            <p:cond delay="0"/>
                                          </p:stCondLst>
                                        </p:cTn>
                                        <p:tgtEl>
                                          <p:spTgt spid="635"/>
                                        </p:tgtEl>
                                        <p:attrNameLst>
                                          <p:attrName>style.visibility</p:attrName>
                                        </p:attrNameLst>
                                      </p:cBhvr>
                                      <p:to>
                                        <p:strVal val="hidden"/>
                                      </p:to>
                                    </p:set>
                                  </p:childTnLst>
                                </p:cTn>
                              </p:par>
                            </p:childTnLst>
                          </p:cTn>
                        </p:par>
                        <p:par>
                          <p:cTn id="146" fill="hold">
                            <p:stCondLst>
                              <p:cond delay="42000"/>
                            </p:stCondLst>
                            <p:childTnLst>
                              <p:par>
                                <p:cTn id="147" presetID="1" presetClass="exit" presetSubtype="0" fill="hold" nodeType="afterEffect">
                                  <p:stCondLst>
                                    <p:cond delay="1000"/>
                                  </p:stCondLst>
                                  <p:childTnLst>
                                    <p:set>
                                      <p:cBhvr>
                                        <p:cTn id="148" dur="1" fill="hold">
                                          <p:stCondLst>
                                            <p:cond delay="0"/>
                                          </p:stCondLst>
                                        </p:cTn>
                                        <p:tgtEl>
                                          <p:spTgt spid="632"/>
                                        </p:tgtEl>
                                        <p:attrNameLst>
                                          <p:attrName>style.visibility</p:attrName>
                                        </p:attrNameLst>
                                      </p:cBhvr>
                                      <p:to>
                                        <p:strVal val="hidden"/>
                                      </p:to>
                                    </p:set>
                                  </p:childTnLst>
                                </p:cTn>
                              </p:par>
                            </p:childTnLst>
                          </p:cTn>
                        </p:par>
                        <p:par>
                          <p:cTn id="149" fill="hold">
                            <p:stCondLst>
                              <p:cond delay="43000"/>
                            </p:stCondLst>
                            <p:childTnLst>
                              <p:par>
                                <p:cTn id="150" presetID="1" presetClass="exit" presetSubtype="0" fill="hold" nodeType="afterEffect">
                                  <p:stCondLst>
                                    <p:cond delay="1000"/>
                                  </p:stCondLst>
                                  <p:childTnLst>
                                    <p:set>
                                      <p:cBhvr>
                                        <p:cTn id="151" dur="1" fill="hold">
                                          <p:stCondLst>
                                            <p:cond delay="0"/>
                                          </p:stCondLst>
                                        </p:cTn>
                                        <p:tgtEl>
                                          <p:spTgt spid="629"/>
                                        </p:tgtEl>
                                        <p:attrNameLst>
                                          <p:attrName>style.visibility</p:attrName>
                                        </p:attrNameLst>
                                      </p:cBhvr>
                                      <p:to>
                                        <p:strVal val="hidden"/>
                                      </p:to>
                                    </p:set>
                                  </p:childTnLst>
                                </p:cTn>
                              </p:par>
                            </p:childTnLst>
                          </p:cTn>
                        </p:par>
                        <p:par>
                          <p:cTn id="152" fill="hold">
                            <p:stCondLst>
                              <p:cond delay="44000"/>
                            </p:stCondLst>
                            <p:childTnLst>
                              <p:par>
                                <p:cTn id="153" presetID="1" presetClass="exit" presetSubtype="0" fill="hold" nodeType="afterEffect">
                                  <p:stCondLst>
                                    <p:cond delay="1000"/>
                                  </p:stCondLst>
                                  <p:childTnLst>
                                    <p:set>
                                      <p:cBhvr>
                                        <p:cTn id="154" dur="1" fill="hold">
                                          <p:stCondLst>
                                            <p:cond delay="0"/>
                                          </p:stCondLst>
                                        </p:cTn>
                                        <p:tgtEl>
                                          <p:spTgt spid="626"/>
                                        </p:tgtEl>
                                        <p:attrNameLst>
                                          <p:attrName>style.visibility</p:attrName>
                                        </p:attrNameLst>
                                      </p:cBhvr>
                                      <p:to>
                                        <p:strVal val="hidden"/>
                                      </p:to>
                                    </p:set>
                                  </p:childTnLst>
                                </p:cTn>
                              </p:par>
                            </p:childTnLst>
                          </p:cTn>
                        </p:par>
                        <p:par>
                          <p:cTn id="155" fill="hold">
                            <p:stCondLst>
                              <p:cond delay="45000"/>
                            </p:stCondLst>
                            <p:childTnLst>
                              <p:par>
                                <p:cTn id="156" presetID="1" presetClass="exit" presetSubtype="0" fill="hold" nodeType="afterEffect">
                                  <p:stCondLst>
                                    <p:cond delay="1000"/>
                                  </p:stCondLst>
                                  <p:childTnLst>
                                    <p:set>
                                      <p:cBhvr>
                                        <p:cTn id="157" dur="1" fill="hold">
                                          <p:stCondLst>
                                            <p:cond delay="0"/>
                                          </p:stCondLst>
                                        </p:cTn>
                                        <p:tgtEl>
                                          <p:spTgt spid="623"/>
                                        </p:tgtEl>
                                        <p:attrNameLst>
                                          <p:attrName>style.visibility</p:attrName>
                                        </p:attrNameLst>
                                      </p:cBhvr>
                                      <p:to>
                                        <p:strVal val="hidden"/>
                                      </p:to>
                                    </p:set>
                                  </p:childTnLst>
                                </p:cTn>
                              </p:par>
                            </p:childTnLst>
                          </p:cTn>
                        </p:par>
                        <p:par>
                          <p:cTn id="158" fill="hold">
                            <p:stCondLst>
                              <p:cond delay="46000"/>
                            </p:stCondLst>
                            <p:childTnLst>
                              <p:par>
                                <p:cTn id="159" presetID="1" presetClass="exit" presetSubtype="0" fill="hold" nodeType="afterEffect">
                                  <p:stCondLst>
                                    <p:cond delay="1000"/>
                                  </p:stCondLst>
                                  <p:childTnLst>
                                    <p:set>
                                      <p:cBhvr>
                                        <p:cTn id="160" dur="1" fill="hold">
                                          <p:stCondLst>
                                            <p:cond delay="0"/>
                                          </p:stCondLst>
                                        </p:cTn>
                                        <p:tgtEl>
                                          <p:spTgt spid="620"/>
                                        </p:tgtEl>
                                        <p:attrNameLst>
                                          <p:attrName>style.visibility</p:attrName>
                                        </p:attrNameLst>
                                      </p:cBhvr>
                                      <p:to>
                                        <p:strVal val="hidden"/>
                                      </p:to>
                                    </p:set>
                                  </p:childTnLst>
                                </p:cTn>
                              </p:par>
                            </p:childTnLst>
                          </p:cTn>
                        </p:par>
                        <p:par>
                          <p:cTn id="161" fill="hold">
                            <p:stCondLst>
                              <p:cond delay="47000"/>
                            </p:stCondLst>
                            <p:childTnLst>
                              <p:par>
                                <p:cTn id="162" presetID="1" presetClass="exit" presetSubtype="0" fill="hold" nodeType="afterEffect">
                                  <p:stCondLst>
                                    <p:cond delay="1000"/>
                                  </p:stCondLst>
                                  <p:childTnLst>
                                    <p:set>
                                      <p:cBhvr>
                                        <p:cTn id="163" dur="1" fill="hold">
                                          <p:stCondLst>
                                            <p:cond delay="0"/>
                                          </p:stCondLst>
                                        </p:cTn>
                                        <p:tgtEl>
                                          <p:spTgt spid="617"/>
                                        </p:tgtEl>
                                        <p:attrNameLst>
                                          <p:attrName>style.visibility</p:attrName>
                                        </p:attrNameLst>
                                      </p:cBhvr>
                                      <p:to>
                                        <p:strVal val="hidden"/>
                                      </p:to>
                                    </p:set>
                                  </p:childTnLst>
                                </p:cTn>
                              </p:par>
                            </p:childTnLst>
                          </p:cTn>
                        </p:par>
                        <p:par>
                          <p:cTn id="164" fill="hold">
                            <p:stCondLst>
                              <p:cond delay="48000"/>
                            </p:stCondLst>
                            <p:childTnLst>
                              <p:par>
                                <p:cTn id="165" presetID="1" presetClass="exit" presetSubtype="0" fill="hold" nodeType="afterEffect">
                                  <p:stCondLst>
                                    <p:cond delay="1000"/>
                                  </p:stCondLst>
                                  <p:childTnLst>
                                    <p:set>
                                      <p:cBhvr>
                                        <p:cTn id="166" dur="1" fill="hold">
                                          <p:stCondLst>
                                            <p:cond delay="0"/>
                                          </p:stCondLst>
                                        </p:cTn>
                                        <p:tgtEl>
                                          <p:spTgt spid="614"/>
                                        </p:tgtEl>
                                        <p:attrNameLst>
                                          <p:attrName>style.visibility</p:attrName>
                                        </p:attrNameLst>
                                      </p:cBhvr>
                                      <p:to>
                                        <p:strVal val="hidden"/>
                                      </p:to>
                                    </p:set>
                                  </p:childTnLst>
                                </p:cTn>
                              </p:par>
                            </p:childTnLst>
                          </p:cTn>
                        </p:par>
                        <p:par>
                          <p:cTn id="167" fill="hold">
                            <p:stCondLst>
                              <p:cond delay="49000"/>
                            </p:stCondLst>
                            <p:childTnLst>
                              <p:par>
                                <p:cTn id="168" presetID="1" presetClass="exit" presetSubtype="0" fill="hold" nodeType="afterEffect">
                                  <p:stCondLst>
                                    <p:cond delay="1000"/>
                                  </p:stCondLst>
                                  <p:childTnLst>
                                    <p:set>
                                      <p:cBhvr>
                                        <p:cTn id="169" dur="1" fill="hold">
                                          <p:stCondLst>
                                            <p:cond delay="0"/>
                                          </p:stCondLst>
                                        </p:cTn>
                                        <p:tgtEl>
                                          <p:spTgt spid="611"/>
                                        </p:tgtEl>
                                        <p:attrNameLst>
                                          <p:attrName>style.visibility</p:attrName>
                                        </p:attrNameLst>
                                      </p:cBhvr>
                                      <p:to>
                                        <p:strVal val="hidden"/>
                                      </p:to>
                                    </p:set>
                                  </p:childTnLst>
                                </p:cTn>
                              </p:par>
                            </p:childTnLst>
                          </p:cTn>
                        </p:par>
                        <p:par>
                          <p:cTn id="170" fill="hold">
                            <p:stCondLst>
                              <p:cond delay="50000"/>
                            </p:stCondLst>
                            <p:childTnLst>
                              <p:par>
                                <p:cTn id="171" presetID="1" presetClass="exit" presetSubtype="0" fill="hold" nodeType="afterEffect">
                                  <p:stCondLst>
                                    <p:cond delay="1000"/>
                                  </p:stCondLst>
                                  <p:childTnLst>
                                    <p:set>
                                      <p:cBhvr>
                                        <p:cTn id="172" dur="1" fill="hold">
                                          <p:stCondLst>
                                            <p:cond delay="0"/>
                                          </p:stCondLst>
                                        </p:cTn>
                                        <p:tgtEl>
                                          <p:spTgt spid="608"/>
                                        </p:tgtEl>
                                        <p:attrNameLst>
                                          <p:attrName>style.visibility</p:attrName>
                                        </p:attrNameLst>
                                      </p:cBhvr>
                                      <p:to>
                                        <p:strVal val="hidden"/>
                                      </p:to>
                                    </p:set>
                                  </p:childTnLst>
                                </p:cTn>
                              </p:par>
                            </p:childTnLst>
                          </p:cTn>
                        </p:par>
                        <p:par>
                          <p:cTn id="173" fill="hold">
                            <p:stCondLst>
                              <p:cond delay="51000"/>
                            </p:stCondLst>
                            <p:childTnLst>
                              <p:par>
                                <p:cTn id="174" presetID="1" presetClass="exit" presetSubtype="0" fill="hold" nodeType="afterEffect">
                                  <p:stCondLst>
                                    <p:cond delay="1000"/>
                                  </p:stCondLst>
                                  <p:childTnLst>
                                    <p:set>
                                      <p:cBhvr>
                                        <p:cTn id="175" dur="1" fill="hold">
                                          <p:stCondLst>
                                            <p:cond delay="0"/>
                                          </p:stCondLst>
                                        </p:cTn>
                                        <p:tgtEl>
                                          <p:spTgt spid="605"/>
                                        </p:tgtEl>
                                        <p:attrNameLst>
                                          <p:attrName>style.visibility</p:attrName>
                                        </p:attrNameLst>
                                      </p:cBhvr>
                                      <p:to>
                                        <p:strVal val="hidden"/>
                                      </p:to>
                                    </p:set>
                                  </p:childTnLst>
                                </p:cTn>
                              </p:par>
                            </p:childTnLst>
                          </p:cTn>
                        </p:par>
                        <p:par>
                          <p:cTn id="176" fill="hold">
                            <p:stCondLst>
                              <p:cond delay="52000"/>
                            </p:stCondLst>
                            <p:childTnLst>
                              <p:par>
                                <p:cTn id="177" presetID="1" presetClass="exit" presetSubtype="0" fill="hold" nodeType="afterEffect">
                                  <p:stCondLst>
                                    <p:cond delay="1000"/>
                                  </p:stCondLst>
                                  <p:childTnLst>
                                    <p:set>
                                      <p:cBhvr>
                                        <p:cTn id="178" dur="1" fill="hold">
                                          <p:stCondLst>
                                            <p:cond delay="0"/>
                                          </p:stCondLst>
                                        </p:cTn>
                                        <p:tgtEl>
                                          <p:spTgt spid="602"/>
                                        </p:tgtEl>
                                        <p:attrNameLst>
                                          <p:attrName>style.visibility</p:attrName>
                                        </p:attrNameLst>
                                      </p:cBhvr>
                                      <p:to>
                                        <p:strVal val="hidden"/>
                                      </p:to>
                                    </p:set>
                                  </p:childTnLst>
                                </p:cTn>
                              </p:par>
                            </p:childTnLst>
                          </p:cTn>
                        </p:par>
                        <p:par>
                          <p:cTn id="179" fill="hold">
                            <p:stCondLst>
                              <p:cond delay="53000"/>
                            </p:stCondLst>
                            <p:childTnLst>
                              <p:par>
                                <p:cTn id="180" presetID="1" presetClass="exit" presetSubtype="0" fill="hold" nodeType="afterEffect">
                                  <p:stCondLst>
                                    <p:cond delay="1000"/>
                                  </p:stCondLst>
                                  <p:childTnLst>
                                    <p:set>
                                      <p:cBhvr>
                                        <p:cTn id="181" dur="1" fill="hold">
                                          <p:stCondLst>
                                            <p:cond delay="0"/>
                                          </p:stCondLst>
                                        </p:cTn>
                                        <p:tgtEl>
                                          <p:spTgt spid="599"/>
                                        </p:tgtEl>
                                        <p:attrNameLst>
                                          <p:attrName>style.visibility</p:attrName>
                                        </p:attrNameLst>
                                      </p:cBhvr>
                                      <p:to>
                                        <p:strVal val="hidden"/>
                                      </p:to>
                                    </p:set>
                                  </p:childTnLst>
                                </p:cTn>
                              </p:par>
                            </p:childTnLst>
                          </p:cTn>
                        </p:par>
                        <p:par>
                          <p:cTn id="182" fill="hold">
                            <p:stCondLst>
                              <p:cond delay="54000"/>
                            </p:stCondLst>
                            <p:childTnLst>
                              <p:par>
                                <p:cTn id="183" presetID="1" presetClass="exit" presetSubtype="0" fill="hold" nodeType="afterEffect">
                                  <p:stCondLst>
                                    <p:cond delay="1000"/>
                                  </p:stCondLst>
                                  <p:childTnLst>
                                    <p:set>
                                      <p:cBhvr>
                                        <p:cTn id="184" dur="1" fill="hold">
                                          <p:stCondLst>
                                            <p:cond delay="0"/>
                                          </p:stCondLst>
                                        </p:cTn>
                                        <p:tgtEl>
                                          <p:spTgt spid="596"/>
                                        </p:tgtEl>
                                        <p:attrNameLst>
                                          <p:attrName>style.visibility</p:attrName>
                                        </p:attrNameLst>
                                      </p:cBhvr>
                                      <p:to>
                                        <p:strVal val="hidden"/>
                                      </p:to>
                                    </p:set>
                                  </p:childTnLst>
                                </p:cTn>
                              </p:par>
                            </p:childTnLst>
                          </p:cTn>
                        </p:par>
                        <p:par>
                          <p:cTn id="185" fill="hold">
                            <p:stCondLst>
                              <p:cond delay="55000"/>
                            </p:stCondLst>
                            <p:childTnLst>
                              <p:par>
                                <p:cTn id="186" presetID="1" presetClass="exit" presetSubtype="0" fill="hold" nodeType="afterEffect">
                                  <p:stCondLst>
                                    <p:cond delay="1000"/>
                                  </p:stCondLst>
                                  <p:childTnLst>
                                    <p:set>
                                      <p:cBhvr>
                                        <p:cTn id="187" dur="1" fill="hold">
                                          <p:stCondLst>
                                            <p:cond delay="0"/>
                                          </p:stCondLst>
                                        </p:cTn>
                                        <p:tgtEl>
                                          <p:spTgt spid="593"/>
                                        </p:tgtEl>
                                        <p:attrNameLst>
                                          <p:attrName>style.visibility</p:attrName>
                                        </p:attrNameLst>
                                      </p:cBhvr>
                                      <p:to>
                                        <p:strVal val="hidden"/>
                                      </p:to>
                                    </p:set>
                                  </p:childTnLst>
                                </p:cTn>
                              </p:par>
                            </p:childTnLst>
                          </p:cTn>
                        </p:par>
                        <p:par>
                          <p:cTn id="188" fill="hold">
                            <p:stCondLst>
                              <p:cond delay="56000"/>
                            </p:stCondLst>
                            <p:childTnLst>
                              <p:par>
                                <p:cTn id="189" presetID="1" presetClass="exit" presetSubtype="0" fill="hold" nodeType="afterEffect">
                                  <p:stCondLst>
                                    <p:cond delay="1000"/>
                                  </p:stCondLst>
                                  <p:childTnLst>
                                    <p:set>
                                      <p:cBhvr>
                                        <p:cTn id="190" dur="1" fill="hold">
                                          <p:stCondLst>
                                            <p:cond delay="0"/>
                                          </p:stCondLst>
                                        </p:cTn>
                                        <p:tgtEl>
                                          <p:spTgt spid="590"/>
                                        </p:tgtEl>
                                        <p:attrNameLst>
                                          <p:attrName>style.visibility</p:attrName>
                                        </p:attrNameLst>
                                      </p:cBhvr>
                                      <p:to>
                                        <p:strVal val="hidden"/>
                                      </p:to>
                                    </p:set>
                                  </p:childTnLst>
                                </p:cTn>
                              </p:par>
                            </p:childTnLst>
                          </p:cTn>
                        </p:par>
                        <p:par>
                          <p:cTn id="191" fill="hold">
                            <p:stCondLst>
                              <p:cond delay="57000"/>
                            </p:stCondLst>
                            <p:childTnLst>
                              <p:par>
                                <p:cTn id="192" presetID="1" presetClass="exit" presetSubtype="0" fill="hold" nodeType="afterEffect">
                                  <p:stCondLst>
                                    <p:cond delay="1000"/>
                                  </p:stCondLst>
                                  <p:childTnLst>
                                    <p:set>
                                      <p:cBhvr>
                                        <p:cTn id="193" dur="1" fill="hold">
                                          <p:stCondLst>
                                            <p:cond delay="0"/>
                                          </p:stCondLst>
                                        </p:cTn>
                                        <p:tgtEl>
                                          <p:spTgt spid="587"/>
                                        </p:tgtEl>
                                        <p:attrNameLst>
                                          <p:attrName>style.visibility</p:attrName>
                                        </p:attrNameLst>
                                      </p:cBhvr>
                                      <p:to>
                                        <p:strVal val="hidden"/>
                                      </p:to>
                                    </p:set>
                                  </p:childTnLst>
                                </p:cTn>
                              </p:par>
                            </p:childTnLst>
                          </p:cTn>
                        </p:par>
                        <p:par>
                          <p:cTn id="194" fill="hold">
                            <p:stCondLst>
                              <p:cond delay="58000"/>
                            </p:stCondLst>
                            <p:childTnLst>
                              <p:par>
                                <p:cTn id="195" presetID="1" presetClass="exit" presetSubtype="0" fill="hold" nodeType="afterEffect">
                                  <p:stCondLst>
                                    <p:cond delay="1000"/>
                                  </p:stCondLst>
                                  <p:childTnLst>
                                    <p:set>
                                      <p:cBhvr>
                                        <p:cTn id="196" dur="1" fill="hold">
                                          <p:stCondLst>
                                            <p:cond delay="0"/>
                                          </p:stCondLst>
                                        </p:cTn>
                                        <p:tgtEl>
                                          <p:spTgt spid="584"/>
                                        </p:tgtEl>
                                        <p:attrNameLst>
                                          <p:attrName>style.visibility</p:attrName>
                                        </p:attrNameLst>
                                      </p:cBhvr>
                                      <p:to>
                                        <p:strVal val="hidden"/>
                                      </p:to>
                                    </p:set>
                                  </p:childTnLst>
                                </p:cTn>
                              </p:par>
                            </p:childTnLst>
                          </p:cTn>
                        </p:par>
                        <p:par>
                          <p:cTn id="197" fill="hold">
                            <p:stCondLst>
                              <p:cond delay="59000"/>
                            </p:stCondLst>
                            <p:childTnLst>
                              <p:par>
                                <p:cTn id="198" presetID="6" presetClass="emph" presetSubtype="0" fill="hold" nodeType="afterEffect">
                                  <p:stCondLst>
                                    <p:cond delay="0"/>
                                  </p:stCondLst>
                                  <p:childTnLst>
                                    <p:animScale>
                                      <p:cBhvr>
                                        <p:cTn id="199" dur="2000" fill="hold"/>
                                        <p:tgtEl>
                                          <p:spTgt spid="578"/>
                                        </p:tgtEl>
                                      </p:cBhvr>
                                      <p:by x="150000" y="150000"/>
                                    </p:animScale>
                                  </p:childTnLst>
                                  <p:subTnLst>
                                    <p:audio>
                                      <p:cMediaNode>
                                        <p:cTn display="0" masterRel="sameClick">
                                          <p:stCondLst>
                                            <p:cond evt="begin" delay="0">
                                              <p:tn val="198"/>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764"/>
                  </p:tgtEl>
                </p:cond>
              </p:nextCondLst>
            </p:seq>
          </p:childTnLst>
        </p:cTn>
      </p:par>
    </p:tnLst>
    <p:bldLst>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4416" y="5639491"/>
            <a:ext cx="1989483" cy="1216917"/>
          </a:xfrm>
          <a:prstGeom prst="rect">
            <a:avLst/>
          </a:prstGeom>
        </p:spPr>
      </p:pic>
      <p:pic>
        <p:nvPicPr>
          <p:cNvPr id="3" name="Picture 2">
            <a:extLst>
              <a:ext uri="{FF2B5EF4-FFF2-40B4-BE49-F238E27FC236}">
                <a16:creationId xmlns:a16="http://schemas.microsoft.com/office/drawing/2014/main" id="{DB41462C-3E16-4055-B1E2-9A1A4D4E3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9053" y="1704814"/>
            <a:ext cx="6573893" cy="4386019"/>
          </a:xfrm>
          <a:prstGeom prst="rect">
            <a:avLst/>
          </a:prstGeom>
        </p:spPr>
      </p:pic>
      <p:sp>
        <p:nvSpPr>
          <p:cNvPr id="40" name="Snip Diagonal Corner Rectangle 39"/>
          <p:cNvSpPr/>
          <p:nvPr/>
        </p:nvSpPr>
        <p:spPr>
          <a:xfrm>
            <a:off x="0" y="0"/>
            <a:ext cx="12153900" cy="1720312"/>
          </a:xfrm>
          <a:prstGeom prst="snip2Diag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6.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Sử</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dụng</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tư</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duy</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logic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mình</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tìm</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còn</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thiếu</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sơ</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đồ</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dưới</a:t>
            </a:r>
            <a:r>
              <a:rPr kumimoji="0" lang="en-US" sz="28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đây</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Đáp</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án</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gợi</a:t>
            </a:r>
            <a:r>
              <a:rPr lang="en-US" sz="2800" b="1" dirty="0">
                <a:solidFill>
                  <a:schemeClr val="accent2">
                    <a:lumMod val="50000"/>
                  </a:schemeClr>
                </a:solidFill>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 </a:t>
            </a:r>
            <a:r>
              <a:rPr lang="en-US" sz="3200" b="1" dirty="0">
                <a:solidFill>
                  <a:schemeClr val="accent2">
                    <a:lumMod val="50000"/>
                  </a:schemeClr>
                </a:solidFill>
                <a:latin typeface="Times New Roman" panose="02020603050405020304" pitchFamily="18" charset="0"/>
                <a:cs typeface="Times New Roman" panose="02020603050405020304" pitchFamily="18" charset="0"/>
              </a:rPr>
              <a:t>9			B. 3			C. 4			D. 1</a:t>
            </a:r>
            <a:endParaRPr kumimoji="0" lang="en-US" sz="3200" b="1"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2809052" y="5890625"/>
            <a:ext cx="6573893" cy="967375"/>
          </a:xfrm>
          <a:prstGeom prst="snip2DiagRect">
            <a:avLst/>
          </a:prstGeom>
          <a:solidFill>
            <a:schemeClr val="tx1">
              <a:lumMod val="10000"/>
              <a:lumOff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3</a:t>
            </a:r>
          </a:p>
        </p:txBody>
      </p:sp>
      <p:grpSp>
        <p:nvGrpSpPr>
          <p:cNvPr id="6" name="Group 941">
            <a:extLst>
              <a:ext uri="{FF2B5EF4-FFF2-40B4-BE49-F238E27FC236}">
                <a16:creationId xmlns:a16="http://schemas.microsoft.com/office/drawing/2014/main" id="{F60389C8-4FF8-400F-9F17-7A37F5D6D769}"/>
              </a:ext>
            </a:extLst>
          </p:cNvPr>
          <p:cNvGrpSpPr>
            <a:grpSpLocks/>
          </p:cNvGrpSpPr>
          <p:nvPr/>
        </p:nvGrpSpPr>
        <p:grpSpPr bwMode="auto">
          <a:xfrm>
            <a:off x="10495722" y="3528391"/>
            <a:ext cx="1211263" cy="1077913"/>
            <a:chOff x="0" y="144"/>
            <a:chExt cx="1728" cy="1584"/>
          </a:xfrm>
        </p:grpSpPr>
        <p:sp>
          <p:nvSpPr>
            <p:cNvPr id="7" name="AutoShape 942">
              <a:extLst>
                <a:ext uri="{FF2B5EF4-FFF2-40B4-BE49-F238E27FC236}">
                  <a16:creationId xmlns:a16="http://schemas.microsoft.com/office/drawing/2014/main" id="{C7CFA125-7C2A-4047-9FA8-813558C924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 name="Text Box 943">
              <a:extLst>
                <a:ext uri="{FF2B5EF4-FFF2-40B4-BE49-F238E27FC236}">
                  <a16:creationId xmlns:a16="http://schemas.microsoft.com/office/drawing/2014/main" id="{D3688C19-C6F2-4F1C-91BC-7B1513943A92}"/>
                </a:ext>
              </a:extLst>
            </p:cNvPr>
            <p:cNvSpPr txBox="1">
              <a:spLocks noChangeArrowheads="1"/>
            </p:cNvSpPr>
            <p:nvPr/>
          </p:nvSpPr>
          <p:spPr bwMode="auto">
            <a:xfrm>
              <a:off x="361" y="627"/>
              <a:ext cx="960"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FF3300"/>
                  </a:solidFill>
                  <a:latin typeface="VNI-Souvir" pitchFamily="2" charset="0"/>
                </a:rPr>
                <a:t>HEÁT GIÔØ</a:t>
              </a:r>
            </a:p>
          </p:txBody>
        </p:sp>
      </p:grpSp>
      <p:grpSp>
        <p:nvGrpSpPr>
          <p:cNvPr id="9" name="Group 944">
            <a:extLst>
              <a:ext uri="{FF2B5EF4-FFF2-40B4-BE49-F238E27FC236}">
                <a16:creationId xmlns:a16="http://schemas.microsoft.com/office/drawing/2014/main" id="{71AEA530-FE6C-450B-811E-548685BC566A}"/>
              </a:ext>
            </a:extLst>
          </p:cNvPr>
          <p:cNvGrpSpPr>
            <a:grpSpLocks/>
          </p:cNvGrpSpPr>
          <p:nvPr/>
        </p:nvGrpSpPr>
        <p:grpSpPr bwMode="auto">
          <a:xfrm>
            <a:off x="10495722" y="3528391"/>
            <a:ext cx="1211263" cy="1077913"/>
            <a:chOff x="0" y="144"/>
            <a:chExt cx="1728" cy="1584"/>
          </a:xfrm>
        </p:grpSpPr>
        <p:sp>
          <p:nvSpPr>
            <p:cNvPr id="10" name="AutoShape 945">
              <a:extLst>
                <a:ext uri="{FF2B5EF4-FFF2-40B4-BE49-F238E27FC236}">
                  <a16:creationId xmlns:a16="http://schemas.microsoft.com/office/drawing/2014/main" id="{B92EEC02-B04C-4314-BF13-092D4398038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 name="Text Box 946">
              <a:extLst>
                <a:ext uri="{FF2B5EF4-FFF2-40B4-BE49-F238E27FC236}">
                  <a16:creationId xmlns:a16="http://schemas.microsoft.com/office/drawing/2014/main" id="{60270E23-CEE6-49E3-B528-93BD3CA2D12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VNI-Souvir" pitchFamily="2" charset="0"/>
                </a:rPr>
                <a:t>00</a:t>
              </a:r>
            </a:p>
          </p:txBody>
        </p:sp>
      </p:grpSp>
      <p:grpSp>
        <p:nvGrpSpPr>
          <p:cNvPr id="12" name="Group 947">
            <a:extLst>
              <a:ext uri="{FF2B5EF4-FFF2-40B4-BE49-F238E27FC236}">
                <a16:creationId xmlns:a16="http://schemas.microsoft.com/office/drawing/2014/main" id="{66397E10-4D50-4CCD-A300-6DDCB740619C}"/>
              </a:ext>
            </a:extLst>
          </p:cNvPr>
          <p:cNvGrpSpPr>
            <a:grpSpLocks/>
          </p:cNvGrpSpPr>
          <p:nvPr/>
        </p:nvGrpSpPr>
        <p:grpSpPr bwMode="auto">
          <a:xfrm>
            <a:off x="10495722" y="3528391"/>
            <a:ext cx="1211263" cy="1077913"/>
            <a:chOff x="0" y="144"/>
            <a:chExt cx="1728" cy="1584"/>
          </a:xfrm>
        </p:grpSpPr>
        <p:sp>
          <p:nvSpPr>
            <p:cNvPr id="13" name="AutoShape 948">
              <a:extLst>
                <a:ext uri="{FF2B5EF4-FFF2-40B4-BE49-F238E27FC236}">
                  <a16:creationId xmlns:a16="http://schemas.microsoft.com/office/drawing/2014/main" id="{DBBBFD79-77A5-46B4-9132-C2A21A925D3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 name="Text Box 949">
              <a:extLst>
                <a:ext uri="{FF2B5EF4-FFF2-40B4-BE49-F238E27FC236}">
                  <a16:creationId xmlns:a16="http://schemas.microsoft.com/office/drawing/2014/main" id="{4E4AE60E-BE71-45D4-9226-E19AD7ACED8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01</a:t>
              </a:r>
            </a:p>
          </p:txBody>
        </p:sp>
      </p:grpSp>
      <p:grpSp>
        <p:nvGrpSpPr>
          <p:cNvPr id="15" name="Group 950">
            <a:extLst>
              <a:ext uri="{FF2B5EF4-FFF2-40B4-BE49-F238E27FC236}">
                <a16:creationId xmlns:a16="http://schemas.microsoft.com/office/drawing/2014/main" id="{8C76E3AC-4EDA-4991-AC8B-67A807D946F4}"/>
              </a:ext>
            </a:extLst>
          </p:cNvPr>
          <p:cNvGrpSpPr>
            <a:grpSpLocks/>
          </p:cNvGrpSpPr>
          <p:nvPr/>
        </p:nvGrpSpPr>
        <p:grpSpPr bwMode="auto">
          <a:xfrm>
            <a:off x="10495722" y="3528391"/>
            <a:ext cx="1211263" cy="1077913"/>
            <a:chOff x="0" y="144"/>
            <a:chExt cx="1728" cy="1584"/>
          </a:xfrm>
        </p:grpSpPr>
        <p:sp>
          <p:nvSpPr>
            <p:cNvPr id="16" name="AutoShape 951">
              <a:extLst>
                <a:ext uri="{FF2B5EF4-FFF2-40B4-BE49-F238E27FC236}">
                  <a16:creationId xmlns:a16="http://schemas.microsoft.com/office/drawing/2014/main" id="{1B76713C-7974-49EB-8643-FBA280972A9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 name="Text Box 952">
              <a:extLst>
                <a:ext uri="{FF2B5EF4-FFF2-40B4-BE49-F238E27FC236}">
                  <a16:creationId xmlns:a16="http://schemas.microsoft.com/office/drawing/2014/main" id="{2EF3000B-47C3-44B2-BEBD-FB6E2DA7FFC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02</a:t>
              </a:r>
            </a:p>
          </p:txBody>
        </p:sp>
      </p:grpSp>
      <p:grpSp>
        <p:nvGrpSpPr>
          <p:cNvPr id="18" name="Group 953">
            <a:extLst>
              <a:ext uri="{FF2B5EF4-FFF2-40B4-BE49-F238E27FC236}">
                <a16:creationId xmlns:a16="http://schemas.microsoft.com/office/drawing/2014/main" id="{23265AEB-2FA4-481A-8A99-FDF421280711}"/>
              </a:ext>
            </a:extLst>
          </p:cNvPr>
          <p:cNvGrpSpPr>
            <a:grpSpLocks/>
          </p:cNvGrpSpPr>
          <p:nvPr/>
        </p:nvGrpSpPr>
        <p:grpSpPr bwMode="auto">
          <a:xfrm>
            <a:off x="10495722" y="3528391"/>
            <a:ext cx="1211263" cy="1077913"/>
            <a:chOff x="0" y="144"/>
            <a:chExt cx="1728" cy="1584"/>
          </a:xfrm>
        </p:grpSpPr>
        <p:sp>
          <p:nvSpPr>
            <p:cNvPr id="19" name="AutoShape 954">
              <a:extLst>
                <a:ext uri="{FF2B5EF4-FFF2-40B4-BE49-F238E27FC236}">
                  <a16:creationId xmlns:a16="http://schemas.microsoft.com/office/drawing/2014/main" id="{22C86562-71D7-4454-A1FA-B16A1910D3A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0" name="Text Box 955">
              <a:extLst>
                <a:ext uri="{FF2B5EF4-FFF2-40B4-BE49-F238E27FC236}">
                  <a16:creationId xmlns:a16="http://schemas.microsoft.com/office/drawing/2014/main" id="{0A93F97E-2B8B-4281-A17D-8B4F94AFCB5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03</a:t>
              </a:r>
            </a:p>
          </p:txBody>
        </p:sp>
      </p:grpSp>
      <p:grpSp>
        <p:nvGrpSpPr>
          <p:cNvPr id="21" name="Group 956">
            <a:extLst>
              <a:ext uri="{FF2B5EF4-FFF2-40B4-BE49-F238E27FC236}">
                <a16:creationId xmlns:a16="http://schemas.microsoft.com/office/drawing/2014/main" id="{24579586-3311-4769-8A8F-59DB35743527}"/>
              </a:ext>
            </a:extLst>
          </p:cNvPr>
          <p:cNvGrpSpPr>
            <a:grpSpLocks/>
          </p:cNvGrpSpPr>
          <p:nvPr/>
        </p:nvGrpSpPr>
        <p:grpSpPr bwMode="auto">
          <a:xfrm>
            <a:off x="10495722" y="3528391"/>
            <a:ext cx="1211263" cy="1077913"/>
            <a:chOff x="0" y="144"/>
            <a:chExt cx="1728" cy="1584"/>
          </a:xfrm>
        </p:grpSpPr>
        <p:sp>
          <p:nvSpPr>
            <p:cNvPr id="22" name="AutoShape 957">
              <a:extLst>
                <a:ext uri="{FF2B5EF4-FFF2-40B4-BE49-F238E27FC236}">
                  <a16:creationId xmlns:a16="http://schemas.microsoft.com/office/drawing/2014/main" id="{A7F7130B-ACFC-4D43-927D-AF7AEA11ABA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3" name="Text Box 958">
              <a:extLst>
                <a:ext uri="{FF2B5EF4-FFF2-40B4-BE49-F238E27FC236}">
                  <a16:creationId xmlns:a16="http://schemas.microsoft.com/office/drawing/2014/main" id="{D58AF343-C67F-4CB7-94E2-4E08D6F30BC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04</a:t>
              </a:r>
            </a:p>
          </p:txBody>
        </p:sp>
      </p:grpSp>
      <p:grpSp>
        <p:nvGrpSpPr>
          <p:cNvPr id="24" name="Group 959">
            <a:extLst>
              <a:ext uri="{FF2B5EF4-FFF2-40B4-BE49-F238E27FC236}">
                <a16:creationId xmlns:a16="http://schemas.microsoft.com/office/drawing/2014/main" id="{A9F2B1EC-6ADE-4859-959E-F200F1BC5446}"/>
              </a:ext>
            </a:extLst>
          </p:cNvPr>
          <p:cNvGrpSpPr>
            <a:grpSpLocks/>
          </p:cNvGrpSpPr>
          <p:nvPr/>
        </p:nvGrpSpPr>
        <p:grpSpPr bwMode="auto">
          <a:xfrm>
            <a:off x="10495722" y="3528391"/>
            <a:ext cx="1211263" cy="1077913"/>
            <a:chOff x="0" y="144"/>
            <a:chExt cx="1728" cy="1584"/>
          </a:xfrm>
        </p:grpSpPr>
        <p:sp>
          <p:nvSpPr>
            <p:cNvPr id="25" name="AutoShape 960">
              <a:extLst>
                <a:ext uri="{FF2B5EF4-FFF2-40B4-BE49-F238E27FC236}">
                  <a16:creationId xmlns:a16="http://schemas.microsoft.com/office/drawing/2014/main" id="{97CDE7CF-08A9-4F8A-9D4B-8E305CBF2E6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6" name="Text Box 961">
              <a:extLst>
                <a:ext uri="{FF2B5EF4-FFF2-40B4-BE49-F238E27FC236}">
                  <a16:creationId xmlns:a16="http://schemas.microsoft.com/office/drawing/2014/main" id="{273CC16B-1BBE-440C-A83D-7A061C73B36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05</a:t>
              </a:r>
            </a:p>
          </p:txBody>
        </p:sp>
      </p:grpSp>
      <p:grpSp>
        <p:nvGrpSpPr>
          <p:cNvPr id="27" name="Group 962">
            <a:extLst>
              <a:ext uri="{FF2B5EF4-FFF2-40B4-BE49-F238E27FC236}">
                <a16:creationId xmlns:a16="http://schemas.microsoft.com/office/drawing/2014/main" id="{434D2C6A-BC0E-4B36-95A5-456F83B5C3F0}"/>
              </a:ext>
            </a:extLst>
          </p:cNvPr>
          <p:cNvGrpSpPr>
            <a:grpSpLocks/>
          </p:cNvGrpSpPr>
          <p:nvPr/>
        </p:nvGrpSpPr>
        <p:grpSpPr bwMode="auto">
          <a:xfrm>
            <a:off x="10495722" y="3528391"/>
            <a:ext cx="1211263" cy="1077913"/>
            <a:chOff x="0" y="144"/>
            <a:chExt cx="1728" cy="1584"/>
          </a:xfrm>
        </p:grpSpPr>
        <p:sp>
          <p:nvSpPr>
            <p:cNvPr id="28" name="AutoShape 963">
              <a:extLst>
                <a:ext uri="{FF2B5EF4-FFF2-40B4-BE49-F238E27FC236}">
                  <a16:creationId xmlns:a16="http://schemas.microsoft.com/office/drawing/2014/main" id="{E802F976-BF89-4C99-AB7C-BCD3CC02DBC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29" name="Text Box 964">
              <a:extLst>
                <a:ext uri="{FF2B5EF4-FFF2-40B4-BE49-F238E27FC236}">
                  <a16:creationId xmlns:a16="http://schemas.microsoft.com/office/drawing/2014/main" id="{CF19279F-2F34-4F16-A43A-56A2FD8DEBD7}"/>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06</a:t>
              </a:r>
            </a:p>
          </p:txBody>
        </p:sp>
      </p:grpSp>
      <p:grpSp>
        <p:nvGrpSpPr>
          <p:cNvPr id="30" name="Group 965">
            <a:extLst>
              <a:ext uri="{FF2B5EF4-FFF2-40B4-BE49-F238E27FC236}">
                <a16:creationId xmlns:a16="http://schemas.microsoft.com/office/drawing/2014/main" id="{2A8FC4A3-7DC1-4C17-A799-875A50F41BB3}"/>
              </a:ext>
            </a:extLst>
          </p:cNvPr>
          <p:cNvGrpSpPr>
            <a:grpSpLocks/>
          </p:cNvGrpSpPr>
          <p:nvPr/>
        </p:nvGrpSpPr>
        <p:grpSpPr bwMode="auto">
          <a:xfrm>
            <a:off x="10495722" y="3528391"/>
            <a:ext cx="1211263" cy="1077913"/>
            <a:chOff x="0" y="144"/>
            <a:chExt cx="1728" cy="1584"/>
          </a:xfrm>
        </p:grpSpPr>
        <p:sp>
          <p:nvSpPr>
            <p:cNvPr id="31" name="AutoShape 966">
              <a:extLst>
                <a:ext uri="{FF2B5EF4-FFF2-40B4-BE49-F238E27FC236}">
                  <a16:creationId xmlns:a16="http://schemas.microsoft.com/office/drawing/2014/main" id="{8A9F5FB6-0747-46C5-BC69-BE398BC4018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2" name="Text Box 967">
              <a:extLst>
                <a:ext uri="{FF2B5EF4-FFF2-40B4-BE49-F238E27FC236}">
                  <a16:creationId xmlns:a16="http://schemas.microsoft.com/office/drawing/2014/main" id="{23CB7B44-1C50-4B3A-AF98-E25DD80337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07</a:t>
              </a:r>
            </a:p>
          </p:txBody>
        </p:sp>
      </p:grpSp>
      <p:grpSp>
        <p:nvGrpSpPr>
          <p:cNvPr id="33" name="Group 968">
            <a:extLst>
              <a:ext uri="{FF2B5EF4-FFF2-40B4-BE49-F238E27FC236}">
                <a16:creationId xmlns:a16="http://schemas.microsoft.com/office/drawing/2014/main" id="{F032857A-6C9A-4F2C-8ABD-5BC2F2167224}"/>
              </a:ext>
            </a:extLst>
          </p:cNvPr>
          <p:cNvGrpSpPr>
            <a:grpSpLocks/>
          </p:cNvGrpSpPr>
          <p:nvPr/>
        </p:nvGrpSpPr>
        <p:grpSpPr bwMode="auto">
          <a:xfrm>
            <a:off x="10495722" y="3528391"/>
            <a:ext cx="1211263" cy="1077913"/>
            <a:chOff x="0" y="144"/>
            <a:chExt cx="1728" cy="1584"/>
          </a:xfrm>
        </p:grpSpPr>
        <p:sp>
          <p:nvSpPr>
            <p:cNvPr id="34" name="AutoShape 969">
              <a:extLst>
                <a:ext uri="{FF2B5EF4-FFF2-40B4-BE49-F238E27FC236}">
                  <a16:creationId xmlns:a16="http://schemas.microsoft.com/office/drawing/2014/main" id="{D736F99D-F222-4880-AD86-519DA984F9C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5" name="Text Box 970">
              <a:extLst>
                <a:ext uri="{FF2B5EF4-FFF2-40B4-BE49-F238E27FC236}">
                  <a16:creationId xmlns:a16="http://schemas.microsoft.com/office/drawing/2014/main" id="{A96CDD15-CD1A-439D-B2D6-B51986FC6F0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08</a:t>
              </a:r>
            </a:p>
          </p:txBody>
        </p:sp>
      </p:grpSp>
      <p:grpSp>
        <p:nvGrpSpPr>
          <p:cNvPr id="36" name="Group 971">
            <a:extLst>
              <a:ext uri="{FF2B5EF4-FFF2-40B4-BE49-F238E27FC236}">
                <a16:creationId xmlns:a16="http://schemas.microsoft.com/office/drawing/2014/main" id="{3717A638-E68F-46AF-988C-4B3C728A9368}"/>
              </a:ext>
            </a:extLst>
          </p:cNvPr>
          <p:cNvGrpSpPr>
            <a:grpSpLocks/>
          </p:cNvGrpSpPr>
          <p:nvPr/>
        </p:nvGrpSpPr>
        <p:grpSpPr bwMode="auto">
          <a:xfrm>
            <a:off x="10495722" y="3528391"/>
            <a:ext cx="1211263" cy="1077913"/>
            <a:chOff x="0" y="144"/>
            <a:chExt cx="1728" cy="1584"/>
          </a:xfrm>
        </p:grpSpPr>
        <p:sp>
          <p:nvSpPr>
            <p:cNvPr id="37" name="AutoShape 972">
              <a:extLst>
                <a:ext uri="{FF2B5EF4-FFF2-40B4-BE49-F238E27FC236}">
                  <a16:creationId xmlns:a16="http://schemas.microsoft.com/office/drawing/2014/main" id="{E82672EA-905A-4C0C-BD92-7C408DC1944C}"/>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38" name="Text Box 973">
              <a:extLst>
                <a:ext uri="{FF2B5EF4-FFF2-40B4-BE49-F238E27FC236}">
                  <a16:creationId xmlns:a16="http://schemas.microsoft.com/office/drawing/2014/main" id="{85A556EA-AC58-455F-91A5-F3EEFE5350A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09</a:t>
              </a:r>
            </a:p>
          </p:txBody>
        </p:sp>
      </p:grpSp>
      <p:grpSp>
        <p:nvGrpSpPr>
          <p:cNvPr id="39" name="Group 974">
            <a:extLst>
              <a:ext uri="{FF2B5EF4-FFF2-40B4-BE49-F238E27FC236}">
                <a16:creationId xmlns:a16="http://schemas.microsoft.com/office/drawing/2014/main" id="{EE155811-E425-4DA9-8D89-286D60ABB8EF}"/>
              </a:ext>
            </a:extLst>
          </p:cNvPr>
          <p:cNvGrpSpPr>
            <a:grpSpLocks/>
          </p:cNvGrpSpPr>
          <p:nvPr/>
        </p:nvGrpSpPr>
        <p:grpSpPr bwMode="auto">
          <a:xfrm>
            <a:off x="10495722" y="3528391"/>
            <a:ext cx="1211263" cy="1077913"/>
            <a:chOff x="0" y="144"/>
            <a:chExt cx="1728" cy="1584"/>
          </a:xfrm>
        </p:grpSpPr>
        <p:sp>
          <p:nvSpPr>
            <p:cNvPr id="41" name="AutoShape 975">
              <a:extLst>
                <a:ext uri="{FF2B5EF4-FFF2-40B4-BE49-F238E27FC236}">
                  <a16:creationId xmlns:a16="http://schemas.microsoft.com/office/drawing/2014/main" id="{E7527B24-0D48-45EE-8580-7F632160576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2" name="Text Box 976">
              <a:extLst>
                <a:ext uri="{FF2B5EF4-FFF2-40B4-BE49-F238E27FC236}">
                  <a16:creationId xmlns:a16="http://schemas.microsoft.com/office/drawing/2014/main" id="{3B1347D6-E8CB-49C5-B700-89D17E3F55D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10</a:t>
              </a:r>
            </a:p>
          </p:txBody>
        </p:sp>
      </p:grpSp>
      <p:grpSp>
        <p:nvGrpSpPr>
          <p:cNvPr id="43" name="Group 977">
            <a:extLst>
              <a:ext uri="{FF2B5EF4-FFF2-40B4-BE49-F238E27FC236}">
                <a16:creationId xmlns:a16="http://schemas.microsoft.com/office/drawing/2014/main" id="{F4BC3189-1AAC-4846-855D-B7F099CCFF17}"/>
              </a:ext>
            </a:extLst>
          </p:cNvPr>
          <p:cNvGrpSpPr>
            <a:grpSpLocks/>
          </p:cNvGrpSpPr>
          <p:nvPr/>
        </p:nvGrpSpPr>
        <p:grpSpPr bwMode="auto">
          <a:xfrm>
            <a:off x="10495722" y="3528391"/>
            <a:ext cx="1211263" cy="1077913"/>
            <a:chOff x="0" y="144"/>
            <a:chExt cx="1728" cy="1584"/>
          </a:xfrm>
        </p:grpSpPr>
        <p:sp>
          <p:nvSpPr>
            <p:cNvPr id="44" name="AutoShape 978">
              <a:extLst>
                <a:ext uri="{FF2B5EF4-FFF2-40B4-BE49-F238E27FC236}">
                  <a16:creationId xmlns:a16="http://schemas.microsoft.com/office/drawing/2014/main" id="{3ADAAE80-083E-4E2D-A456-9F13DBA71B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5" name="Text Box 979">
              <a:extLst>
                <a:ext uri="{FF2B5EF4-FFF2-40B4-BE49-F238E27FC236}">
                  <a16:creationId xmlns:a16="http://schemas.microsoft.com/office/drawing/2014/main" id="{0A360140-DFB5-4EB1-8E4E-68664CB2A33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11</a:t>
              </a:r>
            </a:p>
          </p:txBody>
        </p:sp>
      </p:grpSp>
      <p:grpSp>
        <p:nvGrpSpPr>
          <p:cNvPr id="47" name="Group 980">
            <a:extLst>
              <a:ext uri="{FF2B5EF4-FFF2-40B4-BE49-F238E27FC236}">
                <a16:creationId xmlns:a16="http://schemas.microsoft.com/office/drawing/2014/main" id="{2BFE90AB-040B-4577-9D88-1A2EF28DF989}"/>
              </a:ext>
            </a:extLst>
          </p:cNvPr>
          <p:cNvGrpSpPr>
            <a:grpSpLocks/>
          </p:cNvGrpSpPr>
          <p:nvPr/>
        </p:nvGrpSpPr>
        <p:grpSpPr bwMode="auto">
          <a:xfrm>
            <a:off x="10495722" y="3528391"/>
            <a:ext cx="1211263" cy="1077913"/>
            <a:chOff x="0" y="144"/>
            <a:chExt cx="1728" cy="1584"/>
          </a:xfrm>
        </p:grpSpPr>
        <p:sp>
          <p:nvSpPr>
            <p:cNvPr id="48" name="AutoShape 981">
              <a:extLst>
                <a:ext uri="{FF2B5EF4-FFF2-40B4-BE49-F238E27FC236}">
                  <a16:creationId xmlns:a16="http://schemas.microsoft.com/office/drawing/2014/main" id="{4273080E-6905-4CBA-A058-09915D4D453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9" name="Text Box 982">
              <a:extLst>
                <a:ext uri="{FF2B5EF4-FFF2-40B4-BE49-F238E27FC236}">
                  <a16:creationId xmlns:a16="http://schemas.microsoft.com/office/drawing/2014/main" id="{B8624B51-C391-4A36-AAFB-E2342CD6295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12</a:t>
              </a:r>
            </a:p>
          </p:txBody>
        </p:sp>
      </p:grpSp>
      <p:grpSp>
        <p:nvGrpSpPr>
          <p:cNvPr id="51" name="Group 983">
            <a:extLst>
              <a:ext uri="{FF2B5EF4-FFF2-40B4-BE49-F238E27FC236}">
                <a16:creationId xmlns:a16="http://schemas.microsoft.com/office/drawing/2014/main" id="{646D3765-0EEF-464C-9DED-8BCBEB033918}"/>
              </a:ext>
            </a:extLst>
          </p:cNvPr>
          <p:cNvGrpSpPr>
            <a:grpSpLocks/>
          </p:cNvGrpSpPr>
          <p:nvPr/>
        </p:nvGrpSpPr>
        <p:grpSpPr bwMode="auto">
          <a:xfrm>
            <a:off x="10495722" y="3528391"/>
            <a:ext cx="1211263" cy="1077913"/>
            <a:chOff x="0" y="144"/>
            <a:chExt cx="1728" cy="1584"/>
          </a:xfrm>
        </p:grpSpPr>
        <p:sp>
          <p:nvSpPr>
            <p:cNvPr id="52" name="AutoShape 984">
              <a:extLst>
                <a:ext uri="{FF2B5EF4-FFF2-40B4-BE49-F238E27FC236}">
                  <a16:creationId xmlns:a16="http://schemas.microsoft.com/office/drawing/2014/main" id="{C1DD430B-9C6C-4FB6-B7B3-2775F1314DC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3" name="Text Box 985">
              <a:extLst>
                <a:ext uri="{FF2B5EF4-FFF2-40B4-BE49-F238E27FC236}">
                  <a16:creationId xmlns:a16="http://schemas.microsoft.com/office/drawing/2014/main" id="{9643BED0-A786-459D-B99F-6C82DBF12AC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13</a:t>
              </a:r>
            </a:p>
          </p:txBody>
        </p:sp>
      </p:grpSp>
      <p:grpSp>
        <p:nvGrpSpPr>
          <p:cNvPr id="54" name="Group 986">
            <a:extLst>
              <a:ext uri="{FF2B5EF4-FFF2-40B4-BE49-F238E27FC236}">
                <a16:creationId xmlns:a16="http://schemas.microsoft.com/office/drawing/2014/main" id="{B51D5B69-5F4D-498D-BB35-51ECB7E23590}"/>
              </a:ext>
            </a:extLst>
          </p:cNvPr>
          <p:cNvGrpSpPr>
            <a:grpSpLocks/>
          </p:cNvGrpSpPr>
          <p:nvPr/>
        </p:nvGrpSpPr>
        <p:grpSpPr bwMode="auto">
          <a:xfrm>
            <a:off x="10495722" y="3528391"/>
            <a:ext cx="1211263" cy="1077913"/>
            <a:chOff x="0" y="144"/>
            <a:chExt cx="1728" cy="1584"/>
          </a:xfrm>
        </p:grpSpPr>
        <p:sp>
          <p:nvSpPr>
            <p:cNvPr id="55" name="AutoShape 987">
              <a:extLst>
                <a:ext uri="{FF2B5EF4-FFF2-40B4-BE49-F238E27FC236}">
                  <a16:creationId xmlns:a16="http://schemas.microsoft.com/office/drawing/2014/main" id="{8D79E852-9C7A-49AD-A1C4-7564F4FA2F0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6" name="Text Box 988">
              <a:extLst>
                <a:ext uri="{FF2B5EF4-FFF2-40B4-BE49-F238E27FC236}">
                  <a16:creationId xmlns:a16="http://schemas.microsoft.com/office/drawing/2014/main" id="{ED057B90-F6BE-48C4-963D-B8948DFE99E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14</a:t>
              </a:r>
            </a:p>
          </p:txBody>
        </p:sp>
      </p:grpSp>
      <p:grpSp>
        <p:nvGrpSpPr>
          <p:cNvPr id="57" name="Group 989">
            <a:extLst>
              <a:ext uri="{FF2B5EF4-FFF2-40B4-BE49-F238E27FC236}">
                <a16:creationId xmlns:a16="http://schemas.microsoft.com/office/drawing/2014/main" id="{C402CAC0-D251-493A-ACA2-D889DE5A3586}"/>
              </a:ext>
            </a:extLst>
          </p:cNvPr>
          <p:cNvGrpSpPr>
            <a:grpSpLocks/>
          </p:cNvGrpSpPr>
          <p:nvPr/>
        </p:nvGrpSpPr>
        <p:grpSpPr bwMode="auto">
          <a:xfrm>
            <a:off x="10495722" y="3528391"/>
            <a:ext cx="1211263" cy="1077913"/>
            <a:chOff x="0" y="144"/>
            <a:chExt cx="1728" cy="1584"/>
          </a:xfrm>
        </p:grpSpPr>
        <p:sp>
          <p:nvSpPr>
            <p:cNvPr id="58" name="AutoShape 990">
              <a:extLst>
                <a:ext uri="{FF2B5EF4-FFF2-40B4-BE49-F238E27FC236}">
                  <a16:creationId xmlns:a16="http://schemas.microsoft.com/office/drawing/2014/main" id="{E6A6885F-7E52-432F-9F08-13363E331BF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9" name="Text Box 991">
              <a:extLst>
                <a:ext uri="{FF2B5EF4-FFF2-40B4-BE49-F238E27FC236}">
                  <a16:creationId xmlns:a16="http://schemas.microsoft.com/office/drawing/2014/main" id="{AE6AF52A-0640-47F3-8E90-44EF066D093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15</a:t>
              </a:r>
            </a:p>
          </p:txBody>
        </p:sp>
      </p:grpSp>
      <p:grpSp>
        <p:nvGrpSpPr>
          <p:cNvPr id="60" name="Group 992">
            <a:extLst>
              <a:ext uri="{FF2B5EF4-FFF2-40B4-BE49-F238E27FC236}">
                <a16:creationId xmlns:a16="http://schemas.microsoft.com/office/drawing/2014/main" id="{CD88D444-DC69-4687-9358-1D2338265832}"/>
              </a:ext>
            </a:extLst>
          </p:cNvPr>
          <p:cNvGrpSpPr>
            <a:grpSpLocks/>
          </p:cNvGrpSpPr>
          <p:nvPr/>
        </p:nvGrpSpPr>
        <p:grpSpPr bwMode="auto">
          <a:xfrm>
            <a:off x="10495722" y="3528391"/>
            <a:ext cx="1211263" cy="1077913"/>
            <a:chOff x="0" y="144"/>
            <a:chExt cx="1728" cy="1584"/>
          </a:xfrm>
        </p:grpSpPr>
        <p:sp>
          <p:nvSpPr>
            <p:cNvPr id="61" name="AutoShape 993">
              <a:extLst>
                <a:ext uri="{FF2B5EF4-FFF2-40B4-BE49-F238E27FC236}">
                  <a16:creationId xmlns:a16="http://schemas.microsoft.com/office/drawing/2014/main" id="{F7C14E5D-F0C9-4783-9EFB-BE82A807D03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2" name="Text Box 994">
              <a:extLst>
                <a:ext uri="{FF2B5EF4-FFF2-40B4-BE49-F238E27FC236}">
                  <a16:creationId xmlns:a16="http://schemas.microsoft.com/office/drawing/2014/main" id="{00658507-E1FD-46F6-A5DF-A5BE8E6C2C6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16</a:t>
              </a:r>
            </a:p>
          </p:txBody>
        </p:sp>
      </p:grpSp>
      <p:grpSp>
        <p:nvGrpSpPr>
          <p:cNvPr id="63" name="Group 995">
            <a:extLst>
              <a:ext uri="{FF2B5EF4-FFF2-40B4-BE49-F238E27FC236}">
                <a16:creationId xmlns:a16="http://schemas.microsoft.com/office/drawing/2014/main" id="{D3013AE6-07F3-4985-A49D-52F3EFE7A813}"/>
              </a:ext>
            </a:extLst>
          </p:cNvPr>
          <p:cNvGrpSpPr>
            <a:grpSpLocks/>
          </p:cNvGrpSpPr>
          <p:nvPr/>
        </p:nvGrpSpPr>
        <p:grpSpPr bwMode="auto">
          <a:xfrm>
            <a:off x="10495722" y="3528391"/>
            <a:ext cx="1211263" cy="1077913"/>
            <a:chOff x="0" y="144"/>
            <a:chExt cx="1728" cy="1584"/>
          </a:xfrm>
        </p:grpSpPr>
        <p:sp>
          <p:nvSpPr>
            <p:cNvPr id="64" name="AutoShape 996">
              <a:extLst>
                <a:ext uri="{FF2B5EF4-FFF2-40B4-BE49-F238E27FC236}">
                  <a16:creationId xmlns:a16="http://schemas.microsoft.com/office/drawing/2014/main" id="{BC32726E-E0FC-4D56-B51A-66327B35B10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5" name="Text Box 997">
              <a:extLst>
                <a:ext uri="{FF2B5EF4-FFF2-40B4-BE49-F238E27FC236}">
                  <a16:creationId xmlns:a16="http://schemas.microsoft.com/office/drawing/2014/main" id="{982F0246-435C-44CF-821E-35BD152C722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17</a:t>
              </a:r>
            </a:p>
          </p:txBody>
        </p:sp>
      </p:grpSp>
      <p:grpSp>
        <p:nvGrpSpPr>
          <p:cNvPr id="66" name="Group 998">
            <a:extLst>
              <a:ext uri="{FF2B5EF4-FFF2-40B4-BE49-F238E27FC236}">
                <a16:creationId xmlns:a16="http://schemas.microsoft.com/office/drawing/2014/main" id="{50FA45EC-700A-4C54-B6C5-B99E39CBD355}"/>
              </a:ext>
            </a:extLst>
          </p:cNvPr>
          <p:cNvGrpSpPr>
            <a:grpSpLocks/>
          </p:cNvGrpSpPr>
          <p:nvPr/>
        </p:nvGrpSpPr>
        <p:grpSpPr bwMode="auto">
          <a:xfrm>
            <a:off x="10495722" y="3528391"/>
            <a:ext cx="1211263" cy="1077913"/>
            <a:chOff x="0" y="144"/>
            <a:chExt cx="1728" cy="1584"/>
          </a:xfrm>
        </p:grpSpPr>
        <p:sp>
          <p:nvSpPr>
            <p:cNvPr id="67" name="AutoShape 999">
              <a:extLst>
                <a:ext uri="{FF2B5EF4-FFF2-40B4-BE49-F238E27FC236}">
                  <a16:creationId xmlns:a16="http://schemas.microsoft.com/office/drawing/2014/main" id="{B4BC9020-5DEF-4CF5-9B56-C04B9431532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68" name="Text Box 1000">
              <a:extLst>
                <a:ext uri="{FF2B5EF4-FFF2-40B4-BE49-F238E27FC236}">
                  <a16:creationId xmlns:a16="http://schemas.microsoft.com/office/drawing/2014/main" id="{9C95E3F6-9AFB-41AC-AF0F-CF932DF0213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18</a:t>
              </a:r>
            </a:p>
          </p:txBody>
        </p:sp>
      </p:grpSp>
      <p:grpSp>
        <p:nvGrpSpPr>
          <p:cNvPr id="69" name="Group 1001">
            <a:extLst>
              <a:ext uri="{FF2B5EF4-FFF2-40B4-BE49-F238E27FC236}">
                <a16:creationId xmlns:a16="http://schemas.microsoft.com/office/drawing/2014/main" id="{A0DE67B1-8BDE-46D8-9B06-540C30B429D1}"/>
              </a:ext>
            </a:extLst>
          </p:cNvPr>
          <p:cNvGrpSpPr>
            <a:grpSpLocks/>
          </p:cNvGrpSpPr>
          <p:nvPr/>
        </p:nvGrpSpPr>
        <p:grpSpPr bwMode="auto">
          <a:xfrm>
            <a:off x="10495722" y="3528391"/>
            <a:ext cx="1211263" cy="1077913"/>
            <a:chOff x="0" y="144"/>
            <a:chExt cx="1728" cy="1584"/>
          </a:xfrm>
        </p:grpSpPr>
        <p:sp>
          <p:nvSpPr>
            <p:cNvPr id="70" name="AutoShape 1002">
              <a:extLst>
                <a:ext uri="{FF2B5EF4-FFF2-40B4-BE49-F238E27FC236}">
                  <a16:creationId xmlns:a16="http://schemas.microsoft.com/office/drawing/2014/main" id="{E5C91429-6094-4C0A-9BD2-CBEB69A12277}"/>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1" name="Text Box 1003">
              <a:extLst>
                <a:ext uri="{FF2B5EF4-FFF2-40B4-BE49-F238E27FC236}">
                  <a16:creationId xmlns:a16="http://schemas.microsoft.com/office/drawing/2014/main" id="{24689A70-C29D-4F05-A9A4-90B57C85BFF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19</a:t>
              </a:r>
            </a:p>
          </p:txBody>
        </p:sp>
      </p:grpSp>
      <p:grpSp>
        <p:nvGrpSpPr>
          <p:cNvPr id="72" name="Group 1004">
            <a:extLst>
              <a:ext uri="{FF2B5EF4-FFF2-40B4-BE49-F238E27FC236}">
                <a16:creationId xmlns:a16="http://schemas.microsoft.com/office/drawing/2014/main" id="{4C5155D3-D729-42B2-ABE4-8159C5A8E2BF}"/>
              </a:ext>
            </a:extLst>
          </p:cNvPr>
          <p:cNvGrpSpPr>
            <a:grpSpLocks/>
          </p:cNvGrpSpPr>
          <p:nvPr/>
        </p:nvGrpSpPr>
        <p:grpSpPr bwMode="auto">
          <a:xfrm>
            <a:off x="10495722" y="3528391"/>
            <a:ext cx="1211263" cy="1077913"/>
            <a:chOff x="0" y="144"/>
            <a:chExt cx="1728" cy="1584"/>
          </a:xfrm>
        </p:grpSpPr>
        <p:sp>
          <p:nvSpPr>
            <p:cNvPr id="73" name="AutoShape 1005">
              <a:extLst>
                <a:ext uri="{FF2B5EF4-FFF2-40B4-BE49-F238E27FC236}">
                  <a16:creationId xmlns:a16="http://schemas.microsoft.com/office/drawing/2014/main" id="{F1FF801B-DDE7-4CC0-84A0-BAA9BDE98298}"/>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4" name="Text Box 1006">
              <a:extLst>
                <a:ext uri="{FF2B5EF4-FFF2-40B4-BE49-F238E27FC236}">
                  <a16:creationId xmlns:a16="http://schemas.microsoft.com/office/drawing/2014/main" id="{7D5C5532-8363-4B7E-8211-926A72C72B3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20</a:t>
              </a:r>
            </a:p>
          </p:txBody>
        </p:sp>
      </p:grpSp>
      <p:grpSp>
        <p:nvGrpSpPr>
          <p:cNvPr id="75" name="Group 1007">
            <a:extLst>
              <a:ext uri="{FF2B5EF4-FFF2-40B4-BE49-F238E27FC236}">
                <a16:creationId xmlns:a16="http://schemas.microsoft.com/office/drawing/2014/main" id="{1DB6DC21-87BB-4C89-AF6C-864E50EA576B}"/>
              </a:ext>
            </a:extLst>
          </p:cNvPr>
          <p:cNvGrpSpPr>
            <a:grpSpLocks/>
          </p:cNvGrpSpPr>
          <p:nvPr/>
        </p:nvGrpSpPr>
        <p:grpSpPr bwMode="auto">
          <a:xfrm>
            <a:off x="10495722" y="3528391"/>
            <a:ext cx="1211263" cy="1077913"/>
            <a:chOff x="0" y="144"/>
            <a:chExt cx="1728" cy="1584"/>
          </a:xfrm>
        </p:grpSpPr>
        <p:sp>
          <p:nvSpPr>
            <p:cNvPr id="76" name="AutoShape 1008">
              <a:extLst>
                <a:ext uri="{FF2B5EF4-FFF2-40B4-BE49-F238E27FC236}">
                  <a16:creationId xmlns:a16="http://schemas.microsoft.com/office/drawing/2014/main" id="{4DEB2281-9EBF-40C7-8B8A-72CCF1A74FC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77" name="Text Box 1009">
              <a:extLst>
                <a:ext uri="{FF2B5EF4-FFF2-40B4-BE49-F238E27FC236}">
                  <a16:creationId xmlns:a16="http://schemas.microsoft.com/office/drawing/2014/main" id="{BB10E282-AD08-46A6-85BB-5EC22B23FF8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21</a:t>
              </a:r>
            </a:p>
          </p:txBody>
        </p:sp>
      </p:grpSp>
      <p:grpSp>
        <p:nvGrpSpPr>
          <p:cNvPr id="78" name="Group 1010">
            <a:extLst>
              <a:ext uri="{FF2B5EF4-FFF2-40B4-BE49-F238E27FC236}">
                <a16:creationId xmlns:a16="http://schemas.microsoft.com/office/drawing/2014/main" id="{82B6ED0C-3A86-468B-829F-42C79222089E}"/>
              </a:ext>
            </a:extLst>
          </p:cNvPr>
          <p:cNvGrpSpPr>
            <a:grpSpLocks/>
          </p:cNvGrpSpPr>
          <p:nvPr/>
        </p:nvGrpSpPr>
        <p:grpSpPr bwMode="auto">
          <a:xfrm>
            <a:off x="10495722" y="3528391"/>
            <a:ext cx="1211263" cy="1077913"/>
            <a:chOff x="0" y="144"/>
            <a:chExt cx="1728" cy="1584"/>
          </a:xfrm>
        </p:grpSpPr>
        <p:sp>
          <p:nvSpPr>
            <p:cNvPr id="79" name="AutoShape 1011">
              <a:extLst>
                <a:ext uri="{FF2B5EF4-FFF2-40B4-BE49-F238E27FC236}">
                  <a16:creationId xmlns:a16="http://schemas.microsoft.com/office/drawing/2014/main" id="{39CDAA8B-0070-46DC-AB04-E383264494C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0" name="Text Box 1012">
              <a:extLst>
                <a:ext uri="{FF2B5EF4-FFF2-40B4-BE49-F238E27FC236}">
                  <a16:creationId xmlns:a16="http://schemas.microsoft.com/office/drawing/2014/main" id="{E9D467E7-0AD1-412D-AB87-EB2167C22EB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22</a:t>
              </a:r>
            </a:p>
          </p:txBody>
        </p:sp>
      </p:grpSp>
      <p:grpSp>
        <p:nvGrpSpPr>
          <p:cNvPr id="81" name="Group 1013">
            <a:extLst>
              <a:ext uri="{FF2B5EF4-FFF2-40B4-BE49-F238E27FC236}">
                <a16:creationId xmlns:a16="http://schemas.microsoft.com/office/drawing/2014/main" id="{82027D23-675A-4837-B054-92DB3D2CBE2E}"/>
              </a:ext>
            </a:extLst>
          </p:cNvPr>
          <p:cNvGrpSpPr>
            <a:grpSpLocks/>
          </p:cNvGrpSpPr>
          <p:nvPr/>
        </p:nvGrpSpPr>
        <p:grpSpPr bwMode="auto">
          <a:xfrm>
            <a:off x="10495722" y="3528391"/>
            <a:ext cx="1211263" cy="1077913"/>
            <a:chOff x="0" y="144"/>
            <a:chExt cx="1728" cy="1584"/>
          </a:xfrm>
        </p:grpSpPr>
        <p:sp>
          <p:nvSpPr>
            <p:cNvPr id="82" name="AutoShape 1014">
              <a:extLst>
                <a:ext uri="{FF2B5EF4-FFF2-40B4-BE49-F238E27FC236}">
                  <a16:creationId xmlns:a16="http://schemas.microsoft.com/office/drawing/2014/main" id="{811D6238-C74D-4E04-B193-749C6F3202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3" name="Text Box 1015">
              <a:extLst>
                <a:ext uri="{FF2B5EF4-FFF2-40B4-BE49-F238E27FC236}">
                  <a16:creationId xmlns:a16="http://schemas.microsoft.com/office/drawing/2014/main" id="{8DF761FC-F14F-4D57-B192-01E438DF06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23</a:t>
              </a:r>
            </a:p>
          </p:txBody>
        </p:sp>
      </p:grpSp>
      <p:grpSp>
        <p:nvGrpSpPr>
          <p:cNvPr id="84" name="Group 1016">
            <a:extLst>
              <a:ext uri="{FF2B5EF4-FFF2-40B4-BE49-F238E27FC236}">
                <a16:creationId xmlns:a16="http://schemas.microsoft.com/office/drawing/2014/main" id="{D408F970-D62F-4D31-BC7A-376A518E1993}"/>
              </a:ext>
            </a:extLst>
          </p:cNvPr>
          <p:cNvGrpSpPr>
            <a:grpSpLocks/>
          </p:cNvGrpSpPr>
          <p:nvPr/>
        </p:nvGrpSpPr>
        <p:grpSpPr bwMode="auto">
          <a:xfrm>
            <a:off x="10495722" y="3528391"/>
            <a:ext cx="1211263" cy="1077913"/>
            <a:chOff x="0" y="144"/>
            <a:chExt cx="1728" cy="1584"/>
          </a:xfrm>
        </p:grpSpPr>
        <p:sp>
          <p:nvSpPr>
            <p:cNvPr id="85" name="AutoShape 1017">
              <a:extLst>
                <a:ext uri="{FF2B5EF4-FFF2-40B4-BE49-F238E27FC236}">
                  <a16:creationId xmlns:a16="http://schemas.microsoft.com/office/drawing/2014/main" id="{5A1E36CC-DA4A-4312-91EE-65FF18A2819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6" name="Text Box 1018">
              <a:extLst>
                <a:ext uri="{FF2B5EF4-FFF2-40B4-BE49-F238E27FC236}">
                  <a16:creationId xmlns:a16="http://schemas.microsoft.com/office/drawing/2014/main" id="{487E76D2-6E7E-4EBF-80D0-BBC78FE9722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24</a:t>
              </a:r>
            </a:p>
          </p:txBody>
        </p:sp>
      </p:grpSp>
      <p:grpSp>
        <p:nvGrpSpPr>
          <p:cNvPr id="87" name="Group 1019">
            <a:extLst>
              <a:ext uri="{FF2B5EF4-FFF2-40B4-BE49-F238E27FC236}">
                <a16:creationId xmlns:a16="http://schemas.microsoft.com/office/drawing/2014/main" id="{800E26BE-0AF2-45D3-917B-0232D555823F}"/>
              </a:ext>
            </a:extLst>
          </p:cNvPr>
          <p:cNvGrpSpPr>
            <a:grpSpLocks/>
          </p:cNvGrpSpPr>
          <p:nvPr/>
        </p:nvGrpSpPr>
        <p:grpSpPr bwMode="auto">
          <a:xfrm>
            <a:off x="10495722" y="3528391"/>
            <a:ext cx="1211263" cy="1077913"/>
            <a:chOff x="0" y="144"/>
            <a:chExt cx="1728" cy="1584"/>
          </a:xfrm>
        </p:grpSpPr>
        <p:sp>
          <p:nvSpPr>
            <p:cNvPr id="88" name="AutoShape 1020">
              <a:extLst>
                <a:ext uri="{FF2B5EF4-FFF2-40B4-BE49-F238E27FC236}">
                  <a16:creationId xmlns:a16="http://schemas.microsoft.com/office/drawing/2014/main" id="{2D3FCCE7-CC03-440B-9E3F-FA8AFE63299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9" name="Text Box 1021">
              <a:extLst>
                <a:ext uri="{FF2B5EF4-FFF2-40B4-BE49-F238E27FC236}">
                  <a16:creationId xmlns:a16="http://schemas.microsoft.com/office/drawing/2014/main" id="{43F212DA-1F27-4497-A266-50325D67B7B0}"/>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25</a:t>
              </a:r>
            </a:p>
          </p:txBody>
        </p:sp>
      </p:grpSp>
      <p:grpSp>
        <p:nvGrpSpPr>
          <p:cNvPr id="90" name="Group 1022">
            <a:extLst>
              <a:ext uri="{FF2B5EF4-FFF2-40B4-BE49-F238E27FC236}">
                <a16:creationId xmlns:a16="http://schemas.microsoft.com/office/drawing/2014/main" id="{13174531-7C2A-4EA7-9DD0-2E2AE803E974}"/>
              </a:ext>
            </a:extLst>
          </p:cNvPr>
          <p:cNvGrpSpPr>
            <a:grpSpLocks/>
          </p:cNvGrpSpPr>
          <p:nvPr/>
        </p:nvGrpSpPr>
        <p:grpSpPr bwMode="auto">
          <a:xfrm>
            <a:off x="10495722" y="3528391"/>
            <a:ext cx="1211263" cy="1077913"/>
            <a:chOff x="0" y="144"/>
            <a:chExt cx="1728" cy="1584"/>
          </a:xfrm>
        </p:grpSpPr>
        <p:sp>
          <p:nvSpPr>
            <p:cNvPr id="91" name="AutoShape 1023">
              <a:extLst>
                <a:ext uri="{FF2B5EF4-FFF2-40B4-BE49-F238E27FC236}">
                  <a16:creationId xmlns:a16="http://schemas.microsoft.com/office/drawing/2014/main" id="{472094CC-71FB-40AE-BBD5-18C8F56A362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2" name="Text Box 1024">
              <a:extLst>
                <a:ext uri="{FF2B5EF4-FFF2-40B4-BE49-F238E27FC236}">
                  <a16:creationId xmlns:a16="http://schemas.microsoft.com/office/drawing/2014/main" id="{DEA0193E-005A-4FE3-A37E-4151AFD8FF4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26</a:t>
              </a:r>
            </a:p>
          </p:txBody>
        </p:sp>
      </p:grpSp>
      <p:grpSp>
        <p:nvGrpSpPr>
          <p:cNvPr id="93" name="Group 1025">
            <a:extLst>
              <a:ext uri="{FF2B5EF4-FFF2-40B4-BE49-F238E27FC236}">
                <a16:creationId xmlns:a16="http://schemas.microsoft.com/office/drawing/2014/main" id="{211E94ED-7827-4A49-9785-F79FE9532DC8}"/>
              </a:ext>
            </a:extLst>
          </p:cNvPr>
          <p:cNvGrpSpPr>
            <a:grpSpLocks/>
          </p:cNvGrpSpPr>
          <p:nvPr/>
        </p:nvGrpSpPr>
        <p:grpSpPr bwMode="auto">
          <a:xfrm>
            <a:off x="10495722" y="3528391"/>
            <a:ext cx="1211263" cy="1077913"/>
            <a:chOff x="0" y="144"/>
            <a:chExt cx="1728" cy="1584"/>
          </a:xfrm>
        </p:grpSpPr>
        <p:sp>
          <p:nvSpPr>
            <p:cNvPr id="94" name="AutoShape 1026">
              <a:extLst>
                <a:ext uri="{FF2B5EF4-FFF2-40B4-BE49-F238E27FC236}">
                  <a16:creationId xmlns:a16="http://schemas.microsoft.com/office/drawing/2014/main" id="{61620F63-EDFB-4568-B55E-B9D6421AA12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5" name="Text Box 1027">
              <a:extLst>
                <a:ext uri="{FF2B5EF4-FFF2-40B4-BE49-F238E27FC236}">
                  <a16:creationId xmlns:a16="http://schemas.microsoft.com/office/drawing/2014/main" id="{BEFCCEF3-4F76-456C-AB16-5C60F0609BE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27</a:t>
              </a:r>
            </a:p>
          </p:txBody>
        </p:sp>
      </p:grpSp>
      <p:grpSp>
        <p:nvGrpSpPr>
          <p:cNvPr id="96" name="Group 1028">
            <a:extLst>
              <a:ext uri="{FF2B5EF4-FFF2-40B4-BE49-F238E27FC236}">
                <a16:creationId xmlns:a16="http://schemas.microsoft.com/office/drawing/2014/main" id="{15802FB5-DE25-4944-AD80-41A798C2974A}"/>
              </a:ext>
            </a:extLst>
          </p:cNvPr>
          <p:cNvGrpSpPr>
            <a:grpSpLocks/>
          </p:cNvGrpSpPr>
          <p:nvPr/>
        </p:nvGrpSpPr>
        <p:grpSpPr bwMode="auto">
          <a:xfrm>
            <a:off x="10495722" y="3528391"/>
            <a:ext cx="1211263" cy="1077913"/>
            <a:chOff x="0" y="144"/>
            <a:chExt cx="1728" cy="1584"/>
          </a:xfrm>
        </p:grpSpPr>
        <p:sp>
          <p:nvSpPr>
            <p:cNvPr id="97" name="AutoShape 1029">
              <a:extLst>
                <a:ext uri="{FF2B5EF4-FFF2-40B4-BE49-F238E27FC236}">
                  <a16:creationId xmlns:a16="http://schemas.microsoft.com/office/drawing/2014/main" id="{E1ADA22A-E2BD-4C10-9388-B0649D686AE1}"/>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98" name="Text Box 1030">
              <a:extLst>
                <a:ext uri="{FF2B5EF4-FFF2-40B4-BE49-F238E27FC236}">
                  <a16:creationId xmlns:a16="http://schemas.microsoft.com/office/drawing/2014/main" id="{B49130D8-9B5C-4C80-91D2-ACD5B870D46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28</a:t>
              </a:r>
            </a:p>
          </p:txBody>
        </p:sp>
      </p:grpSp>
      <p:grpSp>
        <p:nvGrpSpPr>
          <p:cNvPr id="99" name="Group 1031">
            <a:extLst>
              <a:ext uri="{FF2B5EF4-FFF2-40B4-BE49-F238E27FC236}">
                <a16:creationId xmlns:a16="http://schemas.microsoft.com/office/drawing/2014/main" id="{6EDC17E1-E5E8-44FA-9E86-F3E5D8B18AD5}"/>
              </a:ext>
            </a:extLst>
          </p:cNvPr>
          <p:cNvGrpSpPr>
            <a:grpSpLocks/>
          </p:cNvGrpSpPr>
          <p:nvPr/>
        </p:nvGrpSpPr>
        <p:grpSpPr bwMode="auto">
          <a:xfrm>
            <a:off x="10495722" y="3528391"/>
            <a:ext cx="1211263" cy="1077913"/>
            <a:chOff x="0" y="144"/>
            <a:chExt cx="1728" cy="1584"/>
          </a:xfrm>
        </p:grpSpPr>
        <p:sp>
          <p:nvSpPr>
            <p:cNvPr id="100" name="AutoShape 1032">
              <a:extLst>
                <a:ext uri="{FF2B5EF4-FFF2-40B4-BE49-F238E27FC236}">
                  <a16:creationId xmlns:a16="http://schemas.microsoft.com/office/drawing/2014/main" id="{ADDA5D78-28B4-434B-8907-9670E0F1D6B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1" name="Text Box 1033">
              <a:extLst>
                <a:ext uri="{FF2B5EF4-FFF2-40B4-BE49-F238E27FC236}">
                  <a16:creationId xmlns:a16="http://schemas.microsoft.com/office/drawing/2014/main" id="{576BF957-2EF6-4CD6-BEEC-CD65D15D7C0F}"/>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29</a:t>
              </a:r>
            </a:p>
          </p:txBody>
        </p:sp>
      </p:grpSp>
      <p:grpSp>
        <p:nvGrpSpPr>
          <p:cNvPr id="102" name="Group 1034">
            <a:extLst>
              <a:ext uri="{FF2B5EF4-FFF2-40B4-BE49-F238E27FC236}">
                <a16:creationId xmlns:a16="http://schemas.microsoft.com/office/drawing/2014/main" id="{51E1A9AF-11B0-4C60-BA48-1EE768E1237F}"/>
              </a:ext>
            </a:extLst>
          </p:cNvPr>
          <p:cNvGrpSpPr>
            <a:grpSpLocks/>
          </p:cNvGrpSpPr>
          <p:nvPr/>
        </p:nvGrpSpPr>
        <p:grpSpPr bwMode="auto">
          <a:xfrm>
            <a:off x="10495722" y="3528391"/>
            <a:ext cx="1211263" cy="1077913"/>
            <a:chOff x="0" y="144"/>
            <a:chExt cx="1728" cy="1584"/>
          </a:xfrm>
        </p:grpSpPr>
        <p:sp>
          <p:nvSpPr>
            <p:cNvPr id="103" name="AutoShape 1035">
              <a:extLst>
                <a:ext uri="{FF2B5EF4-FFF2-40B4-BE49-F238E27FC236}">
                  <a16:creationId xmlns:a16="http://schemas.microsoft.com/office/drawing/2014/main" id="{49E3274A-37D9-4219-85A1-A83BC6B133A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4" name="Text Box 1036">
              <a:extLst>
                <a:ext uri="{FF2B5EF4-FFF2-40B4-BE49-F238E27FC236}">
                  <a16:creationId xmlns:a16="http://schemas.microsoft.com/office/drawing/2014/main" id="{56A53191-9B74-4BD5-8DBD-7B7AD9C4B488}"/>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30</a:t>
              </a:r>
            </a:p>
          </p:txBody>
        </p:sp>
      </p:grpSp>
      <p:grpSp>
        <p:nvGrpSpPr>
          <p:cNvPr id="105" name="Group 1037">
            <a:extLst>
              <a:ext uri="{FF2B5EF4-FFF2-40B4-BE49-F238E27FC236}">
                <a16:creationId xmlns:a16="http://schemas.microsoft.com/office/drawing/2014/main" id="{3F4BAB62-3E45-4AD1-BFDE-2D16883F07E1}"/>
              </a:ext>
            </a:extLst>
          </p:cNvPr>
          <p:cNvGrpSpPr>
            <a:grpSpLocks/>
          </p:cNvGrpSpPr>
          <p:nvPr/>
        </p:nvGrpSpPr>
        <p:grpSpPr bwMode="auto">
          <a:xfrm>
            <a:off x="10495722" y="3528391"/>
            <a:ext cx="1211263" cy="1077913"/>
            <a:chOff x="0" y="144"/>
            <a:chExt cx="1728" cy="1584"/>
          </a:xfrm>
        </p:grpSpPr>
        <p:sp>
          <p:nvSpPr>
            <p:cNvPr id="106" name="AutoShape 1038">
              <a:extLst>
                <a:ext uri="{FF2B5EF4-FFF2-40B4-BE49-F238E27FC236}">
                  <a16:creationId xmlns:a16="http://schemas.microsoft.com/office/drawing/2014/main" id="{D255E27A-A6C6-4520-AA03-E59EAA74BB69}"/>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7" name="Text Box 1039">
              <a:extLst>
                <a:ext uri="{FF2B5EF4-FFF2-40B4-BE49-F238E27FC236}">
                  <a16:creationId xmlns:a16="http://schemas.microsoft.com/office/drawing/2014/main" id="{24D80DA0-25A6-4384-B3B5-10DA9686394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31</a:t>
              </a:r>
            </a:p>
          </p:txBody>
        </p:sp>
      </p:grpSp>
      <p:grpSp>
        <p:nvGrpSpPr>
          <p:cNvPr id="108" name="Group 1040">
            <a:extLst>
              <a:ext uri="{FF2B5EF4-FFF2-40B4-BE49-F238E27FC236}">
                <a16:creationId xmlns:a16="http://schemas.microsoft.com/office/drawing/2014/main" id="{4E119019-B023-4728-8540-8ABA45074A4F}"/>
              </a:ext>
            </a:extLst>
          </p:cNvPr>
          <p:cNvGrpSpPr>
            <a:grpSpLocks/>
          </p:cNvGrpSpPr>
          <p:nvPr/>
        </p:nvGrpSpPr>
        <p:grpSpPr bwMode="auto">
          <a:xfrm>
            <a:off x="10495722" y="3528391"/>
            <a:ext cx="1211263" cy="1077913"/>
            <a:chOff x="0" y="144"/>
            <a:chExt cx="1728" cy="1584"/>
          </a:xfrm>
        </p:grpSpPr>
        <p:sp>
          <p:nvSpPr>
            <p:cNvPr id="109" name="AutoShape 1041">
              <a:extLst>
                <a:ext uri="{FF2B5EF4-FFF2-40B4-BE49-F238E27FC236}">
                  <a16:creationId xmlns:a16="http://schemas.microsoft.com/office/drawing/2014/main" id="{5C9D1489-0F49-4231-85D7-2457B6F58E2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0" name="Text Box 1042">
              <a:extLst>
                <a:ext uri="{FF2B5EF4-FFF2-40B4-BE49-F238E27FC236}">
                  <a16:creationId xmlns:a16="http://schemas.microsoft.com/office/drawing/2014/main" id="{3C7FF6A6-239B-4EF7-8FAB-0C26BA737B5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32</a:t>
              </a:r>
            </a:p>
          </p:txBody>
        </p:sp>
      </p:grpSp>
      <p:grpSp>
        <p:nvGrpSpPr>
          <p:cNvPr id="111" name="Group 1043">
            <a:extLst>
              <a:ext uri="{FF2B5EF4-FFF2-40B4-BE49-F238E27FC236}">
                <a16:creationId xmlns:a16="http://schemas.microsoft.com/office/drawing/2014/main" id="{5EE59F77-968E-4F6E-96FA-DA372EA94032}"/>
              </a:ext>
            </a:extLst>
          </p:cNvPr>
          <p:cNvGrpSpPr>
            <a:grpSpLocks/>
          </p:cNvGrpSpPr>
          <p:nvPr/>
        </p:nvGrpSpPr>
        <p:grpSpPr bwMode="auto">
          <a:xfrm>
            <a:off x="10495722" y="3528391"/>
            <a:ext cx="1211263" cy="1077913"/>
            <a:chOff x="0" y="144"/>
            <a:chExt cx="1728" cy="1584"/>
          </a:xfrm>
        </p:grpSpPr>
        <p:sp>
          <p:nvSpPr>
            <p:cNvPr id="112" name="AutoShape 1044">
              <a:extLst>
                <a:ext uri="{FF2B5EF4-FFF2-40B4-BE49-F238E27FC236}">
                  <a16:creationId xmlns:a16="http://schemas.microsoft.com/office/drawing/2014/main" id="{CA3B361B-50B6-445E-9C0A-1EEF24BED7E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3" name="Text Box 1045">
              <a:extLst>
                <a:ext uri="{FF2B5EF4-FFF2-40B4-BE49-F238E27FC236}">
                  <a16:creationId xmlns:a16="http://schemas.microsoft.com/office/drawing/2014/main" id="{D5585D0C-D5C4-435F-823F-726BE47ED69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33</a:t>
              </a:r>
            </a:p>
          </p:txBody>
        </p:sp>
      </p:grpSp>
      <p:grpSp>
        <p:nvGrpSpPr>
          <p:cNvPr id="114" name="Group 1046">
            <a:extLst>
              <a:ext uri="{FF2B5EF4-FFF2-40B4-BE49-F238E27FC236}">
                <a16:creationId xmlns:a16="http://schemas.microsoft.com/office/drawing/2014/main" id="{84BB430D-B3F1-499A-92E5-0CDD760304CC}"/>
              </a:ext>
            </a:extLst>
          </p:cNvPr>
          <p:cNvGrpSpPr>
            <a:grpSpLocks/>
          </p:cNvGrpSpPr>
          <p:nvPr/>
        </p:nvGrpSpPr>
        <p:grpSpPr bwMode="auto">
          <a:xfrm>
            <a:off x="10495722" y="3528391"/>
            <a:ext cx="1211263" cy="1077913"/>
            <a:chOff x="0" y="144"/>
            <a:chExt cx="1728" cy="1584"/>
          </a:xfrm>
        </p:grpSpPr>
        <p:sp>
          <p:nvSpPr>
            <p:cNvPr id="115" name="AutoShape 1047">
              <a:extLst>
                <a:ext uri="{FF2B5EF4-FFF2-40B4-BE49-F238E27FC236}">
                  <a16:creationId xmlns:a16="http://schemas.microsoft.com/office/drawing/2014/main" id="{18C1328D-B548-4EB5-A0CD-45EA07453A4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6" name="Text Box 1048">
              <a:extLst>
                <a:ext uri="{FF2B5EF4-FFF2-40B4-BE49-F238E27FC236}">
                  <a16:creationId xmlns:a16="http://schemas.microsoft.com/office/drawing/2014/main" id="{4515C23F-C351-432F-BECF-8ABF8FFA66A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34</a:t>
              </a:r>
            </a:p>
          </p:txBody>
        </p:sp>
      </p:grpSp>
      <p:grpSp>
        <p:nvGrpSpPr>
          <p:cNvPr id="117" name="Group 1049">
            <a:extLst>
              <a:ext uri="{FF2B5EF4-FFF2-40B4-BE49-F238E27FC236}">
                <a16:creationId xmlns:a16="http://schemas.microsoft.com/office/drawing/2014/main" id="{EFBF0969-DEFC-4805-B817-5A0E6EAE61D0}"/>
              </a:ext>
            </a:extLst>
          </p:cNvPr>
          <p:cNvGrpSpPr>
            <a:grpSpLocks/>
          </p:cNvGrpSpPr>
          <p:nvPr/>
        </p:nvGrpSpPr>
        <p:grpSpPr bwMode="auto">
          <a:xfrm>
            <a:off x="10495722" y="3528391"/>
            <a:ext cx="1211263" cy="1077913"/>
            <a:chOff x="0" y="144"/>
            <a:chExt cx="1728" cy="1584"/>
          </a:xfrm>
        </p:grpSpPr>
        <p:sp>
          <p:nvSpPr>
            <p:cNvPr id="118" name="AutoShape 1050">
              <a:extLst>
                <a:ext uri="{FF2B5EF4-FFF2-40B4-BE49-F238E27FC236}">
                  <a16:creationId xmlns:a16="http://schemas.microsoft.com/office/drawing/2014/main" id="{2222640D-4677-4F92-A66E-BB67D06C6F4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19" name="Text Box 1051">
              <a:extLst>
                <a:ext uri="{FF2B5EF4-FFF2-40B4-BE49-F238E27FC236}">
                  <a16:creationId xmlns:a16="http://schemas.microsoft.com/office/drawing/2014/main" id="{828CAC25-1175-4D43-9BB2-E6E300466E1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35</a:t>
              </a:r>
            </a:p>
          </p:txBody>
        </p:sp>
      </p:grpSp>
      <p:grpSp>
        <p:nvGrpSpPr>
          <p:cNvPr id="120" name="Group 1052">
            <a:extLst>
              <a:ext uri="{FF2B5EF4-FFF2-40B4-BE49-F238E27FC236}">
                <a16:creationId xmlns:a16="http://schemas.microsoft.com/office/drawing/2014/main" id="{009BDA5C-1A9E-4E98-93BE-7AD245E48FE5}"/>
              </a:ext>
            </a:extLst>
          </p:cNvPr>
          <p:cNvGrpSpPr>
            <a:grpSpLocks/>
          </p:cNvGrpSpPr>
          <p:nvPr/>
        </p:nvGrpSpPr>
        <p:grpSpPr bwMode="auto">
          <a:xfrm>
            <a:off x="10495722" y="3528391"/>
            <a:ext cx="1211263" cy="1077913"/>
            <a:chOff x="0" y="144"/>
            <a:chExt cx="1728" cy="1584"/>
          </a:xfrm>
        </p:grpSpPr>
        <p:sp>
          <p:nvSpPr>
            <p:cNvPr id="121" name="AutoShape 1053">
              <a:extLst>
                <a:ext uri="{FF2B5EF4-FFF2-40B4-BE49-F238E27FC236}">
                  <a16:creationId xmlns:a16="http://schemas.microsoft.com/office/drawing/2014/main" id="{C5C722E8-AF51-4E58-A5FC-FD9E16A236A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2" name="Text Box 1054">
              <a:extLst>
                <a:ext uri="{FF2B5EF4-FFF2-40B4-BE49-F238E27FC236}">
                  <a16:creationId xmlns:a16="http://schemas.microsoft.com/office/drawing/2014/main" id="{44518689-723A-43F7-B3AA-F16E56EAE51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36</a:t>
              </a:r>
            </a:p>
          </p:txBody>
        </p:sp>
      </p:grpSp>
      <p:grpSp>
        <p:nvGrpSpPr>
          <p:cNvPr id="123" name="Group 1055">
            <a:extLst>
              <a:ext uri="{FF2B5EF4-FFF2-40B4-BE49-F238E27FC236}">
                <a16:creationId xmlns:a16="http://schemas.microsoft.com/office/drawing/2014/main" id="{EB3A6586-B015-496F-8EFC-B9E1446CB349}"/>
              </a:ext>
            </a:extLst>
          </p:cNvPr>
          <p:cNvGrpSpPr>
            <a:grpSpLocks/>
          </p:cNvGrpSpPr>
          <p:nvPr/>
        </p:nvGrpSpPr>
        <p:grpSpPr bwMode="auto">
          <a:xfrm>
            <a:off x="10495722" y="3528391"/>
            <a:ext cx="1211263" cy="1077913"/>
            <a:chOff x="0" y="144"/>
            <a:chExt cx="1728" cy="1584"/>
          </a:xfrm>
        </p:grpSpPr>
        <p:sp>
          <p:nvSpPr>
            <p:cNvPr id="124" name="AutoShape 1056">
              <a:extLst>
                <a:ext uri="{FF2B5EF4-FFF2-40B4-BE49-F238E27FC236}">
                  <a16:creationId xmlns:a16="http://schemas.microsoft.com/office/drawing/2014/main" id="{7C2448F3-CACE-42DE-A739-9B0662DF482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5" name="Text Box 1057">
              <a:extLst>
                <a:ext uri="{FF2B5EF4-FFF2-40B4-BE49-F238E27FC236}">
                  <a16:creationId xmlns:a16="http://schemas.microsoft.com/office/drawing/2014/main" id="{678B81F2-7BC9-4027-A89D-155D2E697C4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37</a:t>
              </a:r>
            </a:p>
          </p:txBody>
        </p:sp>
      </p:grpSp>
      <p:grpSp>
        <p:nvGrpSpPr>
          <p:cNvPr id="126" name="Group 1058">
            <a:extLst>
              <a:ext uri="{FF2B5EF4-FFF2-40B4-BE49-F238E27FC236}">
                <a16:creationId xmlns:a16="http://schemas.microsoft.com/office/drawing/2014/main" id="{40B9636F-BE80-4E10-B15C-72C56D975597}"/>
              </a:ext>
            </a:extLst>
          </p:cNvPr>
          <p:cNvGrpSpPr>
            <a:grpSpLocks/>
          </p:cNvGrpSpPr>
          <p:nvPr/>
        </p:nvGrpSpPr>
        <p:grpSpPr bwMode="auto">
          <a:xfrm>
            <a:off x="10495722" y="3528391"/>
            <a:ext cx="1211263" cy="1077913"/>
            <a:chOff x="0" y="144"/>
            <a:chExt cx="1728" cy="1584"/>
          </a:xfrm>
        </p:grpSpPr>
        <p:sp>
          <p:nvSpPr>
            <p:cNvPr id="127" name="AutoShape 1059">
              <a:extLst>
                <a:ext uri="{FF2B5EF4-FFF2-40B4-BE49-F238E27FC236}">
                  <a16:creationId xmlns:a16="http://schemas.microsoft.com/office/drawing/2014/main" id="{9DDF6C5E-91C3-40F2-9CE6-99B8FFB9EE7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28" name="Text Box 1060">
              <a:extLst>
                <a:ext uri="{FF2B5EF4-FFF2-40B4-BE49-F238E27FC236}">
                  <a16:creationId xmlns:a16="http://schemas.microsoft.com/office/drawing/2014/main" id="{13D778AD-FF6C-4C0A-A8F1-BBADFBFC2DF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38</a:t>
              </a:r>
            </a:p>
          </p:txBody>
        </p:sp>
      </p:grpSp>
      <p:grpSp>
        <p:nvGrpSpPr>
          <p:cNvPr id="129" name="Group 1061">
            <a:extLst>
              <a:ext uri="{FF2B5EF4-FFF2-40B4-BE49-F238E27FC236}">
                <a16:creationId xmlns:a16="http://schemas.microsoft.com/office/drawing/2014/main" id="{02A27448-268B-4A44-BC60-30A9D93213ED}"/>
              </a:ext>
            </a:extLst>
          </p:cNvPr>
          <p:cNvGrpSpPr>
            <a:grpSpLocks/>
          </p:cNvGrpSpPr>
          <p:nvPr/>
        </p:nvGrpSpPr>
        <p:grpSpPr bwMode="auto">
          <a:xfrm>
            <a:off x="10495722" y="3528391"/>
            <a:ext cx="1211263" cy="1077913"/>
            <a:chOff x="0" y="144"/>
            <a:chExt cx="1728" cy="1584"/>
          </a:xfrm>
        </p:grpSpPr>
        <p:sp>
          <p:nvSpPr>
            <p:cNvPr id="130" name="AutoShape 1062">
              <a:extLst>
                <a:ext uri="{FF2B5EF4-FFF2-40B4-BE49-F238E27FC236}">
                  <a16:creationId xmlns:a16="http://schemas.microsoft.com/office/drawing/2014/main" id="{34897633-0B39-4944-B6CA-D259B1AB6FE4}"/>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1" name="Text Box 1063">
              <a:extLst>
                <a:ext uri="{FF2B5EF4-FFF2-40B4-BE49-F238E27FC236}">
                  <a16:creationId xmlns:a16="http://schemas.microsoft.com/office/drawing/2014/main" id="{6B4F822B-7540-4747-A6EC-A2CCA71C877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39</a:t>
              </a:r>
            </a:p>
          </p:txBody>
        </p:sp>
      </p:grpSp>
      <p:grpSp>
        <p:nvGrpSpPr>
          <p:cNvPr id="132" name="Group 1064">
            <a:extLst>
              <a:ext uri="{FF2B5EF4-FFF2-40B4-BE49-F238E27FC236}">
                <a16:creationId xmlns:a16="http://schemas.microsoft.com/office/drawing/2014/main" id="{28D9C6F4-4DE0-4B46-8E0E-0A877073A06D}"/>
              </a:ext>
            </a:extLst>
          </p:cNvPr>
          <p:cNvGrpSpPr>
            <a:grpSpLocks/>
          </p:cNvGrpSpPr>
          <p:nvPr/>
        </p:nvGrpSpPr>
        <p:grpSpPr bwMode="auto">
          <a:xfrm>
            <a:off x="10495722" y="3528391"/>
            <a:ext cx="1211263" cy="1077913"/>
            <a:chOff x="0" y="144"/>
            <a:chExt cx="1728" cy="1584"/>
          </a:xfrm>
        </p:grpSpPr>
        <p:sp>
          <p:nvSpPr>
            <p:cNvPr id="133" name="AutoShape 1065">
              <a:extLst>
                <a:ext uri="{FF2B5EF4-FFF2-40B4-BE49-F238E27FC236}">
                  <a16:creationId xmlns:a16="http://schemas.microsoft.com/office/drawing/2014/main" id="{FE58B816-0F71-47C6-9F2D-B785F4D7BED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4" name="Text Box 1066">
              <a:extLst>
                <a:ext uri="{FF2B5EF4-FFF2-40B4-BE49-F238E27FC236}">
                  <a16:creationId xmlns:a16="http://schemas.microsoft.com/office/drawing/2014/main" id="{01FDDDD3-C0BA-4FED-83B1-5F4F16862CD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40</a:t>
              </a:r>
            </a:p>
          </p:txBody>
        </p:sp>
      </p:grpSp>
      <p:grpSp>
        <p:nvGrpSpPr>
          <p:cNvPr id="135" name="Group 1067">
            <a:extLst>
              <a:ext uri="{FF2B5EF4-FFF2-40B4-BE49-F238E27FC236}">
                <a16:creationId xmlns:a16="http://schemas.microsoft.com/office/drawing/2014/main" id="{CD08C1F8-43F9-42CA-B1D8-90E432459D6F}"/>
              </a:ext>
            </a:extLst>
          </p:cNvPr>
          <p:cNvGrpSpPr>
            <a:grpSpLocks/>
          </p:cNvGrpSpPr>
          <p:nvPr/>
        </p:nvGrpSpPr>
        <p:grpSpPr bwMode="auto">
          <a:xfrm>
            <a:off x="10495722" y="3528391"/>
            <a:ext cx="1211263" cy="1077913"/>
            <a:chOff x="0" y="144"/>
            <a:chExt cx="1728" cy="1584"/>
          </a:xfrm>
        </p:grpSpPr>
        <p:sp>
          <p:nvSpPr>
            <p:cNvPr id="136" name="AutoShape 1068">
              <a:extLst>
                <a:ext uri="{FF2B5EF4-FFF2-40B4-BE49-F238E27FC236}">
                  <a16:creationId xmlns:a16="http://schemas.microsoft.com/office/drawing/2014/main" id="{59C01DE6-8DC2-4848-9B79-7E170BF6075A}"/>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37" name="Text Box 1069">
              <a:extLst>
                <a:ext uri="{FF2B5EF4-FFF2-40B4-BE49-F238E27FC236}">
                  <a16:creationId xmlns:a16="http://schemas.microsoft.com/office/drawing/2014/main" id="{6CF8EA08-C3D0-45A9-B34F-EE5514BC6463}"/>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41</a:t>
              </a:r>
            </a:p>
          </p:txBody>
        </p:sp>
      </p:grpSp>
      <p:grpSp>
        <p:nvGrpSpPr>
          <p:cNvPr id="138" name="Group 1070">
            <a:extLst>
              <a:ext uri="{FF2B5EF4-FFF2-40B4-BE49-F238E27FC236}">
                <a16:creationId xmlns:a16="http://schemas.microsoft.com/office/drawing/2014/main" id="{ACB80E64-583C-4468-BE0B-AB589799F4DB}"/>
              </a:ext>
            </a:extLst>
          </p:cNvPr>
          <p:cNvGrpSpPr>
            <a:grpSpLocks/>
          </p:cNvGrpSpPr>
          <p:nvPr/>
        </p:nvGrpSpPr>
        <p:grpSpPr bwMode="auto">
          <a:xfrm>
            <a:off x="10495722" y="3528391"/>
            <a:ext cx="1211263" cy="1077913"/>
            <a:chOff x="0" y="144"/>
            <a:chExt cx="1728" cy="1584"/>
          </a:xfrm>
        </p:grpSpPr>
        <p:sp>
          <p:nvSpPr>
            <p:cNvPr id="139" name="AutoShape 1071">
              <a:extLst>
                <a:ext uri="{FF2B5EF4-FFF2-40B4-BE49-F238E27FC236}">
                  <a16:creationId xmlns:a16="http://schemas.microsoft.com/office/drawing/2014/main" id="{32A3C683-C8A3-4A9F-AA24-0D5F45D91DF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0" name="Text Box 1072">
              <a:extLst>
                <a:ext uri="{FF2B5EF4-FFF2-40B4-BE49-F238E27FC236}">
                  <a16:creationId xmlns:a16="http://schemas.microsoft.com/office/drawing/2014/main" id="{B43DA37E-E7E5-4687-8D9C-D8DD4D53577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42</a:t>
              </a:r>
            </a:p>
          </p:txBody>
        </p:sp>
      </p:grpSp>
      <p:grpSp>
        <p:nvGrpSpPr>
          <p:cNvPr id="141" name="Group 1073">
            <a:extLst>
              <a:ext uri="{FF2B5EF4-FFF2-40B4-BE49-F238E27FC236}">
                <a16:creationId xmlns:a16="http://schemas.microsoft.com/office/drawing/2014/main" id="{E5BD999D-98C7-48D5-8549-6FD9C146C0B1}"/>
              </a:ext>
            </a:extLst>
          </p:cNvPr>
          <p:cNvGrpSpPr>
            <a:grpSpLocks/>
          </p:cNvGrpSpPr>
          <p:nvPr/>
        </p:nvGrpSpPr>
        <p:grpSpPr bwMode="auto">
          <a:xfrm>
            <a:off x="10495722" y="3528391"/>
            <a:ext cx="1211263" cy="1077913"/>
            <a:chOff x="0" y="144"/>
            <a:chExt cx="1728" cy="1584"/>
          </a:xfrm>
        </p:grpSpPr>
        <p:sp>
          <p:nvSpPr>
            <p:cNvPr id="142" name="AutoShape 1074">
              <a:extLst>
                <a:ext uri="{FF2B5EF4-FFF2-40B4-BE49-F238E27FC236}">
                  <a16:creationId xmlns:a16="http://schemas.microsoft.com/office/drawing/2014/main" id="{04319F8B-CB85-4E08-8A07-0B8F1452440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3" name="Text Box 1075">
              <a:extLst>
                <a:ext uri="{FF2B5EF4-FFF2-40B4-BE49-F238E27FC236}">
                  <a16:creationId xmlns:a16="http://schemas.microsoft.com/office/drawing/2014/main" id="{07236DA6-B4CA-4DC9-A8BE-3AF0F603AEA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43</a:t>
              </a:r>
            </a:p>
          </p:txBody>
        </p:sp>
      </p:grpSp>
      <p:grpSp>
        <p:nvGrpSpPr>
          <p:cNvPr id="144" name="Group 1076">
            <a:extLst>
              <a:ext uri="{FF2B5EF4-FFF2-40B4-BE49-F238E27FC236}">
                <a16:creationId xmlns:a16="http://schemas.microsoft.com/office/drawing/2014/main" id="{0CD225C3-723B-4530-8B0E-D40556757126}"/>
              </a:ext>
            </a:extLst>
          </p:cNvPr>
          <p:cNvGrpSpPr>
            <a:grpSpLocks/>
          </p:cNvGrpSpPr>
          <p:nvPr/>
        </p:nvGrpSpPr>
        <p:grpSpPr bwMode="auto">
          <a:xfrm>
            <a:off x="10495722" y="3528391"/>
            <a:ext cx="1211263" cy="1077913"/>
            <a:chOff x="0" y="144"/>
            <a:chExt cx="1728" cy="1584"/>
          </a:xfrm>
        </p:grpSpPr>
        <p:sp>
          <p:nvSpPr>
            <p:cNvPr id="145" name="AutoShape 1077">
              <a:extLst>
                <a:ext uri="{FF2B5EF4-FFF2-40B4-BE49-F238E27FC236}">
                  <a16:creationId xmlns:a16="http://schemas.microsoft.com/office/drawing/2014/main" id="{094BE085-034A-4575-80A4-97F99415520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6" name="Text Box 1078">
              <a:extLst>
                <a:ext uri="{FF2B5EF4-FFF2-40B4-BE49-F238E27FC236}">
                  <a16:creationId xmlns:a16="http://schemas.microsoft.com/office/drawing/2014/main" id="{9AD7FFB0-29C9-43E7-86D0-08409F8D99EE}"/>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44</a:t>
              </a:r>
            </a:p>
          </p:txBody>
        </p:sp>
      </p:grpSp>
      <p:grpSp>
        <p:nvGrpSpPr>
          <p:cNvPr id="147" name="Group 1079">
            <a:extLst>
              <a:ext uri="{FF2B5EF4-FFF2-40B4-BE49-F238E27FC236}">
                <a16:creationId xmlns:a16="http://schemas.microsoft.com/office/drawing/2014/main" id="{6026EF9C-7F7E-464D-BF8D-5748129231B1}"/>
              </a:ext>
            </a:extLst>
          </p:cNvPr>
          <p:cNvGrpSpPr>
            <a:grpSpLocks/>
          </p:cNvGrpSpPr>
          <p:nvPr/>
        </p:nvGrpSpPr>
        <p:grpSpPr bwMode="auto">
          <a:xfrm>
            <a:off x="10495722" y="3528391"/>
            <a:ext cx="1211263" cy="1077913"/>
            <a:chOff x="0" y="144"/>
            <a:chExt cx="1728" cy="1584"/>
          </a:xfrm>
        </p:grpSpPr>
        <p:sp>
          <p:nvSpPr>
            <p:cNvPr id="148" name="AutoShape 1080">
              <a:extLst>
                <a:ext uri="{FF2B5EF4-FFF2-40B4-BE49-F238E27FC236}">
                  <a16:creationId xmlns:a16="http://schemas.microsoft.com/office/drawing/2014/main" id="{567493DC-719C-4C4D-B1BD-6961C37B85F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49" name="Text Box 1081">
              <a:extLst>
                <a:ext uri="{FF2B5EF4-FFF2-40B4-BE49-F238E27FC236}">
                  <a16:creationId xmlns:a16="http://schemas.microsoft.com/office/drawing/2014/main" id="{A12D98DD-EB70-48DF-A61F-CA65B73795E2}"/>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45</a:t>
              </a:r>
            </a:p>
          </p:txBody>
        </p:sp>
      </p:grpSp>
      <p:grpSp>
        <p:nvGrpSpPr>
          <p:cNvPr id="150" name="Group 1082">
            <a:extLst>
              <a:ext uri="{FF2B5EF4-FFF2-40B4-BE49-F238E27FC236}">
                <a16:creationId xmlns:a16="http://schemas.microsoft.com/office/drawing/2014/main" id="{D260FCDA-D4DC-485C-96DA-A0077051938D}"/>
              </a:ext>
            </a:extLst>
          </p:cNvPr>
          <p:cNvGrpSpPr>
            <a:grpSpLocks/>
          </p:cNvGrpSpPr>
          <p:nvPr/>
        </p:nvGrpSpPr>
        <p:grpSpPr bwMode="auto">
          <a:xfrm>
            <a:off x="10495722" y="3528391"/>
            <a:ext cx="1211263" cy="1077913"/>
            <a:chOff x="0" y="144"/>
            <a:chExt cx="1728" cy="1584"/>
          </a:xfrm>
        </p:grpSpPr>
        <p:sp>
          <p:nvSpPr>
            <p:cNvPr id="151" name="AutoShape 1083">
              <a:extLst>
                <a:ext uri="{FF2B5EF4-FFF2-40B4-BE49-F238E27FC236}">
                  <a16:creationId xmlns:a16="http://schemas.microsoft.com/office/drawing/2014/main" id="{37836D1E-B781-4380-BBFA-52CEAA378E7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2" name="Text Box 1084">
              <a:extLst>
                <a:ext uri="{FF2B5EF4-FFF2-40B4-BE49-F238E27FC236}">
                  <a16:creationId xmlns:a16="http://schemas.microsoft.com/office/drawing/2014/main" id="{4815C0B3-15F5-457B-AEBC-2A5B7EADB54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46</a:t>
              </a:r>
            </a:p>
          </p:txBody>
        </p:sp>
      </p:grpSp>
      <p:grpSp>
        <p:nvGrpSpPr>
          <p:cNvPr id="153" name="Group 1085">
            <a:extLst>
              <a:ext uri="{FF2B5EF4-FFF2-40B4-BE49-F238E27FC236}">
                <a16:creationId xmlns:a16="http://schemas.microsoft.com/office/drawing/2014/main" id="{71863F1B-60CE-4CE3-ADF8-4A1C938E99F4}"/>
              </a:ext>
            </a:extLst>
          </p:cNvPr>
          <p:cNvGrpSpPr>
            <a:grpSpLocks/>
          </p:cNvGrpSpPr>
          <p:nvPr/>
        </p:nvGrpSpPr>
        <p:grpSpPr bwMode="auto">
          <a:xfrm>
            <a:off x="10495722" y="3528391"/>
            <a:ext cx="1211263" cy="1077913"/>
            <a:chOff x="0" y="144"/>
            <a:chExt cx="1728" cy="1584"/>
          </a:xfrm>
        </p:grpSpPr>
        <p:sp>
          <p:nvSpPr>
            <p:cNvPr id="154" name="AutoShape 1086">
              <a:extLst>
                <a:ext uri="{FF2B5EF4-FFF2-40B4-BE49-F238E27FC236}">
                  <a16:creationId xmlns:a16="http://schemas.microsoft.com/office/drawing/2014/main" id="{6F8C238B-C056-434D-8AF5-4A4FF745478B}"/>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5" name="Text Box 1087">
              <a:extLst>
                <a:ext uri="{FF2B5EF4-FFF2-40B4-BE49-F238E27FC236}">
                  <a16:creationId xmlns:a16="http://schemas.microsoft.com/office/drawing/2014/main" id="{EFBF4A38-A4E7-40C8-A467-E9948AA2B2F5}"/>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47</a:t>
              </a:r>
            </a:p>
          </p:txBody>
        </p:sp>
      </p:grpSp>
      <p:grpSp>
        <p:nvGrpSpPr>
          <p:cNvPr id="156" name="Group 1088">
            <a:extLst>
              <a:ext uri="{FF2B5EF4-FFF2-40B4-BE49-F238E27FC236}">
                <a16:creationId xmlns:a16="http://schemas.microsoft.com/office/drawing/2014/main" id="{24A5A2BC-BC76-4CB0-8A93-A6DAB7BEBEF1}"/>
              </a:ext>
            </a:extLst>
          </p:cNvPr>
          <p:cNvGrpSpPr>
            <a:grpSpLocks/>
          </p:cNvGrpSpPr>
          <p:nvPr/>
        </p:nvGrpSpPr>
        <p:grpSpPr bwMode="auto">
          <a:xfrm>
            <a:off x="10495722" y="3528391"/>
            <a:ext cx="1211263" cy="1077913"/>
            <a:chOff x="0" y="144"/>
            <a:chExt cx="1728" cy="1584"/>
          </a:xfrm>
        </p:grpSpPr>
        <p:sp>
          <p:nvSpPr>
            <p:cNvPr id="157" name="AutoShape 1089">
              <a:extLst>
                <a:ext uri="{FF2B5EF4-FFF2-40B4-BE49-F238E27FC236}">
                  <a16:creationId xmlns:a16="http://schemas.microsoft.com/office/drawing/2014/main" id="{6F8CA8DE-CC8A-490E-A1E8-20582430C03E}"/>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58" name="Text Box 1090">
              <a:extLst>
                <a:ext uri="{FF2B5EF4-FFF2-40B4-BE49-F238E27FC236}">
                  <a16:creationId xmlns:a16="http://schemas.microsoft.com/office/drawing/2014/main" id="{B4DD666D-B002-4880-B85E-135BC99B088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48</a:t>
              </a:r>
            </a:p>
          </p:txBody>
        </p:sp>
      </p:grpSp>
      <p:grpSp>
        <p:nvGrpSpPr>
          <p:cNvPr id="159" name="Group 1091">
            <a:extLst>
              <a:ext uri="{FF2B5EF4-FFF2-40B4-BE49-F238E27FC236}">
                <a16:creationId xmlns:a16="http://schemas.microsoft.com/office/drawing/2014/main" id="{6F99C7AE-8C10-42B4-BC25-68D2A1EEA83B}"/>
              </a:ext>
            </a:extLst>
          </p:cNvPr>
          <p:cNvGrpSpPr>
            <a:grpSpLocks/>
          </p:cNvGrpSpPr>
          <p:nvPr/>
        </p:nvGrpSpPr>
        <p:grpSpPr bwMode="auto">
          <a:xfrm>
            <a:off x="10495722" y="3528391"/>
            <a:ext cx="1211263" cy="1077913"/>
            <a:chOff x="0" y="144"/>
            <a:chExt cx="1728" cy="1584"/>
          </a:xfrm>
        </p:grpSpPr>
        <p:sp>
          <p:nvSpPr>
            <p:cNvPr id="160" name="AutoShape 1092">
              <a:extLst>
                <a:ext uri="{FF2B5EF4-FFF2-40B4-BE49-F238E27FC236}">
                  <a16:creationId xmlns:a16="http://schemas.microsoft.com/office/drawing/2014/main" id="{017958AC-4228-4C68-93BB-24D7262691B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1" name="Text Box 1093">
              <a:extLst>
                <a:ext uri="{FF2B5EF4-FFF2-40B4-BE49-F238E27FC236}">
                  <a16:creationId xmlns:a16="http://schemas.microsoft.com/office/drawing/2014/main" id="{40CD057B-F5C3-488E-8347-6E243B7582CB}"/>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49</a:t>
              </a:r>
            </a:p>
          </p:txBody>
        </p:sp>
      </p:grpSp>
      <p:grpSp>
        <p:nvGrpSpPr>
          <p:cNvPr id="162" name="Group 1094">
            <a:extLst>
              <a:ext uri="{FF2B5EF4-FFF2-40B4-BE49-F238E27FC236}">
                <a16:creationId xmlns:a16="http://schemas.microsoft.com/office/drawing/2014/main" id="{2A2F594D-EA49-49AD-A25F-BD4DD5C6C54B}"/>
              </a:ext>
            </a:extLst>
          </p:cNvPr>
          <p:cNvGrpSpPr>
            <a:grpSpLocks/>
          </p:cNvGrpSpPr>
          <p:nvPr/>
        </p:nvGrpSpPr>
        <p:grpSpPr bwMode="auto">
          <a:xfrm>
            <a:off x="10495722" y="3528391"/>
            <a:ext cx="1211263" cy="1077913"/>
            <a:chOff x="0" y="144"/>
            <a:chExt cx="1728" cy="1584"/>
          </a:xfrm>
        </p:grpSpPr>
        <p:sp>
          <p:nvSpPr>
            <p:cNvPr id="163" name="AutoShape 1095">
              <a:extLst>
                <a:ext uri="{FF2B5EF4-FFF2-40B4-BE49-F238E27FC236}">
                  <a16:creationId xmlns:a16="http://schemas.microsoft.com/office/drawing/2014/main" id="{BADCC24F-82B2-42A4-9832-511D6B66F90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4" name="Text Box 1096">
              <a:extLst>
                <a:ext uri="{FF2B5EF4-FFF2-40B4-BE49-F238E27FC236}">
                  <a16:creationId xmlns:a16="http://schemas.microsoft.com/office/drawing/2014/main" id="{67CBB573-348F-4710-86DD-CD1CCA9A7BD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50</a:t>
              </a:r>
            </a:p>
          </p:txBody>
        </p:sp>
      </p:grpSp>
      <p:grpSp>
        <p:nvGrpSpPr>
          <p:cNvPr id="165" name="Group 1097">
            <a:extLst>
              <a:ext uri="{FF2B5EF4-FFF2-40B4-BE49-F238E27FC236}">
                <a16:creationId xmlns:a16="http://schemas.microsoft.com/office/drawing/2014/main" id="{80986107-899C-4AF5-8B2D-36FE911FDE87}"/>
              </a:ext>
            </a:extLst>
          </p:cNvPr>
          <p:cNvGrpSpPr>
            <a:grpSpLocks/>
          </p:cNvGrpSpPr>
          <p:nvPr/>
        </p:nvGrpSpPr>
        <p:grpSpPr bwMode="auto">
          <a:xfrm>
            <a:off x="10495722" y="3528391"/>
            <a:ext cx="1211263" cy="1077913"/>
            <a:chOff x="0" y="144"/>
            <a:chExt cx="1728" cy="1584"/>
          </a:xfrm>
        </p:grpSpPr>
        <p:sp>
          <p:nvSpPr>
            <p:cNvPr id="166" name="AutoShape 1098">
              <a:extLst>
                <a:ext uri="{FF2B5EF4-FFF2-40B4-BE49-F238E27FC236}">
                  <a16:creationId xmlns:a16="http://schemas.microsoft.com/office/drawing/2014/main" id="{67AD8384-BA0A-4D7D-991A-46B0C8C74CD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67" name="Text Box 1099">
              <a:extLst>
                <a:ext uri="{FF2B5EF4-FFF2-40B4-BE49-F238E27FC236}">
                  <a16:creationId xmlns:a16="http://schemas.microsoft.com/office/drawing/2014/main" id="{BA8E2BB7-5E6C-41AB-BF37-798B0CA6360A}"/>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51</a:t>
              </a:r>
            </a:p>
          </p:txBody>
        </p:sp>
      </p:grpSp>
      <p:grpSp>
        <p:nvGrpSpPr>
          <p:cNvPr id="168" name="Group 1100">
            <a:extLst>
              <a:ext uri="{FF2B5EF4-FFF2-40B4-BE49-F238E27FC236}">
                <a16:creationId xmlns:a16="http://schemas.microsoft.com/office/drawing/2014/main" id="{9EBFAB9F-DE0F-4A6A-981A-A5B581BA5AE4}"/>
              </a:ext>
            </a:extLst>
          </p:cNvPr>
          <p:cNvGrpSpPr>
            <a:grpSpLocks/>
          </p:cNvGrpSpPr>
          <p:nvPr/>
        </p:nvGrpSpPr>
        <p:grpSpPr bwMode="auto">
          <a:xfrm>
            <a:off x="10495722" y="3528391"/>
            <a:ext cx="1211263" cy="1077913"/>
            <a:chOff x="0" y="144"/>
            <a:chExt cx="1728" cy="1584"/>
          </a:xfrm>
        </p:grpSpPr>
        <p:sp>
          <p:nvSpPr>
            <p:cNvPr id="169" name="AutoShape 1101">
              <a:extLst>
                <a:ext uri="{FF2B5EF4-FFF2-40B4-BE49-F238E27FC236}">
                  <a16:creationId xmlns:a16="http://schemas.microsoft.com/office/drawing/2014/main" id="{C552CDF4-C623-4430-94B3-8E3753750FF5}"/>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0" name="Text Box 1102">
              <a:extLst>
                <a:ext uri="{FF2B5EF4-FFF2-40B4-BE49-F238E27FC236}">
                  <a16:creationId xmlns:a16="http://schemas.microsoft.com/office/drawing/2014/main" id="{E961C998-1725-4BEC-894D-FF0822D012BC}"/>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52</a:t>
              </a:r>
            </a:p>
          </p:txBody>
        </p:sp>
      </p:grpSp>
      <p:grpSp>
        <p:nvGrpSpPr>
          <p:cNvPr id="171" name="Group 1103">
            <a:extLst>
              <a:ext uri="{FF2B5EF4-FFF2-40B4-BE49-F238E27FC236}">
                <a16:creationId xmlns:a16="http://schemas.microsoft.com/office/drawing/2014/main" id="{A0AA7D69-4C59-4E39-A633-3CA2D194FB17}"/>
              </a:ext>
            </a:extLst>
          </p:cNvPr>
          <p:cNvGrpSpPr>
            <a:grpSpLocks/>
          </p:cNvGrpSpPr>
          <p:nvPr/>
        </p:nvGrpSpPr>
        <p:grpSpPr bwMode="auto">
          <a:xfrm>
            <a:off x="10495722" y="3528391"/>
            <a:ext cx="1211263" cy="1077913"/>
            <a:chOff x="0" y="144"/>
            <a:chExt cx="1728" cy="1584"/>
          </a:xfrm>
        </p:grpSpPr>
        <p:sp>
          <p:nvSpPr>
            <p:cNvPr id="172" name="AutoShape 1104">
              <a:extLst>
                <a:ext uri="{FF2B5EF4-FFF2-40B4-BE49-F238E27FC236}">
                  <a16:creationId xmlns:a16="http://schemas.microsoft.com/office/drawing/2014/main" id="{86E7449D-47B4-4843-8FA2-7D909660FC6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3" name="Text Box 1105">
              <a:extLst>
                <a:ext uri="{FF2B5EF4-FFF2-40B4-BE49-F238E27FC236}">
                  <a16:creationId xmlns:a16="http://schemas.microsoft.com/office/drawing/2014/main" id="{6AF112FA-C0F8-4285-8FE7-B3AC351C32B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53</a:t>
              </a:r>
            </a:p>
          </p:txBody>
        </p:sp>
      </p:grpSp>
      <p:grpSp>
        <p:nvGrpSpPr>
          <p:cNvPr id="174" name="Group 1106">
            <a:extLst>
              <a:ext uri="{FF2B5EF4-FFF2-40B4-BE49-F238E27FC236}">
                <a16:creationId xmlns:a16="http://schemas.microsoft.com/office/drawing/2014/main" id="{91D31F95-D094-469C-BDE5-4EE164F1A20D}"/>
              </a:ext>
            </a:extLst>
          </p:cNvPr>
          <p:cNvGrpSpPr>
            <a:grpSpLocks/>
          </p:cNvGrpSpPr>
          <p:nvPr/>
        </p:nvGrpSpPr>
        <p:grpSpPr bwMode="auto">
          <a:xfrm>
            <a:off x="10495722" y="3528391"/>
            <a:ext cx="1211263" cy="1077913"/>
            <a:chOff x="0" y="144"/>
            <a:chExt cx="1728" cy="1584"/>
          </a:xfrm>
        </p:grpSpPr>
        <p:sp>
          <p:nvSpPr>
            <p:cNvPr id="175" name="AutoShape 1107">
              <a:extLst>
                <a:ext uri="{FF2B5EF4-FFF2-40B4-BE49-F238E27FC236}">
                  <a16:creationId xmlns:a16="http://schemas.microsoft.com/office/drawing/2014/main" id="{32E3AE35-FDF2-4711-8D9A-8AB0F75AD2E2}"/>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6" name="Text Box 1108">
              <a:extLst>
                <a:ext uri="{FF2B5EF4-FFF2-40B4-BE49-F238E27FC236}">
                  <a16:creationId xmlns:a16="http://schemas.microsoft.com/office/drawing/2014/main" id="{3A5CE1EC-E5F0-4F1B-B53E-BAF74C543CE9}"/>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54</a:t>
              </a:r>
            </a:p>
          </p:txBody>
        </p:sp>
      </p:grpSp>
      <p:grpSp>
        <p:nvGrpSpPr>
          <p:cNvPr id="177" name="Group 1109">
            <a:extLst>
              <a:ext uri="{FF2B5EF4-FFF2-40B4-BE49-F238E27FC236}">
                <a16:creationId xmlns:a16="http://schemas.microsoft.com/office/drawing/2014/main" id="{B1AEF371-D952-4335-861F-BCB9C4AE4B31}"/>
              </a:ext>
            </a:extLst>
          </p:cNvPr>
          <p:cNvGrpSpPr>
            <a:grpSpLocks/>
          </p:cNvGrpSpPr>
          <p:nvPr/>
        </p:nvGrpSpPr>
        <p:grpSpPr bwMode="auto">
          <a:xfrm>
            <a:off x="10495722" y="3528391"/>
            <a:ext cx="1211263" cy="1077913"/>
            <a:chOff x="0" y="144"/>
            <a:chExt cx="1728" cy="1584"/>
          </a:xfrm>
        </p:grpSpPr>
        <p:sp>
          <p:nvSpPr>
            <p:cNvPr id="178" name="AutoShape 1110">
              <a:extLst>
                <a:ext uri="{FF2B5EF4-FFF2-40B4-BE49-F238E27FC236}">
                  <a16:creationId xmlns:a16="http://schemas.microsoft.com/office/drawing/2014/main" id="{6215E359-1D91-48AD-A10C-E37B4B19C426}"/>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79" name="Text Box 1111">
              <a:extLst>
                <a:ext uri="{FF2B5EF4-FFF2-40B4-BE49-F238E27FC236}">
                  <a16:creationId xmlns:a16="http://schemas.microsoft.com/office/drawing/2014/main" id="{16AF45AC-CADA-46C5-8782-CA8D1A90B7A4}"/>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55</a:t>
              </a:r>
            </a:p>
          </p:txBody>
        </p:sp>
      </p:grpSp>
      <p:grpSp>
        <p:nvGrpSpPr>
          <p:cNvPr id="180" name="Group 1112">
            <a:extLst>
              <a:ext uri="{FF2B5EF4-FFF2-40B4-BE49-F238E27FC236}">
                <a16:creationId xmlns:a16="http://schemas.microsoft.com/office/drawing/2014/main" id="{3CC1C5F9-3562-40F4-9F4B-C4FA0655C115}"/>
              </a:ext>
            </a:extLst>
          </p:cNvPr>
          <p:cNvGrpSpPr>
            <a:grpSpLocks/>
          </p:cNvGrpSpPr>
          <p:nvPr/>
        </p:nvGrpSpPr>
        <p:grpSpPr bwMode="auto">
          <a:xfrm>
            <a:off x="10495722" y="3528391"/>
            <a:ext cx="1211263" cy="1077913"/>
            <a:chOff x="0" y="144"/>
            <a:chExt cx="1728" cy="1584"/>
          </a:xfrm>
        </p:grpSpPr>
        <p:sp>
          <p:nvSpPr>
            <p:cNvPr id="181" name="AutoShape 1113">
              <a:extLst>
                <a:ext uri="{FF2B5EF4-FFF2-40B4-BE49-F238E27FC236}">
                  <a16:creationId xmlns:a16="http://schemas.microsoft.com/office/drawing/2014/main" id="{704B1EC2-64B6-4AB5-8123-D2232654CB0D}"/>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2" name="Text Box 1114">
              <a:extLst>
                <a:ext uri="{FF2B5EF4-FFF2-40B4-BE49-F238E27FC236}">
                  <a16:creationId xmlns:a16="http://schemas.microsoft.com/office/drawing/2014/main" id="{45CA7D3E-2077-4333-BCC4-0F8DCE85BD5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56</a:t>
              </a:r>
            </a:p>
          </p:txBody>
        </p:sp>
      </p:grpSp>
      <p:grpSp>
        <p:nvGrpSpPr>
          <p:cNvPr id="183" name="Group 1115">
            <a:extLst>
              <a:ext uri="{FF2B5EF4-FFF2-40B4-BE49-F238E27FC236}">
                <a16:creationId xmlns:a16="http://schemas.microsoft.com/office/drawing/2014/main" id="{5716F8F8-B0F7-419D-A6AC-B1271311B2CB}"/>
              </a:ext>
            </a:extLst>
          </p:cNvPr>
          <p:cNvGrpSpPr>
            <a:grpSpLocks/>
          </p:cNvGrpSpPr>
          <p:nvPr/>
        </p:nvGrpSpPr>
        <p:grpSpPr bwMode="auto">
          <a:xfrm>
            <a:off x="10495722" y="3528391"/>
            <a:ext cx="1211263" cy="1077913"/>
            <a:chOff x="0" y="144"/>
            <a:chExt cx="1728" cy="1584"/>
          </a:xfrm>
        </p:grpSpPr>
        <p:sp>
          <p:nvSpPr>
            <p:cNvPr id="184" name="AutoShape 1116">
              <a:extLst>
                <a:ext uri="{FF2B5EF4-FFF2-40B4-BE49-F238E27FC236}">
                  <a16:creationId xmlns:a16="http://schemas.microsoft.com/office/drawing/2014/main" id="{FFEFFD5E-7104-4589-9D60-2E6B60151420}"/>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5" name="Text Box 1117">
              <a:extLst>
                <a:ext uri="{FF2B5EF4-FFF2-40B4-BE49-F238E27FC236}">
                  <a16:creationId xmlns:a16="http://schemas.microsoft.com/office/drawing/2014/main" id="{A834D7DF-C2A0-4911-B2FE-69916BB921E1}"/>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57</a:t>
              </a:r>
            </a:p>
          </p:txBody>
        </p:sp>
      </p:grpSp>
      <p:grpSp>
        <p:nvGrpSpPr>
          <p:cNvPr id="186" name="Group 1118">
            <a:extLst>
              <a:ext uri="{FF2B5EF4-FFF2-40B4-BE49-F238E27FC236}">
                <a16:creationId xmlns:a16="http://schemas.microsoft.com/office/drawing/2014/main" id="{9E3BECC7-18CD-4D3C-986A-CB6A7E85D6B6}"/>
              </a:ext>
            </a:extLst>
          </p:cNvPr>
          <p:cNvGrpSpPr>
            <a:grpSpLocks/>
          </p:cNvGrpSpPr>
          <p:nvPr/>
        </p:nvGrpSpPr>
        <p:grpSpPr bwMode="auto">
          <a:xfrm>
            <a:off x="10495722" y="3528391"/>
            <a:ext cx="1211263" cy="1077913"/>
            <a:chOff x="0" y="144"/>
            <a:chExt cx="1728" cy="1584"/>
          </a:xfrm>
        </p:grpSpPr>
        <p:sp>
          <p:nvSpPr>
            <p:cNvPr id="187" name="AutoShape 1119">
              <a:extLst>
                <a:ext uri="{FF2B5EF4-FFF2-40B4-BE49-F238E27FC236}">
                  <a16:creationId xmlns:a16="http://schemas.microsoft.com/office/drawing/2014/main" id="{4D47137C-B777-4C16-8A88-5966851DCB9F}"/>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88" name="Text Box 1120">
              <a:extLst>
                <a:ext uri="{FF2B5EF4-FFF2-40B4-BE49-F238E27FC236}">
                  <a16:creationId xmlns:a16="http://schemas.microsoft.com/office/drawing/2014/main" id="{8D93DA8B-EAF1-4EBB-8CD4-83CBA6AEFECD}"/>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58</a:t>
              </a:r>
            </a:p>
          </p:txBody>
        </p:sp>
      </p:grpSp>
      <p:grpSp>
        <p:nvGrpSpPr>
          <p:cNvPr id="189" name="Group 1121">
            <a:extLst>
              <a:ext uri="{FF2B5EF4-FFF2-40B4-BE49-F238E27FC236}">
                <a16:creationId xmlns:a16="http://schemas.microsoft.com/office/drawing/2014/main" id="{8F330522-5CED-4EB3-9A66-13FC85666720}"/>
              </a:ext>
            </a:extLst>
          </p:cNvPr>
          <p:cNvGrpSpPr>
            <a:grpSpLocks/>
          </p:cNvGrpSpPr>
          <p:nvPr/>
        </p:nvGrpSpPr>
        <p:grpSpPr bwMode="auto">
          <a:xfrm>
            <a:off x="10495722" y="3528391"/>
            <a:ext cx="1211263" cy="1077913"/>
            <a:chOff x="0" y="144"/>
            <a:chExt cx="1728" cy="1584"/>
          </a:xfrm>
        </p:grpSpPr>
        <p:sp>
          <p:nvSpPr>
            <p:cNvPr id="190" name="AutoShape 1122">
              <a:extLst>
                <a:ext uri="{FF2B5EF4-FFF2-40B4-BE49-F238E27FC236}">
                  <a16:creationId xmlns:a16="http://schemas.microsoft.com/office/drawing/2014/main" id="{2C1BAD8E-179B-4288-A215-EC9CD792CB23}"/>
                </a:ext>
              </a:extLst>
            </p:cNvPr>
            <p:cNvSpPr>
              <a:spLocks noChangeArrowheads="1"/>
            </p:cNvSpPr>
            <p:nvPr/>
          </p:nvSpPr>
          <p:spPr bwMode="auto">
            <a:xfrm>
              <a:off x="0" y="144"/>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1" name="Text Box 1123">
              <a:extLst>
                <a:ext uri="{FF2B5EF4-FFF2-40B4-BE49-F238E27FC236}">
                  <a16:creationId xmlns:a16="http://schemas.microsoft.com/office/drawing/2014/main" id="{A791EE14-00D7-4773-A70B-548616B97506}"/>
                </a:ext>
              </a:extLst>
            </p:cNvPr>
            <p:cNvSpPr txBox="1">
              <a:spLocks noChangeArrowheads="1"/>
            </p:cNvSpPr>
            <p:nvPr/>
          </p:nvSpPr>
          <p:spPr bwMode="auto">
            <a:xfrm>
              <a:off x="384" y="57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59</a:t>
              </a:r>
            </a:p>
          </p:txBody>
        </p:sp>
      </p:grpSp>
      <p:grpSp>
        <p:nvGrpSpPr>
          <p:cNvPr id="192" name="Group 1124">
            <a:extLst>
              <a:ext uri="{FF2B5EF4-FFF2-40B4-BE49-F238E27FC236}">
                <a16:creationId xmlns:a16="http://schemas.microsoft.com/office/drawing/2014/main" id="{3C8CB26C-DEE5-4D6C-BDCE-BF2699A3BE53}"/>
              </a:ext>
            </a:extLst>
          </p:cNvPr>
          <p:cNvGrpSpPr>
            <a:grpSpLocks/>
          </p:cNvGrpSpPr>
          <p:nvPr/>
        </p:nvGrpSpPr>
        <p:grpSpPr bwMode="auto">
          <a:xfrm>
            <a:off x="10503660" y="3517279"/>
            <a:ext cx="1211262" cy="1077912"/>
            <a:chOff x="-168" y="-12"/>
            <a:chExt cx="1728" cy="1584"/>
          </a:xfrm>
        </p:grpSpPr>
        <p:sp>
          <p:nvSpPr>
            <p:cNvPr id="193" name="AutoShape 1125">
              <a:extLst>
                <a:ext uri="{FF2B5EF4-FFF2-40B4-BE49-F238E27FC236}">
                  <a16:creationId xmlns:a16="http://schemas.microsoft.com/office/drawing/2014/main" id="{9EE1BAFF-1F98-41D7-94FD-DD8CCFA2B0D5}"/>
                </a:ext>
              </a:extLst>
            </p:cNvPr>
            <p:cNvSpPr>
              <a:spLocks noChangeArrowheads="1"/>
            </p:cNvSpPr>
            <p:nvPr/>
          </p:nvSpPr>
          <p:spPr bwMode="auto">
            <a:xfrm>
              <a:off x="-168" y="-12"/>
              <a:ext cx="1728" cy="1584"/>
            </a:xfrm>
            <a:prstGeom prst="star32">
              <a:avLst>
                <a:gd name="adj" fmla="val 37500"/>
              </a:avLst>
            </a:prstGeom>
            <a:solidFill>
              <a:srgbClr val="FFCC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94" name="Text Box 1126">
              <a:extLst>
                <a:ext uri="{FF2B5EF4-FFF2-40B4-BE49-F238E27FC236}">
                  <a16:creationId xmlns:a16="http://schemas.microsoft.com/office/drawing/2014/main" id="{299BF2A0-7D41-40F7-BEE0-35CB839753F8}"/>
                </a:ext>
              </a:extLst>
            </p:cNvPr>
            <p:cNvSpPr txBox="1">
              <a:spLocks noChangeArrowheads="1"/>
            </p:cNvSpPr>
            <p:nvPr/>
          </p:nvSpPr>
          <p:spPr bwMode="auto">
            <a:xfrm>
              <a:off x="228" y="436"/>
              <a:ext cx="9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3300"/>
                  </a:solidFill>
                  <a:latin typeface="VNI-Souvir" pitchFamily="2" charset="0"/>
                </a:rPr>
                <a:t>60</a:t>
              </a:r>
            </a:p>
          </p:txBody>
        </p:sp>
      </p:grpSp>
      <p:sp>
        <p:nvSpPr>
          <p:cNvPr id="195" name="Rectangle 194">
            <a:extLst>
              <a:ext uri="{FF2B5EF4-FFF2-40B4-BE49-F238E27FC236}">
                <a16:creationId xmlns:a16="http://schemas.microsoft.com/office/drawing/2014/main" id="{E3819E8B-B7A2-4397-85D0-ECF3D693920A}"/>
              </a:ext>
            </a:extLst>
          </p:cNvPr>
          <p:cNvSpPr/>
          <p:nvPr/>
        </p:nvSpPr>
        <p:spPr>
          <a:xfrm>
            <a:off x="10495722" y="4666629"/>
            <a:ext cx="1135063" cy="385762"/>
          </a:xfrm>
          <a:prstGeom prst="rect">
            <a:avLst/>
          </a:prstGeom>
          <a:gradFill flip="none" rotWithShape="1">
            <a:gsLst>
              <a:gs pos="0">
                <a:schemeClr val="accent1">
                  <a:shade val="30000"/>
                  <a:satMod val="115000"/>
                </a:schemeClr>
              </a:gs>
              <a:gs pos="41000">
                <a:schemeClr val="accent1">
                  <a:shade val="67500"/>
                  <a:satMod val="115000"/>
                </a:schemeClr>
              </a:gs>
              <a:gs pos="100000">
                <a:schemeClr val="accent1">
                  <a:shade val="100000"/>
                  <a:satMod val="115000"/>
                </a:schemeClr>
              </a:gs>
            </a:gsLst>
            <a:lin ang="8100000" scaled="1"/>
            <a:tileRect/>
          </a:gradFill>
          <a:ln w="28575"/>
          <a:scene3d>
            <a:camera prst="obliqueTop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t>BẮT ĐẦU</a:t>
            </a:r>
          </a:p>
        </p:txBody>
      </p:sp>
    </p:spTree>
    <p:extLst>
      <p:ext uri="{BB962C8B-B14F-4D97-AF65-F5344CB8AC3E}">
        <p14:creationId xmlns:p14="http://schemas.microsoft.com/office/powerpoint/2010/main" val="20274138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900" decel="100000" fill="hold"/>
                                        <p:tgtEl>
                                          <p:spTgt spid="5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5"/>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2"/>
                                        </p:tgtEl>
                                        <p:attrNameLst>
                                          <p:attrName>style.visibility</p:attrName>
                                        </p:attrNameLst>
                                      </p:cBhvr>
                                      <p:to>
                                        <p:strVal val="hidden"/>
                                      </p:to>
                                    </p:set>
                                  </p:childTnLst>
                                </p:cTn>
                              </p:par>
                            </p:childTnLst>
                          </p:cTn>
                        </p:par>
                        <p:par>
                          <p:cTn id="33" fill="hold">
                            <p:stCondLst>
                              <p:cond delay="0"/>
                            </p:stCondLst>
                            <p:childTnLst>
                              <p:par>
                                <p:cTn id="34" presetID="1" presetClass="exit" presetSubtype="0" fill="hold" nodeType="afterEffect">
                                  <p:stCondLst>
                                    <p:cond delay="1000"/>
                                  </p:stCondLst>
                                  <p:childTnLst>
                                    <p:set>
                                      <p:cBhvr>
                                        <p:cTn id="35" dur="1" fill="hold">
                                          <p:stCondLst>
                                            <p:cond delay="0"/>
                                          </p:stCondLst>
                                        </p:cTn>
                                        <p:tgtEl>
                                          <p:spTgt spid="189"/>
                                        </p:tgtEl>
                                        <p:attrNameLst>
                                          <p:attrName>style.visibility</p:attrName>
                                        </p:attrNameLst>
                                      </p:cBhvr>
                                      <p:to>
                                        <p:strVal val="hidden"/>
                                      </p:to>
                                    </p:set>
                                  </p:childTnLst>
                                </p:cTn>
                              </p:par>
                            </p:childTnLst>
                          </p:cTn>
                        </p:par>
                        <p:par>
                          <p:cTn id="36" fill="hold">
                            <p:stCondLst>
                              <p:cond delay="1000"/>
                            </p:stCondLst>
                            <p:childTnLst>
                              <p:par>
                                <p:cTn id="37" presetID="1" presetClass="exit" presetSubtype="0" fill="hold" nodeType="afterEffect">
                                  <p:stCondLst>
                                    <p:cond delay="1000"/>
                                  </p:stCondLst>
                                  <p:childTnLst>
                                    <p:set>
                                      <p:cBhvr>
                                        <p:cTn id="38" dur="1" fill="hold">
                                          <p:stCondLst>
                                            <p:cond delay="0"/>
                                          </p:stCondLst>
                                        </p:cTn>
                                        <p:tgtEl>
                                          <p:spTgt spid="186"/>
                                        </p:tgtEl>
                                        <p:attrNameLst>
                                          <p:attrName>style.visibility</p:attrName>
                                        </p:attrNameLst>
                                      </p:cBhvr>
                                      <p:to>
                                        <p:strVal val="hidden"/>
                                      </p:to>
                                    </p:set>
                                  </p:childTnLst>
                                </p:cTn>
                              </p:par>
                            </p:childTnLst>
                          </p:cTn>
                        </p:par>
                        <p:par>
                          <p:cTn id="39" fill="hold">
                            <p:stCondLst>
                              <p:cond delay="2000"/>
                            </p:stCondLst>
                            <p:childTnLst>
                              <p:par>
                                <p:cTn id="40" presetID="1" presetClass="exit" presetSubtype="0" fill="hold" nodeType="afterEffect">
                                  <p:stCondLst>
                                    <p:cond delay="1000"/>
                                  </p:stCondLst>
                                  <p:childTnLst>
                                    <p:set>
                                      <p:cBhvr>
                                        <p:cTn id="41" dur="1" fill="hold">
                                          <p:stCondLst>
                                            <p:cond delay="0"/>
                                          </p:stCondLst>
                                        </p:cTn>
                                        <p:tgtEl>
                                          <p:spTgt spid="183"/>
                                        </p:tgtEl>
                                        <p:attrNameLst>
                                          <p:attrName>style.visibility</p:attrName>
                                        </p:attrNameLst>
                                      </p:cBhvr>
                                      <p:to>
                                        <p:strVal val="hidden"/>
                                      </p:to>
                                    </p:set>
                                  </p:childTnLst>
                                </p:cTn>
                              </p:par>
                            </p:childTnLst>
                          </p:cTn>
                        </p:par>
                        <p:par>
                          <p:cTn id="42" fill="hold">
                            <p:stCondLst>
                              <p:cond delay="3000"/>
                            </p:stCondLst>
                            <p:childTnLst>
                              <p:par>
                                <p:cTn id="43" presetID="1" presetClass="exit" presetSubtype="0" fill="hold" nodeType="afterEffect">
                                  <p:stCondLst>
                                    <p:cond delay="1000"/>
                                  </p:stCondLst>
                                  <p:childTnLst>
                                    <p:set>
                                      <p:cBhvr>
                                        <p:cTn id="44" dur="1" fill="hold">
                                          <p:stCondLst>
                                            <p:cond delay="0"/>
                                          </p:stCondLst>
                                        </p:cTn>
                                        <p:tgtEl>
                                          <p:spTgt spid="180"/>
                                        </p:tgtEl>
                                        <p:attrNameLst>
                                          <p:attrName>style.visibility</p:attrName>
                                        </p:attrNameLst>
                                      </p:cBhvr>
                                      <p:to>
                                        <p:strVal val="hidden"/>
                                      </p:to>
                                    </p:set>
                                  </p:childTnLst>
                                </p:cTn>
                              </p:par>
                            </p:childTnLst>
                          </p:cTn>
                        </p:par>
                        <p:par>
                          <p:cTn id="45" fill="hold">
                            <p:stCondLst>
                              <p:cond delay="4000"/>
                            </p:stCondLst>
                            <p:childTnLst>
                              <p:par>
                                <p:cTn id="46" presetID="1" presetClass="exit" presetSubtype="0" fill="hold" nodeType="afterEffect">
                                  <p:stCondLst>
                                    <p:cond delay="1000"/>
                                  </p:stCondLst>
                                  <p:childTnLst>
                                    <p:set>
                                      <p:cBhvr>
                                        <p:cTn id="47" dur="1" fill="hold">
                                          <p:stCondLst>
                                            <p:cond delay="0"/>
                                          </p:stCondLst>
                                        </p:cTn>
                                        <p:tgtEl>
                                          <p:spTgt spid="177"/>
                                        </p:tgtEl>
                                        <p:attrNameLst>
                                          <p:attrName>style.visibility</p:attrName>
                                        </p:attrNameLst>
                                      </p:cBhvr>
                                      <p:to>
                                        <p:strVal val="hidden"/>
                                      </p:to>
                                    </p:set>
                                  </p:childTnLst>
                                </p:cTn>
                              </p:par>
                            </p:childTnLst>
                          </p:cTn>
                        </p:par>
                        <p:par>
                          <p:cTn id="48" fill="hold">
                            <p:stCondLst>
                              <p:cond delay="5000"/>
                            </p:stCondLst>
                            <p:childTnLst>
                              <p:par>
                                <p:cTn id="49" presetID="1" presetClass="exit" presetSubtype="0" fill="hold" nodeType="afterEffect">
                                  <p:stCondLst>
                                    <p:cond delay="1000"/>
                                  </p:stCondLst>
                                  <p:childTnLst>
                                    <p:set>
                                      <p:cBhvr>
                                        <p:cTn id="50" dur="1" fill="hold">
                                          <p:stCondLst>
                                            <p:cond delay="0"/>
                                          </p:stCondLst>
                                        </p:cTn>
                                        <p:tgtEl>
                                          <p:spTgt spid="174"/>
                                        </p:tgtEl>
                                        <p:attrNameLst>
                                          <p:attrName>style.visibility</p:attrName>
                                        </p:attrNameLst>
                                      </p:cBhvr>
                                      <p:to>
                                        <p:strVal val="hidden"/>
                                      </p:to>
                                    </p:set>
                                  </p:childTnLst>
                                </p:cTn>
                              </p:par>
                            </p:childTnLst>
                          </p:cTn>
                        </p:par>
                        <p:par>
                          <p:cTn id="51" fill="hold">
                            <p:stCondLst>
                              <p:cond delay="6000"/>
                            </p:stCondLst>
                            <p:childTnLst>
                              <p:par>
                                <p:cTn id="52" presetID="1" presetClass="exit" presetSubtype="0" fill="hold" nodeType="afterEffect">
                                  <p:stCondLst>
                                    <p:cond delay="1000"/>
                                  </p:stCondLst>
                                  <p:childTnLst>
                                    <p:set>
                                      <p:cBhvr>
                                        <p:cTn id="53" dur="1" fill="hold">
                                          <p:stCondLst>
                                            <p:cond delay="0"/>
                                          </p:stCondLst>
                                        </p:cTn>
                                        <p:tgtEl>
                                          <p:spTgt spid="171"/>
                                        </p:tgtEl>
                                        <p:attrNameLst>
                                          <p:attrName>style.visibility</p:attrName>
                                        </p:attrNameLst>
                                      </p:cBhvr>
                                      <p:to>
                                        <p:strVal val="hidden"/>
                                      </p:to>
                                    </p:set>
                                  </p:childTnLst>
                                </p:cTn>
                              </p:par>
                            </p:childTnLst>
                          </p:cTn>
                        </p:par>
                        <p:par>
                          <p:cTn id="54" fill="hold">
                            <p:stCondLst>
                              <p:cond delay="7000"/>
                            </p:stCondLst>
                            <p:childTnLst>
                              <p:par>
                                <p:cTn id="55" presetID="1" presetClass="exit" presetSubtype="0" fill="hold" nodeType="afterEffect">
                                  <p:stCondLst>
                                    <p:cond delay="1000"/>
                                  </p:stCondLst>
                                  <p:childTnLst>
                                    <p:set>
                                      <p:cBhvr>
                                        <p:cTn id="56" dur="1" fill="hold">
                                          <p:stCondLst>
                                            <p:cond delay="0"/>
                                          </p:stCondLst>
                                        </p:cTn>
                                        <p:tgtEl>
                                          <p:spTgt spid="168"/>
                                        </p:tgtEl>
                                        <p:attrNameLst>
                                          <p:attrName>style.visibility</p:attrName>
                                        </p:attrNameLst>
                                      </p:cBhvr>
                                      <p:to>
                                        <p:strVal val="hidden"/>
                                      </p:to>
                                    </p:set>
                                  </p:childTnLst>
                                </p:cTn>
                              </p:par>
                            </p:childTnLst>
                          </p:cTn>
                        </p:par>
                        <p:par>
                          <p:cTn id="57" fill="hold">
                            <p:stCondLst>
                              <p:cond delay="8000"/>
                            </p:stCondLst>
                            <p:childTnLst>
                              <p:par>
                                <p:cTn id="58" presetID="1" presetClass="exit" presetSubtype="0" fill="hold" nodeType="afterEffect">
                                  <p:stCondLst>
                                    <p:cond delay="1000"/>
                                  </p:stCondLst>
                                  <p:childTnLst>
                                    <p:set>
                                      <p:cBhvr>
                                        <p:cTn id="59" dur="1" fill="hold">
                                          <p:stCondLst>
                                            <p:cond delay="0"/>
                                          </p:stCondLst>
                                        </p:cTn>
                                        <p:tgtEl>
                                          <p:spTgt spid="165"/>
                                        </p:tgtEl>
                                        <p:attrNameLst>
                                          <p:attrName>style.visibility</p:attrName>
                                        </p:attrNameLst>
                                      </p:cBhvr>
                                      <p:to>
                                        <p:strVal val="hidden"/>
                                      </p:to>
                                    </p:set>
                                  </p:childTnLst>
                                </p:cTn>
                              </p:par>
                            </p:childTnLst>
                          </p:cTn>
                        </p:par>
                        <p:par>
                          <p:cTn id="60" fill="hold">
                            <p:stCondLst>
                              <p:cond delay="9000"/>
                            </p:stCondLst>
                            <p:childTnLst>
                              <p:par>
                                <p:cTn id="61" presetID="1" presetClass="exit" presetSubtype="0" fill="hold" nodeType="afterEffect">
                                  <p:stCondLst>
                                    <p:cond delay="1000"/>
                                  </p:stCondLst>
                                  <p:childTnLst>
                                    <p:set>
                                      <p:cBhvr>
                                        <p:cTn id="62" dur="1" fill="hold">
                                          <p:stCondLst>
                                            <p:cond delay="0"/>
                                          </p:stCondLst>
                                        </p:cTn>
                                        <p:tgtEl>
                                          <p:spTgt spid="162"/>
                                        </p:tgtEl>
                                        <p:attrNameLst>
                                          <p:attrName>style.visibility</p:attrName>
                                        </p:attrNameLst>
                                      </p:cBhvr>
                                      <p:to>
                                        <p:strVal val="hidden"/>
                                      </p:to>
                                    </p:set>
                                  </p:childTnLst>
                                </p:cTn>
                              </p:par>
                            </p:childTnLst>
                          </p:cTn>
                        </p:par>
                        <p:par>
                          <p:cTn id="63" fill="hold">
                            <p:stCondLst>
                              <p:cond delay="10000"/>
                            </p:stCondLst>
                            <p:childTnLst>
                              <p:par>
                                <p:cTn id="64" presetID="1" presetClass="exit" presetSubtype="0" fill="hold" nodeType="afterEffect">
                                  <p:stCondLst>
                                    <p:cond delay="1000"/>
                                  </p:stCondLst>
                                  <p:childTnLst>
                                    <p:set>
                                      <p:cBhvr>
                                        <p:cTn id="65" dur="1" fill="hold">
                                          <p:stCondLst>
                                            <p:cond delay="0"/>
                                          </p:stCondLst>
                                        </p:cTn>
                                        <p:tgtEl>
                                          <p:spTgt spid="159"/>
                                        </p:tgtEl>
                                        <p:attrNameLst>
                                          <p:attrName>style.visibility</p:attrName>
                                        </p:attrNameLst>
                                      </p:cBhvr>
                                      <p:to>
                                        <p:strVal val="hidden"/>
                                      </p:to>
                                    </p:set>
                                  </p:childTnLst>
                                </p:cTn>
                              </p:par>
                            </p:childTnLst>
                          </p:cTn>
                        </p:par>
                        <p:par>
                          <p:cTn id="66" fill="hold">
                            <p:stCondLst>
                              <p:cond delay="11000"/>
                            </p:stCondLst>
                            <p:childTnLst>
                              <p:par>
                                <p:cTn id="67" presetID="1" presetClass="exit" presetSubtype="0" fill="hold" nodeType="afterEffect">
                                  <p:stCondLst>
                                    <p:cond delay="1000"/>
                                  </p:stCondLst>
                                  <p:childTnLst>
                                    <p:set>
                                      <p:cBhvr>
                                        <p:cTn id="68" dur="1" fill="hold">
                                          <p:stCondLst>
                                            <p:cond delay="0"/>
                                          </p:stCondLst>
                                        </p:cTn>
                                        <p:tgtEl>
                                          <p:spTgt spid="156"/>
                                        </p:tgtEl>
                                        <p:attrNameLst>
                                          <p:attrName>style.visibility</p:attrName>
                                        </p:attrNameLst>
                                      </p:cBhvr>
                                      <p:to>
                                        <p:strVal val="hidden"/>
                                      </p:to>
                                    </p:set>
                                  </p:childTnLst>
                                </p:cTn>
                              </p:par>
                            </p:childTnLst>
                          </p:cTn>
                        </p:par>
                        <p:par>
                          <p:cTn id="69" fill="hold">
                            <p:stCondLst>
                              <p:cond delay="12000"/>
                            </p:stCondLst>
                            <p:childTnLst>
                              <p:par>
                                <p:cTn id="70" presetID="1" presetClass="exit" presetSubtype="0" fill="hold" nodeType="afterEffect">
                                  <p:stCondLst>
                                    <p:cond delay="1000"/>
                                  </p:stCondLst>
                                  <p:childTnLst>
                                    <p:set>
                                      <p:cBhvr>
                                        <p:cTn id="71" dur="1" fill="hold">
                                          <p:stCondLst>
                                            <p:cond delay="0"/>
                                          </p:stCondLst>
                                        </p:cTn>
                                        <p:tgtEl>
                                          <p:spTgt spid="153"/>
                                        </p:tgtEl>
                                        <p:attrNameLst>
                                          <p:attrName>style.visibility</p:attrName>
                                        </p:attrNameLst>
                                      </p:cBhvr>
                                      <p:to>
                                        <p:strVal val="hidden"/>
                                      </p:to>
                                    </p:set>
                                  </p:childTnLst>
                                </p:cTn>
                              </p:par>
                            </p:childTnLst>
                          </p:cTn>
                        </p:par>
                        <p:par>
                          <p:cTn id="72" fill="hold">
                            <p:stCondLst>
                              <p:cond delay="13000"/>
                            </p:stCondLst>
                            <p:childTnLst>
                              <p:par>
                                <p:cTn id="73" presetID="1" presetClass="exit" presetSubtype="0" fill="hold" nodeType="afterEffect">
                                  <p:stCondLst>
                                    <p:cond delay="1000"/>
                                  </p:stCondLst>
                                  <p:childTnLst>
                                    <p:set>
                                      <p:cBhvr>
                                        <p:cTn id="74" dur="1" fill="hold">
                                          <p:stCondLst>
                                            <p:cond delay="0"/>
                                          </p:stCondLst>
                                        </p:cTn>
                                        <p:tgtEl>
                                          <p:spTgt spid="150"/>
                                        </p:tgtEl>
                                        <p:attrNameLst>
                                          <p:attrName>style.visibility</p:attrName>
                                        </p:attrNameLst>
                                      </p:cBhvr>
                                      <p:to>
                                        <p:strVal val="hidden"/>
                                      </p:to>
                                    </p:set>
                                  </p:childTnLst>
                                </p:cTn>
                              </p:par>
                            </p:childTnLst>
                          </p:cTn>
                        </p:par>
                        <p:par>
                          <p:cTn id="75" fill="hold">
                            <p:stCondLst>
                              <p:cond delay="14000"/>
                            </p:stCondLst>
                            <p:childTnLst>
                              <p:par>
                                <p:cTn id="76" presetID="1" presetClass="exit" presetSubtype="0" fill="hold" nodeType="afterEffect">
                                  <p:stCondLst>
                                    <p:cond delay="1000"/>
                                  </p:stCondLst>
                                  <p:childTnLst>
                                    <p:set>
                                      <p:cBhvr>
                                        <p:cTn id="77" dur="1" fill="hold">
                                          <p:stCondLst>
                                            <p:cond delay="0"/>
                                          </p:stCondLst>
                                        </p:cTn>
                                        <p:tgtEl>
                                          <p:spTgt spid="147"/>
                                        </p:tgtEl>
                                        <p:attrNameLst>
                                          <p:attrName>style.visibility</p:attrName>
                                        </p:attrNameLst>
                                      </p:cBhvr>
                                      <p:to>
                                        <p:strVal val="hidden"/>
                                      </p:to>
                                    </p:set>
                                  </p:childTnLst>
                                </p:cTn>
                              </p:par>
                            </p:childTnLst>
                          </p:cTn>
                        </p:par>
                        <p:par>
                          <p:cTn id="78" fill="hold">
                            <p:stCondLst>
                              <p:cond delay="15000"/>
                            </p:stCondLst>
                            <p:childTnLst>
                              <p:par>
                                <p:cTn id="79" presetID="1" presetClass="exit" presetSubtype="0" fill="hold" nodeType="afterEffect">
                                  <p:stCondLst>
                                    <p:cond delay="1000"/>
                                  </p:stCondLst>
                                  <p:childTnLst>
                                    <p:set>
                                      <p:cBhvr>
                                        <p:cTn id="80" dur="1" fill="hold">
                                          <p:stCondLst>
                                            <p:cond delay="0"/>
                                          </p:stCondLst>
                                        </p:cTn>
                                        <p:tgtEl>
                                          <p:spTgt spid="144"/>
                                        </p:tgtEl>
                                        <p:attrNameLst>
                                          <p:attrName>style.visibility</p:attrName>
                                        </p:attrNameLst>
                                      </p:cBhvr>
                                      <p:to>
                                        <p:strVal val="hidden"/>
                                      </p:to>
                                    </p:set>
                                  </p:childTnLst>
                                </p:cTn>
                              </p:par>
                            </p:childTnLst>
                          </p:cTn>
                        </p:par>
                        <p:par>
                          <p:cTn id="81" fill="hold">
                            <p:stCondLst>
                              <p:cond delay="16000"/>
                            </p:stCondLst>
                            <p:childTnLst>
                              <p:par>
                                <p:cTn id="82" presetID="1" presetClass="exit" presetSubtype="0" fill="hold" nodeType="afterEffect">
                                  <p:stCondLst>
                                    <p:cond delay="1000"/>
                                  </p:stCondLst>
                                  <p:childTnLst>
                                    <p:set>
                                      <p:cBhvr>
                                        <p:cTn id="83" dur="1" fill="hold">
                                          <p:stCondLst>
                                            <p:cond delay="0"/>
                                          </p:stCondLst>
                                        </p:cTn>
                                        <p:tgtEl>
                                          <p:spTgt spid="141"/>
                                        </p:tgtEl>
                                        <p:attrNameLst>
                                          <p:attrName>style.visibility</p:attrName>
                                        </p:attrNameLst>
                                      </p:cBhvr>
                                      <p:to>
                                        <p:strVal val="hidden"/>
                                      </p:to>
                                    </p:set>
                                  </p:childTnLst>
                                </p:cTn>
                              </p:par>
                            </p:childTnLst>
                          </p:cTn>
                        </p:par>
                        <p:par>
                          <p:cTn id="84" fill="hold">
                            <p:stCondLst>
                              <p:cond delay="17000"/>
                            </p:stCondLst>
                            <p:childTnLst>
                              <p:par>
                                <p:cTn id="85" presetID="1" presetClass="exit" presetSubtype="0" fill="hold" nodeType="afterEffect">
                                  <p:stCondLst>
                                    <p:cond delay="1000"/>
                                  </p:stCondLst>
                                  <p:childTnLst>
                                    <p:set>
                                      <p:cBhvr>
                                        <p:cTn id="86" dur="1" fill="hold">
                                          <p:stCondLst>
                                            <p:cond delay="0"/>
                                          </p:stCondLst>
                                        </p:cTn>
                                        <p:tgtEl>
                                          <p:spTgt spid="138"/>
                                        </p:tgtEl>
                                        <p:attrNameLst>
                                          <p:attrName>style.visibility</p:attrName>
                                        </p:attrNameLst>
                                      </p:cBhvr>
                                      <p:to>
                                        <p:strVal val="hidden"/>
                                      </p:to>
                                    </p:set>
                                  </p:childTnLst>
                                </p:cTn>
                              </p:par>
                            </p:childTnLst>
                          </p:cTn>
                        </p:par>
                        <p:par>
                          <p:cTn id="87" fill="hold">
                            <p:stCondLst>
                              <p:cond delay="18000"/>
                            </p:stCondLst>
                            <p:childTnLst>
                              <p:par>
                                <p:cTn id="88" presetID="1" presetClass="exit" presetSubtype="0" fill="hold" nodeType="afterEffect">
                                  <p:stCondLst>
                                    <p:cond delay="1000"/>
                                  </p:stCondLst>
                                  <p:childTnLst>
                                    <p:set>
                                      <p:cBhvr>
                                        <p:cTn id="89" dur="1" fill="hold">
                                          <p:stCondLst>
                                            <p:cond delay="0"/>
                                          </p:stCondLst>
                                        </p:cTn>
                                        <p:tgtEl>
                                          <p:spTgt spid="135"/>
                                        </p:tgtEl>
                                        <p:attrNameLst>
                                          <p:attrName>style.visibility</p:attrName>
                                        </p:attrNameLst>
                                      </p:cBhvr>
                                      <p:to>
                                        <p:strVal val="hidden"/>
                                      </p:to>
                                    </p:set>
                                  </p:childTnLst>
                                </p:cTn>
                              </p:par>
                            </p:childTnLst>
                          </p:cTn>
                        </p:par>
                        <p:par>
                          <p:cTn id="90" fill="hold">
                            <p:stCondLst>
                              <p:cond delay="19000"/>
                            </p:stCondLst>
                            <p:childTnLst>
                              <p:par>
                                <p:cTn id="91" presetID="1" presetClass="exit" presetSubtype="0" fill="hold" nodeType="afterEffect">
                                  <p:stCondLst>
                                    <p:cond delay="1000"/>
                                  </p:stCondLst>
                                  <p:childTnLst>
                                    <p:set>
                                      <p:cBhvr>
                                        <p:cTn id="92" dur="1" fill="hold">
                                          <p:stCondLst>
                                            <p:cond delay="0"/>
                                          </p:stCondLst>
                                        </p:cTn>
                                        <p:tgtEl>
                                          <p:spTgt spid="132"/>
                                        </p:tgtEl>
                                        <p:attrNameLst>
                                          <p:attrName>style.visibility</p:attrName>
                                        </p:attrNameLst>
                                      </p:cBhvr>
                                      <p:to>
                                        <p:strVal val="hidden"/>
                                      </p:to>
                                    </p:set>
                                  </p:childTnLst>
                                </p:cTn>
                              </p:par>
                            </p:childTnLst>
                          </p:cTn>
                        </p:par>
                        <p:par>
                          <p:cTn id="93" fill="hold">
                            <p:stCondLst>
                              <p:cond delay="20000"/>
                            </p:stCondLst>
                            <p:childTnLst>
                              <p:par>
                                <p:cTn id="94" presetID="1" presetClass="exit" presetSubtype="0" fill="hold" nodeType="afterEffect">
                                  <p:stCondLst>
                                    <p:cond delay="1000"/>
                                  </p:stCondLst>
                                  <p:childTnLst>
                                    <p:set>
                                      <p:cBhvr>
                                        <p:cTn id="95" dur="1" fill="hold">
                                          <p:stCondLst>
                                            <p:cond delay="0"/>
                                          </p:stCondLst>
                                        </p:cTn>
                                        <p:tgtEl>
                                          <p:spTgt spid="129"/>
                                        </p:tgtEl>
                                        <p:attrNameLst>
                                          <p:attrName>style.visibility</p:attrName>
                                        </p:attrNameLst>
                                      </p:cBhvr>
                                      <p:to>
                                        <p:strVal val="hidden"/>
                                      </p:to>
                                    </p:set>
                                  </p:childTnLst>
                                </p:cTn>
                              </p:par>
                            </p:childTnLst>
                          </p:cTn>
                        </p:par>
                        <p:par>
                          <p:cTn id="96" fill="hold">
                            <p:stCondLst>
                              <p:cond delay="21000"/>
                            </p:stCondLst>
                            <p:childTnLst>
                              <p:par>
                                <p:cTn id="97" presetID="1" presetClass="exit" presetSubtype="0" fill="hold" nodeType="afterEffect">
                                  <p:stCondLst>
                                    <p:cond delay="1000"/>
                                  </p:stCondLst>
                                  <p:childTnLst>
                                    <p:set>
                                      <p:cBhvr>
                                        <p:cTn id="98" dur="1" fill="hold">
                                          <p:stCondLst>
                                            <p:cond delay="0"/>
                                          </p:stCondLst>
                                        </p:cTn>
                                        <p:tgtEl>
                                          <p:spTgt spid="126"/>
                                        </p:tgtEl>
                                        <p:attrNameLst>
                                          <p:attrName>style.visibility</p:attrName>
                                        </p:attrNameLst>
                                      </p:cBhvr>
                                      <p:to>
                                        <p:strVal val="hidden"/>
                                      </p:to>
                                    </p:set>
                                  </p:childTnLst>
                                </p:cTn>
                              </p:par>
                            </p:childTnLst>
                          </p:cTn>
                        </p:par>
                        <p:par>
                          <p:cTn id="99" fill="hold">
                            <p:stCondLst>
                              <p:cond delay="22000"/>
                            </p:stCondLst>
                            <p:childTnLst>
                              <p:par>
                                <p:cTn id="100" presetID="1" presetClass="exit" presetSubtype="0" fill="hold" nodeType="afterEffect">
                                  <p:stCondLst>
                                    <p:cond delay="1000"/>
                                  </p:stCondLst>
                                  <p:childTnLst>
                                    <p:set>
                                      <p:cBhvr>
                                        <p:cTn id="101" dur="1" fill="hold">
                                          <p:stCondLst>
                                            <p:cond delay="0"/>
                                          </p:stCondLst>
                                        </p:cTn>
                                        <p:tgtEl>
                                          <p:spTgt spid="123"/>
                                        </p:tgtEl>
                                        <p:attrNameLst>
                                          <p:attrName>style.visibility</p:attrName>
                                        </p:attrNameLst>
                                      </p:cBhvr>
                                      <p:to>
                                        <p:strVal val="hidden"/>
                                      </p:to>
                                    </p:set>
                                  </p:childTnLst>
                                </p:cTn>
                              </p:par>
                            </p:childTnLst>
                          </p:cTn>
                        </p:par>
                        <p:par>
                          <p:cTn id="102" fill="hold">
                            <p:stCondLst>
                              <p:cond delay="23000"/>
                            </p:stCondLst>
                            <p:childTnLst>
                              <p:par>
                                <p:cTn id="103" presetID="1" presetClass="exit" presetSubtype="0" fill="hold" nodeType="afterEffect">
                                  <p:stCondLst>
                                    <p:cond delay="1000"/>
                                  </p:stCondLst>
                                  <p:childTnLst>
                                    <p:set>
                                      <p:cBhvr>
                                        <p:cTn id="104" dur="1" fill="hold">
                                          <p:stCondLst>
                                            <p:cond delay="0"/>
                                          </p:stCondLst>
                                        </p:cTn>
                                        <p:tgtEl>
                                          <p:spTgt spid="120"/>
                                        </p:tgtEl>
                                        <p:attrNameLst>
                                          <p:attrName>style.visibility</p:attrName>
                                        </p:attrNameLst>
                                      </p:cBhvr>
                                      <p:to>
                                        <p:strVal val="hidden"/>
                                      </p:to>
                                    </p:set>
                                  </p:childTnLst>
                                </p:cTn>
                              </p:par>
                            </p:childTnLst>
                          </p:cTn>
                        </p:par>
                        <p:par>
                          <p:cTn id="105" fill="hold">
                            <p:stCondLst>
                              <p:cond delay="24000"/>
                            </p:stCondLst>
                            <p:childTnLst>
                              <p:par>
                                <p:cTn id="106" presetID="1" presetClass="exit" presetSubtype="0" fill="hold" nodeType="afterEffect">
                                  <p:stCondLst>
                                    <p:cond delay="1000"/>
                                  </p:stCondLst>
                                  <p:childTnLst>
                                    <p:set>
                                      <p:cBhvr>
                                        <p:cTn id="107" dur="1" fill="hold">
                                          <p:stCondLst>
                                            <p:cond delay="0"/>
                                          </p:stCondLst>
                                        </p:cTn>
                                        <p:tgtEl>
                                          <p:spTgt spid="117"/>
                                        </p:tgtEl>
                                        <p:attrNameLst>
                                          <p:attrName>style.visibility</p:attrName>
                                        </p:attrNameLst>
                                      </p:cBhvr>
                                      <p:to>
                                        <p:strVal val="hidden"/>
                                      </p:to>
                                    </p:set>
                                  </p:childTnLst>
                                </p:cTn>
                              </p:par>
                            </p:childTnLst>
                          </p:cTn>
                        </p:par>
                        <p:par>
                          <p:cTn id="108" fill="hold">
                            <p:stCondLst>
                              <p:cond delay="25000"/>
                            </p:stCondLst>
                            <p:childTnLst>
                              <p:par>
                                <p:cTn id="109" presetID="1" presetClass="exit" presetSubtype="0" fill="hold" nodeType="afterEffect">
                                  <p:stCondLst>
                                    <p:cond delay="1000"/>
                                  </p:stCondLst>
                                  <p:childTnLst>
                                    <p:set>
                                      <p:cBhvr>
                                        <p:cTn id="110" dur="1" fill="hold">
                                          <p:stCondLst>
                                            <p:cond delay="0"/>
                                          </p:stCondLst>
                                        </p:cTn>
                                        <p:tgtEl>
                                          <p:spTgt spid="114"/>
                                        </p:tgtEl>
                                        <p:attrNameLst>
                                          <p:attrName>style.visibility</p:attrName>
                                        </p:attrNameLst>
                                      </p:cBhvr>
                                      <p:to>
                                        <p:strVal val="hidden"/>
                                      </p:to>
                                    </p:set>
                                  </p:childTnLst>
                                </p:cTn>
                              </p:par>
                            </p:childTnLst>
                          </p:cTn>
                        </p:par>
                        <p:par>
                          <p:cTn id="111" fill="hold">
                            <p:stCondLst>
                              <p:cond delay="26000"/>
                            </p:stCondLst>
                            <p:childTnLst>
                              <p:par>
                                <p:cTn id="112" presetID="1" presetClass="exit" presetSubtype="0" fill="hold" nodeType="afterEffect">
                                  <p:stCondLst>
                                    <p:cond delay="1000"/>
                                  </p:stCondLst>
                                  <p:childTnLst>
                                    <p:set>
                                      <p:cBhvr>
                                        <p:cTn id="113" dur="1" fill="hold">
                                          <p:stCondLst>
                                            <p:cond delay="0"/>
                                          </p:stCondLst>
                                        </p:cTn>
                                        <p:tgtEl>
                                          <p:spTgt spid="111"/>
                                        </p:tgtEl>
                                        <p:attrNameLst>
                                          <p:attrName>style.visibility</p:attrName>
                                        </p:attrNameLst>
                                      </p:cBhvr>
                                      <p:to>
                                        <p:strVal val="hidden"/>
                                      </p:to>
                                    </p:set>
                                  </p:childTnLst>
                                </p:cTn>
                              </p:par>
                            </p:childTnLst>
                          </p:cTn>
                        </p:par>
                        <p:par>
                          <p:cTn id="114" fill="hold">
                            <p:stCondLst>
                              <p:cond delay="27000"/>
                            </p:stCondLst>
                            <p:childTnLst>
                              <p:par>
                                <p:cTn id="115" presetID="1" presetClass="exit" presetSubtype="0" fill="hold" nodeType="afterEffect">
                                  <p:stCondLst>
                                    <p:cond delay="1000"/>
                                  </p:stCondLst>
                                  <p:childTnLst>
                                    <p:set>
                                      <p:cBhvr>
                                        <p:cTn id="116" dur="1" fill="hold">
                                          <p:stCondLst>
                                            <p:cond delay="0"/>
                                          </p:stCondLst>
                                        </p:cTn>
                                        <p:tgtEl>
                                          <p:spTgt spid="108"/>
                                        </p:tgtEl>
                                        <p:attrNameLst>
                                          <p:attrName>style.visibility</p:attrName>
                                        </p:attrNameLst>
                                      </p:cBhvr>
                                      <p:to>
                                        <p:strVal val="hidden"/>
                                      </p:to>
                                    </p:set>
                                  </p:childTnLst>
                                </p:cTn>
                              </p:par>
                            </p:childTnLst>
                          </p:cTn>
                        </p:par>
                        <p:par>
                          <p:cTn id="117" fill="hold">
                            <p:stCondLst>
                              <p:cond delay="28000"/>
                            </p:stCondLst>
                            <p:childTnLst>
                              <p:par>
                                <p:cTn id="118" presetID="1" presetClass="exit" presetSubtype="0" fill="hold" nodeType="afterEffect">
                                  <p:stCondLst>
                                    <p:cond delay="1000"/>
                                  </p:stCondLst>
                                  <p:childTnLst>
                                    <p:set>
                                      <p:cBhvr>
                                        <p:cTn id="119" dur="1" fill="hold">
                                          <p:stCondLst>
                                            <p:cond delay="0"/>
                                          </p:stCondLst>
                                        </p:cTn>
                                        <p:tgtEl>
                                          <p:spTgt spid="105"/>
                                        </p:tgtEl>
                                        <p:attrNameLst>
                                          <p:attrName>style.visibility</p:attrName>
                                        </p:attrNameLst>
                                      </p:cBhvr>
                                      <p:to>
                                        <p:strVal val="hidden"/>
                                      </p:to>
                                    </p:set>
                                  </p:childTnLst>
                                </p:cTn>
                              </p:par>
                            </p:childTnLst>
                          </p:cTn>
                        </p:par>
                        <p:par>
                          <p:cTn id="120" fill="hold">
                            <p:stCondLst>
                              <p:cond delay="29000"/>
                            </p:stCondLst>
                            <p:childTnLst>
                              <p:par>
                                <p:cTn id="121" presetID="1" presetClass="exit" presetSubtype="0" fill="hold" nodeType="afterEffect">
                                  <p:stCondLst>
                                    <p:cond delay="1000"/>
                                  </p:stCondLst>
                                  <p:childTnLst>
                                    <p:set>
                                      <p:cBhvr>
                                        <p:cTn id="122" dur="1" fill="hold">
                                          <p:stCondLst>
                                            <p:cond delay="0"/>
                                          </p:stCondLst>
                                        </p:cTn>
                                        <p:tgtEl>
                                          <p:spTgt spid="102"/>
                                        </p:tgtEl>
                                        <p:attrNameLst>
                                          <p:attrName>style.visibility</p:attrName>
                                        </p:attrNameLst>
                                      </p:cBhvr>
                                      <p:to>
                                        <p:strVal val="hidden"/>
                                      </p:to>
                                    </p:set>
                                  </p:childTnLst>
                                </p:cTn>
                              </p:par>
                            </p:childTnLst>
                          </p:cTn>
                        </p:par>
                        <p:par>
                          <p:cTn id="123" fill="hold">
                            <p:stCondLst>
                              <p:cond delay="30000"/>
                            </p:stCondLst>
                            <p:childTnLst>
                              <p:par>
                                <p:cTn id="124" presetID="1" presetClass="exit" presetSubtype="0" fill="hold" nodeType="afterEffect">
                                  <p:stCondLst>
                                    <p:cond delay="1000"/>
                                  </p:stCondLst>
                                  <p:childTnLst>
                                    <p:set>
                                      <p:cBhvr>
                                        <p:cTn id="125" dur="1" fill="hold">
                                          <p:stCondLst>
                                            <p:cond delay="0"/>
                                          </p:stCondLst>
                                        </p:cTn>
                                        <p:tgtEl>
                                          <p:spTgt spid="99"/>
                                        </p:tgtEl>
                                        <p:attrNameLst>
                                          <p:attrName>style.visibility</p:attrName>
                                        </p:attrNameLst>
                                      </p:cBhvr>
                                      <p:to>
                                        <p:strVal val="hidden"/>
                                      </p:to>
                                    </p:set>
                                  </p:childTnLst>
                                </p:cTn>
                              </p:par>
                            </p:childTnLst>
                          </p:cTn>
                        </p:par>
                        <p:par>
                          <p:cTn id="126" fill="hold">
                            <p:stCondLst>
                              <p:cond delay="31000"/>
                            </p:stCondLst>
                            <p:childTnLst>
                              <p:par>
                                <p:cTn id="127" presetID="1" presetClass="exit" presetSubtype="0" fill="hold" nodeType="afterEffect">
                                  <p:stCondLst>
                                    <p:cond delay="1000"/>
                                  </p:stCondLst>
                                  <p:childTnLst>
                                    <p:set>
                                      <p:cBhvr>
                                        <p:cTn id="128" dur="1" fill="hold">
                                          <p:stCondLst>
                                            <p:cond delay="0"/>
                                          </p:stCondLst>
                                        </p:cTn>
                                        <p:tgtEl>
                                          <p:spTgt spid="96"/>
                                        </p:tgtEl>
                                        <p:attrNameLst>
                                          <p:attrName>style.visibility</p:attrName>
                                        </p:attrNameLst>
                                      </p:cBhvr>
                                      <p:to>
                                        <p:strVal val="hidden"/>
                                      </p:to>
                                    </p:set>
                                  </p:childTnLst>
                                </p:cTn>
                              </p:par>
                            </p:childTnLst>
                          </p:cTn>
                        </p:par>
                        <p:par>
                          <p:cTn id="129" fill="hold">
                            <p:stCondLst>
                              <p:cond delay="32000"/>
                            </p:stCondLst>
                            <p:childTnLst>
                              <p:par>
                                <p:cTn id="130" presetID="1" presetClass="exit" presetSubtype="0" fill="hold" nodeType="afterEffect">
                                  <p:stCondLst>
                                    <p:cond delay="1000"/>
                                  </p:stCondLst>
                                  <p:childTnLst>
                                    <p:set>
                                      <p:cBhvr>
                                        <p:cTn id="131" dur="1" fill="hold">
                                          <p:stCondLst>
                                            <p:cond delay="0"/>
                                          </p:stCondLst>
                                        </p:cTn>
                                        <p:tgtEl>
                                          <p:spTgt spid="93"/>
                                        </p:tgtEl>
                                        <p:attrNameLst>
                                          <p:attrName>style.visibility</p:attrName>
                                        </p:attrNameLst>
                                      </p:cBhvr>
                                      <p:to>
                                        <p:strVal val="hidden"/>
                                      </p:to>
                                    </p:set>
                                  </p:childTnLst>
                                </p:cTn>
                              </p:par>
                            </p:childTnLst>
                          </p:cTn>
                        </p:par>
                        <p:par>
                          <p:cTn id="132" fill="hold">
                            <p:stCondLst>
                              <p:cond delay="33000"/>
                            </p:stCondLst>
                            <p:childTnLst>
                              <p:par>
                                <p:cTn id="133" presetID="1" presetClass="exit" presetSubtype="0" fill="hold" nodeType="afterEffect">
                                  <p:stCondLst>
                                    <p:cond delay="1000"/>
                                  </p:stCondLst>
                                  <p:childTnLst>
                                    <p:set>
                                      <p:cBhvr>
                                        <p:cTn id="134" dur="1" fill="hold">
                                          <p:stCondLst>
                                            <p:cond delay="0"/>
                                          </p:stCondLst>
                                        </p:cTn>
                                        <p:tgtEl>
                                          <p:spTgt spid="90"/>
                                        </p:tgtEl>
                                        <p:attrNameLst>
                                          <p:attrName>style.visibility</p:attrName>
                                        </p:attrNameLst>
                                      </p:cBhvr>
                                      <p:to>
                                        <p:strVal val="hidden"/>
                                      </p:to>
                                    </p:set>
                                  </p:childTnLst>
                                </p:cTn>
                              </p:par>
                            </p:childTnLst>
                          </p:cTn>
                        </p:par>
                        <p:par>
                          <p:cTn id="135" fill="hold">
                            <p:stCondLst>
                              <p:cond delay="34000"/>
                            </p:stCondLst>
                            <p:childTnLst>
                              <p:par>
                                <p:cTn id="136" presetID="1" presetClass="exit" presetSubtype="0" fill="hold" nodeType="afterEffect">
                                  <p:stCondLst>
                                    <p:cond delay="1000"/>
                                  </p:stCondLst>
                                  <p:childTnLst>
                                    <p:set>
                                      <p:cBhvr>
                                        <p:cTn id="137" dur="1" fill="hold">
                                          <p:stCondLst>
                                            <p:cond delay="0"/>
                                          </p:stCondLst>
                                        </p:cTn>
                                        <p:tgtEl>
                                          <p:spTgt spid="87"/>
                                        </p:tgtEl>
                                        <p:attrNameLst>
                                          <p:attrName>style.visibility</p:attrName>
                                        </p:attrNameLst>
                                      </p:cBhvr>
                                      <p:to>
                                        <p:strVal val="hidden"/>
                                      </p:to>
                                    </p:set>
                                  </p:childTnLst>
                                </p:cTn>
                              </p:par>
                            </p:childTnLst>
                          </p:cTn>
                        </p:par>
                        <p:par>
                          <p:cTn id="138" fill="hold">
                            <p:stCondLst>
                              <p:cond delay="35000"/>
                            </p:stCondLst>
                            <p:childTnLst>
                              <p:par>
                                <p:cTn id="139" presetID="1" presetClass="exit" presetSubtype="0" fill="hold" nodeType="afterEffect">
                                  <p:stCondLst>
                                    <p:cond delay="1000"/>
                                  </p:stCondLst>
                                  <p:childTnLst>
                                    <p:set>
                                      <p:cBhvr>
                                        <p:cTn id="140" dur="1" fill="hold">
                                          <p:stCondLst>
                                            <p:cond delay="0"/>
                                          </p:stCondLst>
                                        </p:cTn>
                                        <p:tgtEl>
                                          <p:spTgt spid="84"/>
                                        </p:tgtEl>
                                        <p:attrNameLst>
                                          <p:attrName>style.visibility</p:attrName>
                                        </p:attrNameLst>
                                      </p:cBhvr>
                                      <p:to>
                                        <p:strVal val="hidden"/>
                                      </p:to>
                                    </p:set>
                                  </p:childTnLst>
                                </p:cTn>
                              </p:par>
                            </p:childTnLst>
                          </p:cTn>
                        </p:par>
                        <p:par>
                          <p:cTn id="141" fill="hold">
                            <p:stCondLst>
                              <p:cond delay="36000"/>
                            </p:stCondLst>
                            <p:childTnLst>
                              <p:par>
                                <p:cTn id="142" presetID="1" presetClass="exit" presetSubtype="0" fill="hold" nodeType="afterEffect">
                                  <p:stCondLst>
                                    <p:cond delay="1000"/>
                                  </p:stCondLst>
                                  <p:childTnLst>
                                    <p:set>
                                      <p:cBhvr>
                                        <p:cTn id="143" dur="1" fill="hold">
                                          <p:stCondLst>
                                            <p:cond delay="0"/>
                                          </p:stCondLst>
                                        </p:cTn>
                                        <p:tgtEl>
                                          <p:spTgt spid="81"/>
                                        </p:tgtEl>
                                        <p:attrNameLst>
                                          <p:attrName>style.visibility</p:attrName>
                                        </p:attrNameLst>
                                      </p:cBhvr>
                                      <p:to>
                                        <p:strVal val="hidden"/>
                                      </p:to>
                                    </p:set>
                                  </p:childTnLst>
                                </p:cTn>
                              </p:par>
                            </p:childTnLst>
                          </p:cTn>
                        </p:par>
                        <p:par>
                          <p:cTn id="144" fill="hold">
                            <p:stCondLst>
                              <p:cond delay="37000"/>
                            </p:stCondLst>
                            <p:childTnLst>
                              <p:par>
                                <p:cTn id="145" presetID="1" presetClass="exit" presetSubtype="0" fill="hold" nodeType="afterEffect">
                                  <p:stCondLst>
                                    <p:cond delay="1000"/>
                                  </p:stCondLst>
                                  <p:childTnLst>
                                    <p:set>
                                      <p:cBhvr>
                                        <p:cTn id="146" dur="1" fill="hold">
                                          <p:stCondLst>
                                            <p:cond delay="0"/>
                                          </p:stCondLst>
                                        </p:cTn>
                                        <p:tgtEl>
                                          <p:spTgt spid="78"/>
                                        </p:tgtEl>
                                        <p:attrNameLst>
                                          <p:attrName>style.visibility</p:attrName>
                                        </p:attrNameLst>
                                      </p:cBhvr>
                                      <p:to>
                                        <p:strVal val="hidden"/>
                                      </p:to>
                                    </p:set>
                                  </p:childTnLst>
                                </p:cTn>
                              </p:par>
                            </p:childTnLst>
                          </p:cTn>
                        </p:par>
                        <p:par>
                          <p:cTn id="147" fill="hold">
                            <p:stCondLst>
                              <p:cond delay="38000"/>
                            </p:stCondLst>
                            <p:childTnLst>
                              <p:par>
                                <p:cTn id="148" presetID="1" presetClass="exit" presetSubtype="0" fill="hold" nodeType="afterEffect">
                                  <p:stCondLst>
                                    <p:cond delay="1000"/>
                                  </p:stCondLst>
                                  <p:childTnLst>
                                    <p:set>
                                      <p:cBhvr>
                                        <p:cTn id="149" dur="1" fill="hold">
                                          <p:stCondLst>
                                            <p:cond delay="0"/>
                                          </p:stCondLst>
                                        </p:cTn>
                                        <p:tgtEl>
                                          <p:spTgt spid="75"/>
                                        </p:tgtEl>
                                        <p:attrNameLst>
                                          <p:attrName>style.visibility</p:attrName>
                                        </p:attrNameLst>
                                      </p:cBhvr>
                                      <p:to>
                                        <p:strVal val="hidden"/>
                                      </p:to>
                                    </p:set>
                                  </p:childTnLst>
                                </p:cTn>
                              </p:par>
                            </p:childTnLst>
                          </p:cTn>
                        </p:par>
                        <p:par>
                          <p:cTn id="150" fill="hold">
                            <p:stCondLst>
                              <p:cond delay="39000"/>
                            </p:stCondLst>
                            <p:childTnLst>
                              <p:par>
                                <p:cTn id="151" presetID="1" presetClass="exit" presetSubtype="0" fill="hold" nodeType="afterEffect">
                                  <p:stCondLst>
                                    <p:cond delay="1000"/>
                                  </p:stCondLst>
                                  <p:childTnLst>
                                    <p:set>
                                      <p:cBhvr>
                                        <p:cTn id="152" dur="1" fill="hold">
                                          <p:stCondLst>
                                            <p:cond delay="0"/>
                                          </p:stCondLst>
                                        </p:cTn>
                                        <p:tgtEl>
                                          <p:spTgt spid="72"/>
                                        </p:tgtEl>
                                        <p:attrNameLst>
                                          <p:attrName>style.visibility</p:attrName>
                                        </p:attrNameLst>
                                      </p:cBhvr>
                                      <p:to>
                                        <p:strVal val="hidden"/>
                                      </p:to>
                                    </p:set>
                                  </p:childTnLst>
                                </p:cTn>
                              </p:par>
                            </p:childTnLst>
                          </p:cTn>
                        </p:par>
                        <p:par>
                          <p:cTn id="153" fill="hold">
                            <p:stCondLst>
                              <p:cond delay="40000"/>
                            </p:stCondLst>
                            <p:childTnLst>
                              <p:par>
                                <p:cTn id="154" presetID="1" presetClass="exit" presetSubtype="0" fill="hold" nodeType="afterEffect">
                                  <p:stCondLst>
                                    <p:cond delay="1000"/>
                                  </p:stCondLst>
                                  <p:childTnLst>
                                    <p:set>
                                      <p:cBhvr>
                                        <p:cTn id="155" dur="1" fill="hold">
                                          <p:stCondLst>
                                            <p:cond delay="0"/>
                                          </p:stCondLst>
                                        </p:cTn>
                                        <p:tgtEl>
                                          <p:spTgt spid="69"/>
                                        </p:tgtEl>
                                        <p:attrNameLst>
                                          <p:attrName>style.visibility</p:attrName>
                                        </p:attrNameLst>
                                      </p:cBhvr>
                                      <p:to>
                                        <p:strVal val="hidden"/>
                                      </p:to>
                                    </p:set>
                                  </p:childTnLst>
                                </p:cTn>
                              </p:par>
                            </p:childTnLst>
                          </p:cTn>
                        </p:par>
                        <p:par>
                          <p:cTn id="156" fill="hold">
                            <p:stCondLst>
                              <p:cond delay="41000"/>
                            </p:stCondLst>
                            <p:childTnLst>
                              <p:par>
                                <p:cTn id="157" presetID="1" presetClass="exit" presetSubtype="0" fill="hold" nodeType="afterEffect">
                                  <p:stCondLst>
                                    <p:cond delay="1000"/>
                                  </p:stCondLst>
                                  <p:childTnLst>
                                    <p:set>
                                      <p:cBhvr>
                                        <p:cTn id="158" dur="1" fill="hold">
                                          <p:stCondLst>
                                            <p:cond delay="0"/>
                                          </p:stCondLst>
                                        </p:cTn>
                                        <p:tgtEl>
                                          <p:spTgt spid="66"/>
                                        </p:tgtEl>
                                        <p:attrNameLst>
                                          <p:attrName>style.visibility</p:attrName>
                                        </p:attrNameLst>
                                      </p:cBhvr>
                                      <p:to>
                                        <p:strVal val="hidden"/>
                                      </p:to>
                                    </p:set>
                                  </p:childTnLst>
                                </p:cTn>
                              </p:par>
                            </p:childTnLst>
                          </p:cTn>
                        </p:par>
                        <p:par>
                          <p:cTn id="159" fill="hold">
                            <p:stCondLst>
                              <p:cond delay="42000"/>
                            </p:stCondLst>
                            <p:childTnLst>
                              <p:par>
                                <p:cTn id="160" presetID="1" presetClass="exit" presetSubtype="0" fill="hold" nodeType="afterEffect">
                                  <p:stCondLst>
                                    <p:cond delay="1000"/>
                                  </p:stCondLst>
                                  <p:childTnLst>
                                    <p:set>
                                      <p:cBhvr>
                                        <p:cTn id="161" dur="1" fill="hold">
                                          <p:stCondLst>
                                            <p:cond delay="0"/>
                                          </p:stCondLst>
                                        </p:cTn>
                                        <p:tgtEl>
                                          <p:spTgt spid="63"/>
                                        </p:tgtEl>
                                        <p:attrNameLst>
                                          <p:attrName>style.visibility</p:attrName>
                                        </p:attrNameLst>
                                      </p:cBhvr>
                                      <p:to>
                                        <p:strVal val="hidden"/>
                                      </p:to>
                                    </p:set>
                                  </p:childTnLst>
                                </p:cTn>
                              </p:par>
                            </p:childTnLst>
                          </p:cTn>
                        </p:par>
                        <p:par>
                          <p:cTn id="162" fill="hold">
                            <p:stCondLst>
                              <p:cond delay="43000"/>
                            </p:stCondLst>
                            <p:childTnLst>
                              <p:par>
                                <p:cTn id="163" presetID="1" presetClass="exit" presetSubtype="0" fill="hold" nodeType="afterEffect">
                                  <p:stCondLst>
                                    <p:cond delay="1000"/>
                                  </p:stCondLst>
                                  <p:childTnLst>
                                    <p:set>
                                      <p:cBhvr>
                                        <p:cTn id="164" dur="1" fill="hold">
                                          <p:stCondLst>
                                            <p:cond delay="0"/>
                                          </p:stCondLst>
                                        </p:cTn>
                                        <p:tgtEl>
                                          <p:spTgt spid="60"/>
                                        </p:tgtEl>
                                        <p:attrNameLst>
                                          <p:attrName>style.visibility</p:attrName>
                                        </p:attrNameLst>
                                      </p:cBhvr>
                                      <p:to>
                                        <p:strVal val="hidden"/>
                                      </p:to>
                                    </p:set>
                                  </p:childTnLst>
                                </p:cTn>
                              </p:par>
                            </p:childTnLst>
                          </p:cTn>
                        </p:par>
                        <p:par>
                          <p:cTn id="165" fill="hold">
                            <p:stCondLst>
                              <p:cond delay="44000"/>
                            </p:stCondLst>
                            <p:childTnLst>
                              <p:par>
                                <p:cTn id="166" presetID="1" presetClass="exit" presetSubtype="0" fill="hold" nodeType="afterEffect">
                                  <p:stCondLst>
                                    <p:cond delay="1000"/>
                                  </p:stCondLst>
                                  <p:childTnLst>
                                    <p:set>
                                      <p:cBhvr>
                                        <p:cTn id="167" dur="1" fill="hold">
                                          <p:stCondLst>
                                            <p:cond delay="0"/>
                                          </p:stCondLst>
                                        </p:cTn>
                                        <p:tgtEl>
                                          <p:spTgt spid="57"/>
                                        </p:tgtEl>
                                        <p:attrNameLst>
                                          <p:attrName>style.visibility</p:attrName>
                                        </p:attrNameLst>
                                      </p:cBhvr>
                                      <p:to>
                                        <p:strVal val="hidden"/>
                                      </p:to>
                                    </p:set>
                                  </p:childTnLst>
                                </p:cTn>
                              </p:par>
                            </p:childTnLst>
                          </p:cTn>
                        </p:par>
                        <p:par>
                          <p:cTn id="168" fill="hold">
                            <p:stCondLst>
                              <p:cond delay="45000"/>
                            </p:stCondLst>
                            <p:childTnLst>
                              <p:par>
                                <p:cTn id="169" presetID="1" presetClass="exit" presetSubtype="0" fill="hold" nodeType="afterEffect">
                                  <p:stCondLst>
                                    <p:cond delay="1000"/>
                                  </p:stCondLst>
                                  <p:childTnLst>
                                    <p:set>
                                      <p:cBhvr>
                                        <p:cTn id="170" dur="1" fill="hold">
                                          <p:stCondLst>
                                            <p:cond delay="0"/>
                                          </p:stCondLst>
                                        </p:cTn>
                                        <p:tgtEl>
                                          <p:spTgt spid="54"/>
                                        </p:tgtEl>
                                        <p:attrNameLst>
                                          <p:attrName>style.visibility</p:attrName>
                                        </p:attrNameLst>
                                      </p:cBhvr>
                                      <p:to>
                                        <p:strVal val="hidden"/>
                                      </p:to>
                                    </p:set>
                                  </p:childTnLst>
                                </p:cTn>
                              </p:par>
                            </p:childTnLst>
                          </p:cTn>
                        </p:par>
                        <p:par>
                          <p:cTn id="171" fill="hold">
                            <p:stCondLst>
                              <p:cond delay="46000"/>
                            </p:stCondLst>
                            <p:childTnLst>
                              <p:par>
                                <p:cTn id="172" presetID="1" presetClass="exit" presetSubtype="0" fill="hold" nodeType="afterEffect">
                                  <p:stCondLst>
                                    <p:cond delay="1000"/>
                                  </p:stCondLst>
                                  <p:childTnLst>
                                    <p:set>
                                      <p:cBhvr>
                                        <p:cTn id="173" dur="1" fill="hold">
                                          <p:stCondLst>
                                            <p:cond delay="0"/>
                                          </p:stCondLst>
                                        </p:cTn>
                                        <p:tgtEl>
                                          <p:spTgt spid="51"/>
                                        </p:tgtEl>
                                        <p:attrNameLst>
                                          <p:attrName>style.visibility</p:attrName>
                                        </p:attrNameLst>
                                      </p:cBhvr>
                                      <p:to>
                                        <p:strVal val="hidden"/>
                                      </p:to>
                                    </p:set>
                                  </p:childTnLst>
                                </p:cTn>
                              </p:par>
                            </p:childTnLst>
                          </p:cTn>
                        </p:par>
                        <p:par>
                          <p:cTn id="174" fill="hold">
                            <p:stCondLst>
                              <p:cond delay="47000"/>
                            </p:stCondLst>
                            <p:childTnLst>
                              <p:par>
                                <p:cTn id="175" presetID="1" presetClass="exit" presetSubtype="0" fill="hold" nodeType="afterEffect">
                                  <p:stCondLst>
                                    <p:cond delay="1000"/>
                                  </p:stCondLst>
                                  <p:childTnLst>
                                    <p:set>
                                      <p:cBhvr>
                                        <p:cTn id="176" dur="1" fill="hold">
                                          <p:stCondLst>
                                            <p:cond delay="0"/>
                                          </p:stCondLst>
                                        </p:cTn>
                                        <p:tgtEl>
                                          <p:spTgt spid="47"/>
                                        </p:tgtEl>
                                        <p:attrNameLst>
                                          <p:attrName>style.visibility</p:attrName>
                                        </p:attrNameLst>
                                      </p:cBhvr>
                                      <p:to>
                                        <p:strVal val="hidden"/>
                                      </p:to>
                                    </p:set>
                                  </p:childTnLst>
                                </p:cTn>
                              </p:par>
                            </p:childTnLst>
                          </p:cTn>
                        </p:par>
                        <p:par>
                          <p:cTn id="177" fill="hold">
                            <p:stCondLst>
                              <p:cond delay="48000"/>
                            </p:stCondLst>
                            <p:childTnLst>
                              <p:par>
                                <p:cTn id="178" presetID="1" presetClass="exit" presetSubtype="0" fill="hold" nodeType="afterEffect">
                                  <p:stCondLst>
                                    <p:cond delay="1000"/>
                                  </p:stCondLst>
                                  <p:childTnLst>
                                    <p:set>
                                      <p:cBhvr>
                                        <p:cTn id="179" dur="1" fill="hold">
                                          <p:stCondLst>
                                            <p:cond delay="0"/>
                                          </p:stCondLst>
                                        </p:cTn>
                                        <p:tgtEl>
                                          <p:spTgt spid="43"/>
                                        </p:tgtEl>
                                        <p:attrNameLst>
                                          <p:attrName>style.visibility</p:attrName>
                                        </p:attrNameLst>
                                      </p:cBhvr>
                                      <p:to>
                                        <p:strVal val="hidden"/>
                                      </p:to>
                                    </p:set>
                                  </p:childTnLst>
                                </p:cTn>
                              </p:par>
                            </p:childTnLst>
                          </p:cTn>
                        </p:par>
                        <p:par>
                          <p:cTn id="180" fill="hold">
                            <p:stCondLst>
                              <p:cond delay="49000"/>
                            </p:stCondLst>
                            <p:childTnLst>
                              <p:par>
                                <p:cTn id="181" presetID="1" presetClass="exit" presetSubtype="0" fill="hold" nodeType="afterEffect">
                                  <p:stCondLst>
                                    <p:cond delay="1000"/>
                                  </p:stCondLst>
                                  <p:childTnLst>
                                    <p:set>
                                      <p:cBhvr>
                                        <p:cTn id="182" dur="1" fill="hold">
                                          <p:stCondLst>
                                            <p:cond delay="0"/>
                                          </p:stCondLst>
                                        </p:cTn>
                                        <p:tgtEl>
                                          <p:spTgt spid="39"/>
                                        </p:tgtEl>
                                        <p:attrNameLst>
                                          <p:attrName>style.visibility</p:attrName>
                                        </p:attrNameLst>
                                      </p:cBhvr>
                                      <p:to>
                                        <p:strVal val="hidden"/>
                                      </p:to>
                                    </p:set>
                                  </p:childTnLst>
                                </p:cTn>
                              </p:par>
                            </p:childTnLst>
                          </p:cTn>
                        </p:par>
                        <p:par>
                          <p:cTn id="183" fill="hold">
                            <p:stCondLst>
                              <p:cond delay="50000"/>
                            </p:stCondLst>
                            <p:childTnLst>
                              <p:par>
                                <p:cTn id="184" presetID="1" presetClass="exit" presetSubtype="0" fill="hold" nodeType="afterEffect">
                                  <p:stCondLst>
                                    <p:cond delay="1000"/>
                                  </p:stCondLst>
                                  <p:childTnLst>
                                    <p:set>
                                      <p:cBhvr>
                                        <p:cTn id="185" dur="1" fill="hold">
                                          <p:stCondLst>
                                            <p:cond delay="0"/>
                                          </p:stCondLst>
                                        </p:cTn>
                                        <p:tgtEl>
                                          <p:spTgt spid="36"/>
                                        </p:tgtEl>
                                        <p:attrNameLst>
                                          <p:attrName>style.visibility</p:attrName>
                                        </p:attrNameLst>
                                      </p:cBhvr>
                                      <p:to>
                                        <p:strVal val="hidden"/>
                                      </p:to>
                                    </p:set>
                                  </p:childTnLst>
                                </p:cTn>
                              </p:par>
                            </p:childTnLst>
                          </p:cTn>
                        </p:par>
                        <p:par>
                          <p:cTn id="186" fill="hold">
                            <p:stCondLst>
                              <p:cond delay="51000"/>
                            </p:stCondLst>
                            <p:childTnLst>
                              <p:par>
                                <p:cTn id="187" presetID="1" presetClass="exit" presetSubtype="0" fill="hold" nodeType="afterEffect">
                                  <p:stCondLst>
                                    <p:cond delay="1000"/>
                                  </p:stCondLst>
                                  <p:childTnLst>
                                    <p:set>
                                      <p:cBhvr>
                                        <p:cTn id="188" dur="1" fill="hold">
                                          <p:stCondLst>
                                            <p:cond delay="0"/>
                                          </p:stCondLst>
                                        </p:cTn>
                                        <p:tgtEl>
                                          <p:spTgt spid="33"/>
                                        </p:tgtEl>
                                        <p:attrNameLst>
                                          <p:attrName>style.visibility</p:attrName>
                                        </p:attrNameLst>
                                      </p:cBhvr>
                                      <p:to>
                                        <p:strVal val="hidden"/>
                                      </p:to>
                                    </p:set>
                                  </p:childTnLst>
                                </p:cTn>
                              </p:par>
                            </p:childTnLst>
                          </p:cTn>
                        </p:par>
                        <p:par>
                          <p:cTn id="189" fill="hold">
                            <p:stCondLst>
                              <p:cond delay="52000"/>
                            </p:stCondLst>
                            <p:childTnLst>
                              <p:par>
                                <p:cTn id="190" presetID="1" presetClass="exit" presetSubtype="0" fill="hold" nodeType="afterEffect">
                                  <p:stCondLst>
                                    <p:cond delay="1000"/>
                                  </p:stCondLst>
                                  <p:childTnLst>
                                    <p:set>
                                      <p:cBhvr>
                                        <p:cTn id="191" dur="1" fill="hold">
                                          <p:stCondLst>
                                            <p:cond delay="0"/>
                                          </p:stCondLst>
                                        </p:cTn>
                                        <p:tgtEl>
                                          <p:spTgt spid="30"/>
                                        </p:tgtEl>
                                        <p:attrNameLst>
                                          <p:attrName>style.visibility</p:attrName>
                                        </p:attrNameLst>
                                      </p:cBhvr>
                                      <p:to>
                                        <p:strVal val="hidden"/>
                                      </p:to>
                                    </p:set>
                                  </p:childTnLst>
                                </p:cTn>
                              </p:par>
                            </p:childTnLst>
                          </p:cTn>
                        </p:par>
                        <p:par>
                          <p:cTn id="192" fill="hold">
                            <p:stCondLst>
                              <p:cond delay="53000"/>
                            </p:stCondLst>
                            <p:childTnLst>
                              <p:par>
                                <p:cTn id="193" presetID="1" presetClass="exit" presetSubtype="0" fill="hold" nodeType="afterEffect">
                                  <p:stCondLst>
                                    <p:cond delay="1000"/>
                                  </p:stCondLst>
                                  <p:childTnLst>
                                    <p:set>
                                      <p:cBhvr>
                                        <p:cTn id="194" dur="1" fill="hold">
                                          <p:stCondLst>
                                            <p:cond delay="0"/>
                                          </p:stCondLst>
                                        </p:cTn>
                                        <p:tgtEl>
                                          <p:spTgt spid="27"/>
                                        </p:tgtEl>
                                        <p:attrNameLst>
                                          <p:attrName>style.visibility</p:attrName>
                                        </p:attrNameLst>
                                      </p:cBhvr>
                                      <p:to>
                                        <p:strVal val="hidden"/>
                                      </p:to>
                                    </p:set>
                                  </p:childTnLst>
                                </p:cTn>
                              </p:par>
                            </p:childTnLst>
                          </p:cTn>
                        </p:par>
                        <p:par>
                          <p:cTn id="195" fill="hold">
                            <p:stCondLst>
                              <p:cond delay="54000"/>
                            </p:stCondLst>
                            <p:childTnLst>
                              <p:par>
                                <p:cTn id="196" presetID="1" presetClass="exit" presetSubtype="0" fill="hold" nodeType="afterEffect">
                                  <p:stCondLst>
                                    <p:cond delay="1000"/>
                                  </p:stCondLst>
                                  <p:childTnLst>
                                    <p:set>
                                      <p:cBhvr>
                                        <p:cTn id="197" dur="1" fill="hold">
                                          <p:stCondLst>
                                            <p:cond delay="0"/>
                                          </p:stCondLst>
                                        </p:cTn>
                                        <p:tgtEl>
                                          <p:spTgt spid="24"/>
                                        </p:tgtEl>
                                        <p:attrNameLst>
                                          <p:attrName>style.visibility</p:attrName>
                                        </p:attrNameLst>
                                      </p:cBhvr>
                                      <p:to>
                                        <p:strVal val="hidden"/>
                                      </p:to>
                                    </p:set>
                                  </p:childTnLst>
                                </p:cTn>
                              </p:par>
                            </p:childTnLst>
                          </p:cTn>
                        </p:par>
                        <p:par>
                          <p:cTn id="198" fill="hold">
                            <p:stCondLst>
                              <p:cond delay="55000"/>
                            </p:stCondLst>
                            <p:childTnLst>
                              <p:par>
                                <p:cTn id="199" presetID="1" presetClass="exit" presetSubtype="0" fill="hold" nodeType="afterEffect">
                                  <p:stCondLst>
                                    <p:cond delay="1000"/>
                                  </p:stCondLst>
                                  <p:childTnLst>
                                    <p:set>
                                      <p:cBhvr>
                                        <p:cTn id="200" dur="1" fill="hold">
                                          <p:stCondLst>
                                            <p:cond delay="0"/>
                                          </p:stCondLst>
                                        </p:cTn>
                                        <p:tgtEl>
                                          <p:spTgt spid="21"/>
                                        </p:tgtEl>
                                        <p:attrNameLst>
                                          <p:attrName>style.visibility</p:attrName>
                                        </p:attrNameLst>
                                      </p:cBhvr>
                                      <p:to>
                                        <p:strVal val="hidden"/>
                                      </p:to>
                                    </p:set>
                                  </p:childTnLst>
                                </p:cTn>
                              </p:par>
                            </p:childTnLst>
                          </p:cTn>
                        </p:par>
                        <p:par>
                          <p:cTn id="201" fill="hold">
                            <p:stCondLst>
                              <p:cond delay="56000"/>
                            </p:stCondLst>
                            <p:childTnLst>
                              <p:par>
                                <p:cTn id="202" presetID="1" presetClass="exit" presetSubtype="0" fill="hold" nodeType="afterEffect">
                                  <p:stCondLst>
                                    <p:cond delay="1000"/>
                                  </p:stCondLst>
                                  <p:childTnLst>
                                    <p:set>
                                      <p:cBhvr>
                                        <p:cTn id="203" dur="1" fill="hold">
                                          <p:stCondLst>
                                            <p:cond delay="0"/>
                                          </p:stCondLst>
                                        </p:cTn>
                                        <p:tgtEl>
                                          <p:spTgt spid="18"/>
                                        </p:tgtEl>
                                        <p:attrNameLst>
                                          <p:attrName>style.visibility</p:attrName>
                                        </p:attrNameLst>
                                      </p:cBhvr>
                                      <p:to>
                                        <p:strVal val="hidden"/>
                                      </p:to>
                                    </p:set>
                                  </p:childTnLst>
                                </p:cTn>
                              </p:par>
                            </p:childTnLst>
                          </p:cTn>
                        </p:par>
                        <p:par>
                          <p:cTn id="204" fill="hold">
                            <p:stCondLst>
                              <p:cond delay="57000"/>
                            </p:stCondLst>
                            <p:childTnLst>
                              <p:par>
                                <p:cTn id="205" presetID="1" presetClass="exit" presetSubtype="0" fill="hold" nodeType="afterEffect">
                                  <p:stCondLst>
                                    <p:cond delay="1000"/>
                                  </p:stCondLst>
                                  <p:childTnLst>
                                    <p:set>
                                      <p:cBhvr>
                                        <p:cTn id="206" dur="1" fill="hold">
                                          <p:stCondLst>
                                            <p:cond delay="0"/>
                                          </p:stCondLst>
                                        </p:cTn>
                                        <p:tgtEl>
                                          <p:spTgt spid="15"/>
                                        </p:tgtEl>
                                        <p:attrNameLst>
                                          <p:attrName>style.visibility</p:attrName>
                                        </p:attrNameLst>
                                      </p:cBhvr>
                                      <p:to>
                                        <p:strVal val="hidden"/>
                                      </p:to>
                                    </p:set>
                                  </p:childTnLst>
                                </p:cTn>
                              </p:par>
                            </p:childTnLst>
                          </p:cTn>
                        </p:par>
                        <p:par>
                          <p:cTn id="207" fill="hold">
                            <p:stCondLst>
                              <p:cond delay="58000"/>
                            </p:stCondLst>
                            <p:childTnLst>
                              <p:par>
                                <p:cTn id="208" presetID="1" presetClass="exit" presetSubtype="0" fill="hold" nodeType="afterEffect">
                                  <p:stCondLst>
                                    <p:cond delay="1000"/>
                                  </p:stCondLst>
                                  <p:childTnLst>
                                    <p:set>
                                      <p:cBhvr>
                                        <p:cTn id="209" dur="1" fill="hold">
                                          <p:stCondLst>
                                            <p:cond delay="0"/>
                                          </p:stCondLst>
                                        </p:cTn>
                                        <p:tgtEl>
                                          <p:spTgt spid="12"/>
                                        </p:tgtEl>
                                        <p:attrNameLst>
                                          <p:attrName>style.visibility</p:attrName>
                                        </p:attrNameLst>
                                      </p:cBhvr>
                                      <p:to>
                                        <p:strVal val="hidden"/>
                                      </p:to>
                                    </p:set>
                                  </p:childTnLst>
                                </p:cTn>
                              </p:par>
                            </p:childTnLst>
                          </p:cTn>
                        </p:par>
                        <p:par>
                          <p:cTn id="210" fill="hold">
                            <p:stCondLst>
                              <p:cond delay="59000"/>
                            </p:stCondLst>
                            <p:childTnLst>
                              <p:par>
                                <p:cTn id="211" presetID="6" presetClass="emph" presetSubtype="0" fill="hold" nodeType="afterEffect">
                                  <p:stCondLst>
                                    <p:cond delay="0"/>
                                  </p:stCondLst>
                                  <p:childTnLst>
                                    <p:animScale>
                                      <p:cBhvr>
                                        <p:cTn id="212" dur="2000" fill="hold"/>
                                        <p:tgtEl>
                                          <p:spTgt spid="6"/>
                                        </p:tgtEl>
                                      </p:cBhvr>
                                      <p:by x="150000" y="150000"/>
                                    </p:animScale>
                                  </p:childTnLst>
                                  <p:subTnLst>
                                    <p:audio>
                                      <p:cMediaNode>
                                        <p:cTn display="0" masterRel="sameClick">
                                          <p:stCondLst>
                                            <p:cond evt="begin" delay="0">
                                              <p:tn val="21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95"/>
                  </p:tgtEl>
                </p:cond>
              </p:nextCondLst>
            </p:seq>
          </p:childTnLst>
        </p:cTn>
      </p:par>
    </p:tnLst>
    <p:bldLst>
      <p:bldP spid="40"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525444-C2E8-4CB5-92F2-8B9094C8535D}"/>
              </a:ext>
            </a:extLst>
          </p:cNvPr>
          <p:cNvSpPr>
            <a:spLocks noGrp="1"/>
          </p:cNvSpPr>
          <p:nvPr>
            <p:ph idx="1"/>
          </p:nvPr>
        </p:nvSpPr>
        <p:spPr>
          <a:xfrm>
            <a:off x="-1" y="118938"/>
            <a:ext cx="6784259" cy="4069604"/>
          </a:xfrm>
        </p:spPr>
        <p:txBody>
          <a:bodyPr/>
          <a:lstStyle/>
          <a:p>
            <a:pPr algn="just">
              <a:buFont typeface="Wingdings" panose="05000000000000000000" pitchFamily="2" charset="2"/>
              <a:buChar char="v"/>
            </a:pPr>
            <a:r>
              <a:rPr lang="vi-VN" sz="2400" dirty="0">
                <a:latin typeface="+mj-lt"/>
              </a:rPr>
              <a:t>Lán Nà Lừa là nơi Chủ tịch Hồ Chí Minh đã ở và làm việc từ cuối tháng 5 đến ngày 22/8/1945, để chuẩn bị và lãnh đạo cuộc Tổng khởi nghĩa Tháng Tám năm 1945.</a:t>
            </a:r>
            <a:endParaRPr lang="en-US" sz="2400" dirty="0">
              <a:latin typeface="+mj-lt"/>
            </a:endParaRPr>
          </a:p>
          <a:p>
            <a:pPr algn="just">
              <a:buFont typeface="Wingdings" panose="05000000000000000000" pitchFamily="2" charset="2"/>
              <a:buChar char="v"/>
            </a:pPr>
            <a:r>
              <a:rPr lang="vi-VN" sz="2400" dirty="0">
                <a:latin typeface="+mj-lt"/>
              </a:rPr>
              <a:t>Ngày 4/5/1945, Bác Hồ bắt đầu cuộc hành trình từ Pác Bó (Cao Bằng) về Tân Trào (Tuyên Quang) Người yêu cầu “Cần phải chọn ngay trong vùng Tuyên Quang hoặc Thái Nguyên một địa điểm có dân tốt, địa hình tốt làm trung tâm liên lạc giữa miền xuôi, miền ngược, ra nước ngoài, làm nơi ở và làm việc”.</a:t>
            </a:r>
            <a:endParaRPr lang="en-US" sz="2400" dirty="0">
              <a:latin typeface="+mj-lt"/>
            </a:endParaRPr>
          </a:p>
        </p:txBody>
      </p:sp>
      <p:pic>
        <p:nvPicPr>
          <p:cNvPr id="5" name="Picture 4">
            <a:extLst>
              <a:ext uri="{FF2B5EF4-FFF2-40B4-BE49-F238E27FC236}">
                <a16:creationId xmlns:a16="http://schemas.microsoft.com/office/drawing/2014/main" id="{D2D09729-6E9F-44AD-9F63-4A30AA793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258" y="235974"/>
            <a:ext cx="5111507" cy="3952568"/>
          </a:xfrm>
          <a:prstGeom prst="rect">
            <a:avLst/>
          </a:prstGeom>
        </p:spPr>
      </p:pic>
      <p:sp>
        <p:nvSpPr>
          <p:cNvPr id="6" name="TextBox 5">
            <a:extLst>
              <a:ext uri="{FF2B5EF4-FFF2-40B4-BE49-F238E27FC236}">
                <a16:creationId xmlns:a16="http://schemas.microsoft.com/office/drawing/2014/main" id="{59AB06F4-8DED-43E7-9851-F77F11BB6775}"/>
              </a:ext>
            </a:extLst>
          </p:cNvPr>
          <p:cNvSpPr txBox="1"/>
          <p:nvPr/>
        </p:nvSpPr>
        <p:spPr>
          <a:xfrm>
            <a:off x="116032" y="4513006"/>
            <a:ext cx="11535194" cy="1938992"/>
          </a:xfrm>
          <a:prstGeom prst="rect">
            <a:avLst/>
          </a:prstGeom>
          <a:noFill/>
        </p:spPr>
        <p:txBody>
          <a:bodyPr wrap="square" rtlCol="0">
            <a:spAutoFit/>
          </a:bodyPr>
          <a:lstStyle/>
          <a:p>
            <a:pPr marL="342900" indent="-342900" algn="just">
              <a:buFont typeface="Wingdings" panose="05000000000000000000" pitchFamily="2" charset="2"/>
              <a:buChar char="v"/>
            </a:pPr>
            <a:r>
              <a:rPr lang="vi-VN" sz="2400" dirty="0">
                <a:latin typeface="+mj-lt"/>
              </a:rPr>
              <a:t>Nà Lừa là một căn lán nhỏ, nằm ở sườn núi Nà Lừa, cách làng Tân Lập 500m về phía đông, được dựng theo kiểu nhà sàn của người miền núi, dưới các tán cây rậm rạp đảm bảo bí mật cũng như đáp ứng được yêu cầu của Bác đề ra: “Gần nước, gần dân, xa đường quốc lộ, thuận đường tiến, tiện đường thoái”. Lán có hai gian nhỏ, gian bên trong là nơi Bác nghỉ ngơi, gian bên ngoài là nơi Bác làm việc và tiếp khách.</a:t>
            </a:r>
          </a:p>
        </p:txBody>
      </p:sp>
    </p:spTree>
    <p:extLst>
      <p:ext uri="{BB962C8B-B14F-4D97-AF65-F5344CB8AC3E}">
        <p14:creationId xmlns:p14="http://schemas.microsoft.com/office/powerpoint/2010/main" val="99341731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28" y="525410"/>
            <a:ext cx="10617183" cy="411304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2084" y="5735329"/>
            <a:ext cx="886349" cy="139449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140" y="5518841"/>
            <a:ext cx="3898381" cy="1453336"/>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61667"/>
            <a:ext cx="2082578" cy="183919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5421" y="5452208"/>
            <a:ext cx="1048141" cy="1650548"/>
          </a:xfrm>
          <a:prstGeom prst="rect">
            <a:avLst/>
          </a:prstGeom>
        </p:spPr>
      </p:pic>
      <p:sp>
        <p:nvSpPr>
          <p:cNvPr id="11" name="文本框 10"/>
          <p:cNvSpPr txBox="1"/>
          <p:nvPr/>
        </p:nvSpPr>
        <p:spPr>
          <a:xfrm>
            <a:off x="1522021" y="1339159"/>
            <a:ext cx="9254796" cy="1538883"/>
          </a:xfrm>
          <a:prstGeom prst="rect">
            <a:avLst/>
          </a:prstGeom>
          <a:noFill/>
        </p:spPr>
        <p:txBody>
          <a:bodyPr wrap="square" rtlCol="0">
            <a:spAutoFit/>
          </a:bodyPr>
          <a:lstStyle/>
          <a:p>
            <a:pPr algn="ctr"/>
            <a:r>
              <a:rPr lang="en-US" altLang="zh-CN" sz="5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ÔN TẬP GIỮA KỲ II</a:t>
            </a:r>
          </a:p>
          <a:p>
            <a:pPr algn="ct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4000"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4107304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par>
                                <p:cTn id="14" presetID="10" presetClass="entr" presetSubtype="0" fill="hold"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childTnLst>
                                </p:cTn>
                              </p:par>
                              <p:par>
                                <p:cTn id="26" presetID="10" presetClass="entr" presetSubtype="0" fill="hold" nodeType="withEffect">
                                  <p:stCondLst>
                                    <p:cond delay="5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1239821" y="445690"/>
            <a:ext cx="3420808" cy="646331"/>
          </a:xfrm>
          <a:prstGeom prst="rect">
            <a:avLst/>
          </a:prstGeom>
          <a:noFill/>
          <a:effectLst/>
        </p:spPr>
        <p:txBody>
          <a:bodyPr wrap="none" rtlCol="0">
            <a:spAutoFit/>
          </a:bodyPr>
          <a:lstStyle/>
          <a:p>
            <a:r>
              <a:rPr lang="en-US" altLang="zh-CN"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rPr>
              <a:t>A. CHÚ THÍCH</a:t>
            </a:r>
            <a:endParaRPr lang="zh-CN" altLang="en-US"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24" name="组合 16"/>
          <p:cNvGrpSpPr/>
          <p:nvPr/>
        </p:nvGrpSpPr>
        <p:grpSpPr>
          <a:xfrm>
            <a:off x="1772529" y="1929112"/>
            <a:ext cx="2167304" cy="1165781"/>
            <a:chOff x="1772529" y="1929112"/>
            <a:chExt cx="2167304" cy="1165781"/>
          </a:xfrm>
        </p:grpSpPr>
        <p:sp>
          <p:nvSpPr>
            <p:cNvPr id="25" name="任意多边形 17"/>
            <p:cNvSpPr/>
            <p:nvPr/>
          </p:nvSpPr>
          <p:spPr>
            <a:xfrm>
              <a:off x="1772529" y="1969478"/>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26" name="文本框 1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930286" y="1929112"/>
              <a:ext cx="1851789"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CÁ NHÂN</a:t>
              </a:r>
            </a:p>
          </p:txBody>
        </p:sp>
      </p:grpSp>
      <p:grpSp>
        <p:nvGrpSpPr>
          <p:cNvPr id="27" name="组合 19"/>
          <p:cNvGrpSpPr/>
          <p:nvPr/>
        </p:nvGrpSpPr>
        <p:grpSpPr>
          <a:xfrm>
            <a:off x="5002113" y="1945801"/>
            <a:ext cx="2167304" cy="1149091"/>
            <a:chOff x="5002113" y="1945801"/>
            <a:chExt cx="2167304" cy="1149091"/>
          </a:xfrm>
        </p:grpSpPr>
        <p:sp>
          <p:nvSpPr>
            <p:cNvPr id="28" name="任意多边形 20"/>
            <p:cNvSpPr/>
            <p:nvPr/>
          </p:nvSpPr>
          <p:spPr>
            <a:xfrm>
              <a:off x="5002113" y="1969477"/>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29" name="文本框 2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249927" y="1945801"/>
              <a:ext cx="1671676"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 </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CẶP ĐÔI</a:t>
              </a:r>
            </a:p>
          </p:txBody>
        </p:sp>
      </p:grpSp>
      <p:grpSp>
        <p:nvGrpSpPr>
          <p:cNvPr id="30" name="组合 22"/>
          <p:cNvGrpSpPr/>
          <p:nvPr/>
        </p:nvGrpSpPr>
        <p:grpSpPr>
          <a:xfrm>
            <a:off x="8231697" y="1929111"/>
            <a:ext cx="2167304" cy="1165780"/>
            <a:chOff x="8231697" y="1929111"/>
            <a:chExt cx="2167304" cy="1165780"/>
          </a:xfrm>
        </p:grpSpPr>
        <p:sp>
          <p:nvSpPr>
            <p:cNvPr id="31" name="任意多边形 23"/>
            <p:cNvSpPr/>
            <p:nvPr/>
          </p:nvSpPr>
          <p:spPr>
            <a:xfrm>
              <a:off x="8231697" y="1969476"/>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32" name="文本框 24"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651250" y="1929111"/>
              <a:ext cx="1340432"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NHÓM</a:t>
              </a:r>
            </a:p>
          </p:txBody>
        </p:sp>
      </p:grpSp>
      <p:sp>
        <p:nvSpPr>
          <p:cNvPr id="5" name="Oval 4"/>
          <p:cNvSpPr/>
          <p:nvPr/>
        </p:nvSpPr>
        <p:spPr>
          <a:xfrm>
            <a:off x="1651972" y="3586605"/>
            <a:ext cx="2408415" cy="235025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372724" y="3662725"/>
            <a:ext cx="2167304" cy="2045776"/>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p:nvSpPr>
        <p:spPr>
          <a:xfrm>
            <a:off x="4890337" y="3662725"/>
            <a:ext cx="2390855" cy="2198016"/>
          </a:xfrm>
          <a:prstGeom prst="teardrop">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934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decel="28000" fill="hold" nodeType="withEffect">
                                  <p:stCondLst>
                                    <p:cond delay="2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750" fill="hold"/>
                                        <p:tgtEl>
                                          <p:spTgt spid="30"/>
                                        </p:tgtEl>
                                        <p:attrNameLst>
                                          <p:attrName>ppt_x</p:attrName>
                                        </p:attrNameLst>
                                      </p:cBhvr>
                                      <p:tavLst>
                                        <p:tav tm="0">
                                          <p:val>
                                            <p:strVal val="#ppt_x"/>
                                          </p:val>
                                        </p:tav>
                                        <p:tav tm="100000">
                                          <p:val>
                                            <p:strVal val="#ppt_x"/>
                                          </p:val>
                                        </p:tav>
                                      </p:tavLst>
                                    </p:anim>
                                    <p:anim calcmode="lin" valueType="num">
                                      <p:cBhvr additive="base">
                                        <p:cTn id="16" dur="750" fill="hold"/>
                                        <p:tgtEl>
                                          <p:spTgt spid="30"/>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13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7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048" y="2743200"/>
            <a:ext cx="6125581" cy="2464231"/>
          </a:xfrm>
          <a:prstGeom prst="rect">
            <a:avLst/>
          </a:prstGeom>
        </p:spPr>
      </p:pic>
      <p:sp>
        <p:nvSpPr>
          <p:cNvPr id="32" name="文本框 31"/>
          <p:cNvSpPr txBox="1"/>
          <p:nvPr/>
        </p:nvSpPr>
        <p:spPr>
          <a:xfrm>
            <a:off x="2013848" y="2397735"/>
            <a:ext cx="1752230" cy="1569660"/>
          </a:xfrm>
          <a:prstGeom prst="rect">
            <a:avLst/>
          </a:prstGeom>
          <a:noFill/>
        </p:spPr>
        <p:txBody>
          <a:bodyPr wrap="square" rtlCol="0">
            <a:spAutoFit/>
          </a:bodyPr>
          <a:lstStyle/>
          <a:p>
            <a:r>
              <a:rPr lang="en-US" altLang="zh-CN" sz="96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02</a:t>
            </a:r>
            <a:endParaRPr lang="zh-CN" altLang="en-US" sz="96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5566026" y="2997899"/>
            <a:ext cx="5428166" cy="1754326"/>
          </a:xfrm>
          <a:prstGeom prst="rect">
            <a:avLst/>
          </a:prstGeom>
          <a:noFill/>
        </p:spPr>
        <p:txBody>
          <a:bodyPr wrap="square" rtlCol="0">
            <a:spAutoFit/>
          </a:bodyPr>
          <a:lstStyle/>
          <a:p>
            <a:pPr algn="ctr"/>
            <a:r>
              <a:rPr lang="en-US" altLang="zh-CN" sz="54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HÌNH THÀNH KIẾN THỨC</a:t>
            </a:r>
            <a:endParaRPr lang="zh-CN" altLang="en-US" sz="54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582713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a:extLst>
              <a:ext uri="{FF2B5EF4-FFF2-40B4-BE49-F238E27FC236}">
                <a16:creationId xmlns:a16="http://schemas.microsoft.com/office/drawing/2014/main" id="{A7A18A36-4537-4D27-8880-01F85E6F9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5951538"/>
            <a:ext cx="31956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a:extLst>
              <a:ext uri="{FF2B5EF4-FFF2-40B4-BE49-F238E27FC236}">
                <a16:creationId xmlns:a16="http://schemas.microsoft.com/office/drawing/2014/main" id="{993E6404-0437-4B53-B28A-8B1A91359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189" y="3702051"/>
            <a:ext cx="3051175" cy="2581275"/>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a:extLst>
              <a:ext uri="{FF2B5EF4-FFF2-40B4-BE49-F238E27FC236}">
                <a16:creationId xmlns:a16="http://schemas.microsoft.com/office/drawing/2014/main" id="{0CAD0795-A223-4723-BAF7-36969DB7D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650" y="5426076"/>
            <a:ext cx="2725738" cy="53816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a:extLst>
              <a:ext uri="{FF2B5EF4-FFF2-40B4-BE49-F238E27FC236}">
                <a16:creationId xmlns:a16="http://schemas.microsoft.com/office/drawing/2014/main" id="{A83CBD4F-39DE-45F8-90E0-728D59A50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639" y="5334000"/>
            <a:ext cx="681037" cy="3937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a16="http://schemas.microsoft.com/office/drawing/2014/main" id="{FEC92EF6-C156-42E8-A3FE-EAB741D82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350" y="4614864"/>
            <a:ext cx="2795588" cy="8223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a16="http://schemas.microsoft.com/office/drawing/2014/main" id="{9F5A5325-7A07-4119-9BC5-E4C0CDC581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4175" y="4919663"/>
            <a:ext cx="7620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id="{4A56203B-7505-4AB1-9282-BB2F61CA3D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0188" y="3694114"/>
            <a:ext cx="2830512" cy="176688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id="{022090E9-F0A4-4638-A7AB-A2A4D9DAB2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4100" y="3670300"/>
            <a:ext cx="2211388" cy="92710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id="{69CF7BA2-1116-4414-8D99-0EEBF06CBB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1400" y="2827339"/>
            <a:ext cx="2190750" cy="133508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6384214C-2132-49A9-875D-3A368C19AB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0189" y="3662363"/>
            <a:ext cx="3482975" cy="54451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57E5E534-F42B-41E3-BF7D-3187A22383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9064" y="2201863"/>
            <a:ext cx="2454275" cy="70326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id="{307364B5-9269-4434-8E5F-5E08B13B10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3038" y="1285875"/>
            <a:ext cx="271145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EDE80895-DE27-4C9E-BC73-683D5A488D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8389" y="920751"/>
            <a:ext cx="4052887" cy="7477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09BD2B38-BE72-44C0-9EE4-B246F06EC6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38750" y="866776"/>
            <a:ext cx="985838" cy="5048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8BE2D142-F05D-4F98-9ECC-008DD72D8A3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19826" y="1"/>
            <a:ext cx="4062413" cy="8286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0D63AA73-3FD6-4621-BAF1-E01677A5CF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32401" y="182563"/>
            <a:ext cx="1063625" cy="11874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C9DFB53B-30E1-4FE8-AA62-5B721139D93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0188" y="1176339"/>
            <a:ext cx="2601912" cy="270033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D0335901-248B-4D25-8B0F-21405F97C09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97063" y="2654300"/>
            <a:ext cx="1897062" cy="2268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AF3D3DA-BD75-4882-A6D7-FF46CA74BE39}"/>
              </a:ext>
            </a:extLst>
          </p:cNvPr>
          <p:cNvSpPr txBox="1"/>
          <p:nvPr/>
        </p:nvSpPr>
        <p:spPr>
          <a:xfrm>
            <a:off x="405746" y="102776"/>
            <a:ext cx="4518991"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TÓM TẮT KIẾN THỨC</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21" name="图片 29">
            <a:extLst>
              <a:ext uri="{FF2B5EF4-FFF2-40B4-BE49-F238E27FC236}">
                <a16:creationId xmlns:a16="http://schemas.microsoft.com/office/drawing/2014/main" id="{45FB4742-3BEE-4C95-AC5F-174A494305E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6828" y="469187"/>
            <a:ext cx="2817081" cy="1050221"/>
          </a:xfrm>
          <a:prstGeom prst="rect">
            <a:avLst/>
          </a:prstGeom>
        </p:spPr>
      </p:pic>
      <p:pic>
        <p:nvPicPr>
          <p:cNvPr id="22" name="Picture 21">
            <a:extLst>
              <a:ext uri="{FF2B5EF4-FFF2-40B4-BE49-F238E27FC236}">
                <a16:creationId xmlns:a16="http://schemas.microsoft.com/office/drawing/2014/main" id="{7C0A7479-B70B-45CC-AF24-77D4F18C41D6}"/>
              </a:ext>
            </a:extLst>
          </p:cNvPr>
          <p:cNvPicPr>
            <a:picLocks noChangeAspect="1"/>
          </p:cNvPicPr>
          <p:nvPr/>
        </p:nvPicPr>
        <p:blipFill>
          <a:blip r:embed="rId21"/>
          <a:stretch>
            <a:fillRect/>
          </a:stretch>
        </p:blipFill>
        <p:spPr>
          <a:xfrm>
            <a:off x="831826" y="5414963"/>
            <a:ext cx="1048603" cy="1652159"/>
          </a:xfrm>
          <a:prstGeom prst="rect">
            <a:avLst/>
          </a:prstGeom>
        </p:spPr>
      </p:pic>
      <p:pic>
        <p:nvPicPr>
          <p:cNvPr id="23" name="图片 12">
            <a:extLst>
              <a:ext uri="{FF2B5EF4-FFF2-40B4-BE49-F238E27FC236}">
                <a16:creationId xmlns:a16="http://schemas.microsoft.com/office/drawing/2014/main" id="{EBAB2017-70B3-47D0-8F46-7BCD720A9BC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27195" y="5301313"/>
            <a:ext cx="1152917" cy="1813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par>
                                <p:cTn id="93" presetID="42"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1000"/>
                                        <p:tgtEl>
                                          <p:spTgt spid="21"/>
                                        </p:tgtEl>
                                      </p:cBhvr>
                                    </p:animEffect>
                                    <p:anim calcmode="lin" valueType="num">
                                      <p:cBhvr>
                                        <p:cTn id="96" dur="1000" fill="hold"/>
                                        <p:tgtEl>
                                          <p:spTgt spid="21"/>
                                        </p:tgtEl>
                                        <p:attrNameLst>
                                          <p:attrName>ppt_x</p:attrName>
                                        </p:attrNameLst>
                                      </p:cBhvr>
                                      <p:tavLst>
                                        <p:tav tm="0">
                                          <p:val>
                                            <p:strVal val="#ppt_x"/>
                                          </p:val>
                                        </p:tav>
                                        <p:tav tm="100000">
                                          <p:val>
                                            <p:strVal val="#ppt_x"/>
                                          </p:val>
                                        </p:tav>
                                      </p:tavLst>
                                    </p:anim>
                                    <p:anim calcmode="lin" valueType="num">
                                      <p:cBhvr>
                                        <p:cTn id="9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585546"/>
            <a:ext cx="6101946" cy="2606046"/>
          </a:xfrm>
          <a:prstGeom prst="rect">
            <a:avLst/>
          </a:prstGeom>
        </p:spPr>
      </p:pic>
      <p:sp>
        <p:nvSpPr>
          <p:cNvPr id="32" name="文本框 31"/>
          <p:cNvSpPr txBox="1"/>
          <p:nvPr/>
        </p:nvSpPr>
        <p:spPr>
          <a:xfrm>
            <a:off x="1905360"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03</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6096000" y="3334942"/>
            <a:ext cx="4967385"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LUYỆN TẬP</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604836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id="{BD4E581D-1198-DC61-AC64-4E9582D2DDC4}"/>
              </a:ext>
            </a:extLst>
          </p:cNvPr>
          <p:cNvSpPr txBox="1"/>
          <p:nvPr/>
        </p:nvSpPr>
        <p:spPr>
          <a:xfrm>
            <a:off x="1813043" y="789573"/>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id="{195F813E-9600-9073-650E-99B1AC483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pic>
        <p:nvPicPr>
          <p:cNvPr id="3" name="Picture 2">
            <a:extLst>
              <a:ext uri="{FF2B5EF4-FFF2-40B4-BE49-F238E27FC236}">
                <a16:creationId xmlns:a16="http://schemas.microsoft.com/office/drawing/2014/main" id="{6155F82F-9CAB-404D-9CD8-B31D11E7B47A}"/>
              </a:ext>
            </a:extLst>
          </p:cNvPr>
          <p:cNvPicPr>
            <a:picLocks noChangeAspect="1"/>
          </p:cNvPicPr>
          <p:nvPr/>
        </p:nvPicPr>
        <p:blipFill>
          <a:blip r:embed="rId10"/>
          <a:stretch>
            <a:fillRect/>
          </a:stretch>
        </p:blipFill>
        <p:spPr>
          <a:xfrm>
            <a:off x="1516009" y="2055665"/>
            <a:ext cx="3078996" cy="2482746"/>
          </a:xfrm>
          <a:prstGeom prst="rect">
            <a:avLst/>
          </a:prstGeom>
        </p:spPr>
      </p:pic>
      <p:sp>
        <p:nvSpPr>
          <p:cNvPr id="14" name="Teardrop 13">
            <a:extLst>
              <a:ext uri="{FF2B5EF4-FFF2-40B4-BE49-F238E27FC236}">
                <a16:creationId xmlns:a16="http://schemas.microsoft.com/office/drawing/2014/main" id="{B9BB7DD7-8B16-4160-8B31-C7EFFAD9246E}"/>
              </a:ext>
            </a:extLst>
          </p:cNvPr>
          <p:cNvSpPr/>
          <p:nvPr/>
        </p:nvSpPr>
        <p:spPr>
          <a:xfrm>
            <a:off x="35849" y="1336232"/>
            <a:ext cx="1480160" cy="1464082"/>
          </a:xfrm>
          <a:prstGeom prst="teardrop">
            <a:avLst/>
          </a:prstGeom>
          <a:blipFill dpi="0" rotWithShape="1">
            <a:blip r:embed="rId11"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7861C5-ADB2-4BAD-8819-DB8B925680E4}"/>
              </a:ext>
            </a:extLst>
          </p:cNvPr>
          <p:cNvPicPr>
            <a:picLocks noChangeAspect="1"/>
          </p:cNvPicPr>
          <p:nvPr/>
        </p:nvPicPr>
        <p:blipFill>
          <a:blip r:embed="rId12"/>
          <a:stretch>
            <a:fillRect/>
          </a:stretch>
        </p:blipFill>
        <p:spPr>
          <a:xfrm>
            <a:off x="4977265" y="1371084"/>
            <a:ext cx="2821397" cy="3167327"/>
          </a:xfrm>
          <a:prstGeom prst="rect">
            <a:avLst/>
          </a:prstGeom>
        </p:spPr>
      </p:pic>
      <p:pic>
        <p:nvPicPr>
          <p:cNvPr id="6" name="Picture 5">
            <a:extLst>
              <a:ext uri="{FF2B5EF4-FFF2-40B4-BE49-F238E27FC236}">
                <a16:creationId xmlns:a16="http://schemas.microsoft.com/office/drawing/2014/main" id="{96588CBE-87DA-4EA7-B288-7C06495324D2}"/>
              </a:ext>
            </a:extLst>
          </p:cNvPr>
          <p:cNvPicPr>
            <a:picLocks noChangeAspect="1"/>
          </p:cNvPicPr>
          <p:nvPr/>
        </p:nvPicPr>
        <p:blipFill>
          <a:blip r:embed="rId13"/>
          <a:stretch>
            <a:fillRect/>
          </a:stretch>
        </p:blipFill>
        <p:spPr>
          <a:xfrm>
            <a:off x="8496797" y="1941568"/>
            <a:ext cx="3002783" cy="2596843"/>
          </a:xfrm>
          <a:prstGeom prst="rect">
            <a:avLst/>
          </a:prstGeom>
        </p:spPr>
      </p:pic>
      <p:sp>
        <p:nvSpPr>
          <p:cNvPr id="7" name="TextBox 6">
            <a:extLst>
              <a:ext uri="{FF2B5EF4-FFF2-40B4-BE49-F238E27FC236}">
                <a16:creationId xmlns:a16="http://schemas.microsoft.com/office/drawing/2014/main" id="{D54D8717-CA33-489A-87A4-0C7FA1656B33}"/>
              </a:ext>
            </a:extLst>
          </p:cNvPr>
          <p:cNvSpPr txBox="1"/>
          <p:nvPr/>
        </p:nvSpPr>
        <p:spPr>
          <a:xfrm>
            <a:off x="2374490" y="4763729"/>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1</a:t>
            </a:r>
            <a:endParaRPr lang="vi-VN" b="1" dirty="0">
              <a:solidFill>
                <a:srgbClr val="C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501AC16-ECE6-4CF4-AACA-207E612F97CF}"/>
              </a:ext>
            </a:extLst>
          </p:cNvPr>
          <p:cNvSpPr txBox="1"/>
          <p:nvPr/>
        </p:nvSpPr>
        <p:spPr>
          <a:xfrm>
            <a:off x="6096000" y="4735064"/>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2</a:t>
            </a:r>
            <a:endParaRPr lang="vi-VN" b="1"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CF4F1A3-EDA8-4FC0-BC81-89AC67FF6659}"/>
              </a:ext>
            </a:extLst>
          </p:cNvPr>
          <p:cNvSpPr txBox="1"/>
          <p:nvPr/>
        </p:nvSpPr>
        <p:spPr>
          <a:xfrm>
            <a:off x="9432025" y="4668385"/>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3</a:t>
            </a:r>
            <a:endParaRPr lang="vi-VN"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905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id="{BD4E581D-1198-DC61-AC64-4E9582D2DDC4}"/>
              </a:ext>
            </a:extLst>
          </p:cNvPr>
          <p:cNvSpPr txBox="1"/>
          <p:nvPr/>
        </p:nvSpPr>
        <p:spPr>
          <a:xfrm>
            <a:off x="1813043" y="789573"/>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id="{195F813E-9600-9073-650E-99B1AC4837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pic>
        <p:nvPicPr>
          <p:cNvPr id="3" name="Picture 2">
            <a:extLst>
              <a:ext uri="{FF2B5EF4-FFF2-40B4-BE49-F238E27FC236}">
                <a16:creationId xmlns:a16="http://schemas.microsoft.com/office/drawing/2014/main" id="{6155F82F-9CAB-404D-9CD8-B31D11E7B47A}"/>
              </a:ext>
            </a:extLst>
          </p:cNvPr>
          <p:cNvPicPr>
            <a:picLocks noChangeAspect="1"/>
          </p:cNvPicPr>
          <p:nvPr/>
        </p:nvPicPr>
        <p:blipFill>
          <a:blip r:embed="rId11"/>
          <a:stretch>
            <a:fillRect/>
          </a:stretch>
        </p:blipFill>
        <p:spPr>
          <a:xfrm>
            <a:off x="8227350" y="1659647"/>
            <a:ext cx="3546434" cy="2859664"/>
          </a:xfrm>
          <a:prstGeom prst="rect">
            <a:avLst/>
          </a:prstGeom>
        </p:spPr>
      </p:pic>
      <p:sp>
        <p:nvSpPr>
          <p:cNvPr id="7" name="TextBox 6">
            <a:extLst>
              <a:ext uri="{FF2B5EF4-FFF2-40B4-BE49-F238E27FC236}">
                <a16:creationId xmlns:a16="http://schemas.microsoft.com/office/drawing/2014/main" id="{D54D8717-CA33-489A-87A4-0C7FA1656B33}"/>
              </a:ext>
            </a:extLst>
          </p:cNvPr>
          <p:cNvSpPr txBox="1"/>
          <p:nvPr/>
        </p:nvSpPr>
        <p:spPr>
          <a:xfrm>
            <a:off x="9432025" y="4552030"/>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1</a:t>
            </a:r>
            <a:endParaRPr lang="vi-VN" b="1" dirty="0">
              <a:solidFill>
                <a:srgbClr val="C0000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F9E6E5BF-5C4D-492C-B1E4-7DD22C9DFB4C}"/>
              </a:ext>
            </a:extLst>
          </p:cNvPr>
          <p:cNvCxnSpPr/>
          <p:nvPr/>
        </p:nvCxnSpPr>
        <p:spPr>
          <a:xfrm>
            <a:off x="7462684" y="1266092"/>
            <a:ext cx="0" cy="5591908"/>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A0C1C5B7-1CE8-4826-8B99-85345B9CE427}"/>
              </a:ext>
            </a:extLst>
          </p:cNvPr>
          <p:cNvSpPr txBox="1"/>
          <p:nvPr/>
        </p:nvSpPr>
        <p:spPr>
          <a:xfrm>
            <a:off x="1581976" y="1569850"/>
            <a:ext cx="535260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 BC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MN//BC              </a:t>
            </a:r>
            <a:endParaRPr lang="vi-VN" sz="2800" i="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7CCB0014-FBE4-4493-ABE7-83A9CBD8ED8A}"/>
              </a:ext>
            </a:extLst>
          </p:cNvPr>
          <p:cNvGrpSpPr/>
          <p:nvPr/>
        </p:nvGrpSpPr>
        <p:grpSpPr>
          <a:xfrm>
            <a:off x="1679566" y="2249335"/>
            <a:ext cx="5877776" cy="1841500"/>
            <a:chOff x="1679566" y="2249335"/>
            <a:chExt cx="5877776" cy="1841500"/>
          </a:xfrm>
        </p:grpSpPr>
        <p:graphicFrame>
          <p:nvGraphicFramePr>
            <p:cNvPr id="20" name="Object 19">
              <a:extLst>
                <a:ext uri="{FF2B5EF4-FFF2-40B4-BE49-F238E27FC236}">
                  <a16:creationId xmlns:a16="http://schemas.microsoft.com/office/drawing/2014/main" id="{21825CBA-30CB-4C6F-AFB0-C9D7C8A3B8F2}"/>
                </a:ext>
              </a:extLst>
            </p:cNvPr>
            <p:cNvGraphicFramePr>
              <a:graphicFrameLocks noChangeAspect="1"/>
            </p:cNvGraphicFramePr>
            <p:nvPr>
              <p:extLst>
                <p:ext uri="{D42A27DB-BD31-4B8C-83A1-F6EECF244321}">
                  <p14:modId xmlns:p14="http://schemas.microsoft.com/office/powerpoint/2010/main" val="1803976560"/>
                </p:ext>
              </p:extLst>
            </p:nvPr>
          </p:nvGraphicFramePr>
          <p:xfrm>
            <a:off x="2545639" y="2249335"/>
            <a:ext cx="2292350" cy="1841500"/>
          </p:xfrm>
          <a:graphic>
            <a:graphicData uri="http://schemas.openxmlformats.org/presentationml/2006/ole">
              <mc:AlternateContent xmlns:mc="http://schemas.openxmlformats.org/markup-compatibility/2006">
                <mc:Choice xmlns:v="urn:schemas-microsoft-com:vml" Requires="v">
                  <p:oleObj spid="_x0000_s3203" name="Equation" r:id="rId12" imgW="990360" imgH="812520" progId="Equation.DSMT4">
                    <p:embed/>
                  </p:oleObj>
                </mc:Choice>
                <mc:Fallback>
                  <p:oleObj name="Equation" r:id="rId12" imgW="990360" imgH="812520" progId="Equation.DSMT4">
                    <p:embed/>
                    <p:pic>
                      <p:nvPicPr>
                        <p:cNvPr id="20" name="Object 19">
                          <a:extLst>
                            <a:ext uri="{FF2B5EF4-FFF2-40B4-BE49-F238E27FC236}">
                              <a16:creationId xmlns:a16="http://schemas.microsoft.com/office/drawing/2014/main" id="{21825CBA-30CB-4C6F-AFB0-C9D7C8A3B8F2}"/>
                            </a:ext>
                          </a:extLst>
                        </p:cNvPr>
                        <p:cNvPicPr>
                          <a:picLocks noChangeAspect="1" noChangeArrowheads="1"/>
                        </p:cNvPicPr>
                        <p:nvPr/>
                      </p:nvPicPr>
                      <p:blipFill>
                        <a:blip r:embed="rId13"/>
                        <a:srcRect/>
                        <a:stretch>
                          <a:fillRect/>
                        </a:stretch>
                      </p:blipFill>
                      <p:spPr bwMode="auto">
                        <a:xfrm>
                          <a:off x="2545639" y="2249335"/>
                          <a:ext cx="2292350" cy="1841500"/>
                        </a:xfrm>
                        <a:prstGeom prst="rect">
                          <a:avLst/>
                        </a:prstGeom>
                        <a:noFill/>
                      </p:spPr>
                    </p:pic>
                  </p:oleObj>
                </mc:Fallback>
              </mc:AlternateContent>
            </a:graphicData>
          </a:graphic>
        </p:graphicFrame>
        <p:graphicFrame>
          <p:nvGraphicFramePr>
            <p:cNvPr id="22" name="Object 21">
              <a:extLst>
                <a:ext uri="{FF2B5EF4-FFF2-40B4-BE49-F238E27FC236}">
                  <a16:creationId xmlns:a16="http://schemas.microsoft.com/office/drawing/2014/main" id="{B113B5D2-78AC-488F-9F1E-F7384A9F4811}"/>
                </a:ext>
              </a:extLst>
            </p:cNvPr>
            <p:cNvGraphicFramePr>
              <a:graphicFrameLocks noChangeAspect="1"/>
            </p:cNvGraphicFramePr>
            <p:nvPr>
              <p:extLst>
                <p:ext uri="{D42A27DB-BD31-4B8C-83A1-F6EECF244321}">
                  <p14:modId xmlns:p14="http://schemas.microsoft.com/office/powerpoint/2010/main" val="365295199"/>
                </p:ext>
              </p:extLst>
            </p:nvPr>
          </p:nvGraphicFramePr>
          <p:xfrm>
            <a:off x="1980625" y="2531838"/>
            <a:ext cx="674235" cy="371645"/>
          </p:xfrm>
          <a:graphic>
            <a:graphicData uri="http://schemas.openxmlformats.org/presentationml/2006/ole">
              <mc:AlternateContent xmlns:mc="http://schemas.openxmlformats.org/markup-compatibility/2006">
                <mc:Choice xmlns:v="urn:schemas-microsoft-com:vml" Requires="v">
                  <p:oleObj spid="_x0000_s3204" name="Equation" r:id="rId14" imgW="203040" imgH="139680" progId="Equation.DSMT4">
                    <p:embed/>
                  </p:oleObj>
                </mc:Choice>
                <mc:Fallback>
                  <p:oleObj name="Equation" r:id="rId14" imgW="203040" imgH="139680" progId="Equation.DSMT4">
                    <p:embed/>
                    <p:pic>
                      <p:nvPicPr>
                        <p:cNvPr id="22" name="Object 21">
                          <a:extLst>
                            <a:ext uri="{FF2B5EF4-FFF2-40B4-BE49-F238E27FC236}">
                              <a16:creationId xmlns:a16="http://schemas.microsoft.com/office/drawing/2014/main" id="{B113B5D2-78AC-488F-9F1E-F7384A9F4811}"/>
                            </a:ext>
                          </a:extLst>
                        </p:cNvPr>
                        <p:cNvPicPr/>
                        <p:nvPr/>
                      </p:nvPicPr>
                      <p:blipFill>
                        <a:blip r:embed="rId15"/>
                        <a:stretch>
                          <a:fillRect/>
                        </a:stretch>
                      </p:blipFill>
                      <p:spPr>
                        <a:xfrm>
                          <a:off x="1980625" y="2531838"/>
                          <a:ext cx="674235" cy="371645"/>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C4D7DE01-EDAE-41E4-A8DA-C1801C70C8DA}"/>
                </a:ext>
              </a:extLst>
            </p:cNvPr>
            <p:cNvSpPr txBox="1"/>
            <p:nvPr/>
          </p:nvSpPr>
          <p:spPr>
            <a:xfrm>
              <a:off x="1727748" y="2396828"/>
              <a:ext cx="582959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Thales)</a:t>
              </a:r>
              <a:endParaRPr lang="vi-VN"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8F49747-C163-41AD-8691-6D42DF948FAE}"/>
                </a:ext>
              </a:extLst>
            </p:cNvPr>
            <p:cNvSpPr txBox="1"/>
            <p:nvPr/>
          </p:nvSpPr>
          <p:spPr>
            <a:xfrm>
              <a:off x="1679566" y="3304667"/>
              <a:ext cx="88156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hay</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36757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id="{BD4E581D-1198-DC61-AC64-4E9582D2DDC4}"/>
              </a:ext>
            </a:extLst>
          </p:cNvPr>
          <p:cNvSpPr txBox="1"/>
          <p:nvPr/>
        </p:nvSpPr>
        <p:spPr>
          <a:xfrm>
            <a:off x="1813043" y="789573"/>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id="{195F813E-9600-9073-650E-99B1AC4837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pic>
        <p:nvPicPr>
          <p:cNvPr id="5" name="Picture 4">
            <a:extLst>
              <a:ext uri="{FF2B5EF4-FFF2-40B4-BE49-F238E27FC236}">
                <a16:creationId xmlns:a16="http://schemas.microsoft.com/office/drawing/2014/main" id="{317861C5-ADB2-4BAD-8819-DB8B925680E4}"/>
              </a:ext>
            </a:extLst>
          </p:cNvPr>
          <p:cNvPicPr>
            <a:picLocks noChangeAspect="1"/>
          </p:cNvPicPr>
          <p:nvPr/>
        </p:nvPicPr>
        <p:blipFill>
          <a:blip r:embed="rId11"/>
          <a:stretch>
            <a:fillRect/>
          </a:stretch>
        </p:blipFill>
        <p:spPr>
          <a:xfrm>
            <a:off x="7822799" y="1364646"/>
            <a:ext cx="3274694" cy="3676203"/>
          </a:xfrm>
          <a:prstGeom prst="rect">
            <a:avLst/>
          </a:prstGeom>
        </p:spPr>
      </p:pic>
      <p:sp>
        <p:nvSpPr>
          <p:cNvPr id="16" name="TextBox 15">
            <a:extLst>
              <a:ext uri="{FF2B5EF4-FFF2-40B4-BE49-F238E27FC236}">
                <a16:creationId xmlns:a16="http://schemas.microsoft.com/office/drawing/2014/main" id="{B501AC16-ECE6-4CF4-AACA-207E612F97CF}"/>
              </a:ext>
            </a:extLst>
          </p:cNvPr>
          <p:cNvSpPr txBox="1"/>
          <p:nvPr/>
        </p:nvSpPr>
        <p:spPr>
          <a:xfrm>
            <a:off x="9237165" y="4758213"/>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2</a:t>
            </a:r>
            <a:endParaRPr lang="vi-VN" b="1" dirty="0">
              <a:solidFill>
                <a:srgbClr val="C00000"/>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6C451740-7CE4-42F6-B683-030BD102A8E3}"/>
              </a:ext>
            </a:extLst>
          </p:cNvPr>
          <p:cNvCxnSpPr/>
          <p:nvPr/>
        </p:nvCxnSpPr>
        <p:spPr>
          <a:xfrm>
            <a:off x="7580671" y="1266092"/>
            <a:ext cx="0" cy="5521768"/>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 name="Group 1">
            <a:extLst>
              <a:ext uri="{FF2B5EF4-FFF2-40B4-BE49-F238E27FC236}">
                <a16:creationId xmlns:a16="http://schemas.microsoft.com/office/drawing/2014/main" id="{75229419-232E-4FFE-A919-E10D6C95D21F}"/>
              </a:ext>
            </a:extLst>
          </p:cNvPr>
          <p:cNvGrpSpPr/>
          <p:nvPr/>
        </p:nvGrpSpPr>
        <p:grpSpPr>
          <a:xfrm>
            <a:off x="1212495" y="1443038"/>
            <a:ext cx="5847994" cy="3928457"/>
            <a:chOff x="1212495" y="1443038"/>
            <a:chExt cx="5847994" cy="3928457"/>
          </a:xfrm>
        </p:grpSpPr>
        <p:graphicFrame>
          <p:nvGraphicFramePr>
            <p:cNvPr id="15" name="Object 14">
              <a:extLst>
                <a:ext uri="{FF2B5EF4-FFF2-40B4-BE49-F238E27FC236}">
                  <a16:creationId xmlns:a16="http://schemas.microsoft.com/office/drawing/2014/main" id="{63175D6B-0A91-4C8E-B704-8F5102723C16}"/>
                </a:ext>
              </a:extLst>
            </p:cNvPr>
            <p:cNvGraphicFramePr>
              <a:graphicFrameLocks noChangeAspect="1"/>
            </p:cNvGraphicFramePr>
            <p:nvPr>
              <p:extLst>
                <p:ext uri="{D42A27DB-BD31-4B8C-83A1-F6EECF244321}">
                  <p14:modId xmlns:p14="http://schemas.microsoft.com/office/powerpoint/2010/main" val="1642646929"/>
                </p:ext>
              </p:extLst>
            </p:nvPr>
          </p:nvGraphicFramePr>
          <p:xfrm>
            <a:off x="2564031" y="2858490"/>
            <a:ext cx="1775242" cy="2513005"/>
          </p:xfrm>
          <a:graphic>
            <a:graphicData uri="http://schemas.openxmlformats.org/presentationml/2006/ole">
              <mc:AlternateContent xmlns:mc="http://schemas.openxmlformats.org/markup-compatibility/2006">
                <mc:Choice xmlns:v="urn:schemas-microsoft-com:vml" Requires="v">
                  <p:oleObj spid="_x0000_s4229" name="Equation" r:id="rId12" imgW="736560" imgH="1041120" progId="Equation.DSMT4">
                    <p:embed/>
                  </p:oleObj>
                </mc:Choice>
                <mc:Fallback>
                  <p:oleObj name="Equation" r:id="rId12" imgW="736560" imgH="1041120" progId="Equation.DSMT4">
                    <p:embed/>
                    <p:pic>
                      <p:nvPicPr>
                        <p:cNvPr id="15" name="Object 14">
                          <a:extLst>
                            <a:ext uri="{FF2B5EF4-FFF2-40B4-BE49-F238E27FC236}">
                              <a16:creationId xmlns:a16="http://schemas.microsoft.com/office/drawing/2014/main" id="{63175D6B-0A91-4C8E-B704-8F5102723C16}"/>
                            </a:ext>
                          </a:extLst>
                        </p:cNvPr>
                        <p:cNvPicPr>
                          <a:picLocks noChangeAspect="1" noChangeArrowheads="1"/>
                        </p:cNvPicPr>
                        <p:nvPr/>
                      </p:nvPicPr>
                      <p:blipFill>
                        <a:blip r:embed="rId13"/>
                        <a:srcRect/>
                        <a:stretch>
                          <a:fillRect/>
                        </a:stretch>
                      </p:blipFill>
                      <p:spPr bwMode="auto">
                        <a:xfrm>
                          <a:off x="2564031" y="2858490"/>
                          <a:ext cx="1775242" cy="2513005"/>
                        </a:xfrm>
                        <a:prstGeom prst="rect">
                          <a:avLst/>
                        </a:prstGeom>
                        <a:noFill/>
                      </p:spPr>
                    </p:pic>
                  </p:oleObj>
                </mc:Fallback>
              </mc:AlternateContent>
            </a:graphicData>
          </a:graphic>
        </p:graphicFrame>
        <p:sp>
          <p:nvSpPr>
            <p:cNvPr id="20" name="TextBox 19">
              <a:extLst>
                <a:ext uri="{FF2B5EF4-FFF2-40B4-BE49-F238E27FC236}">
                  <a16:creationId xmlns:a16="http://schemas.microsoft.com/office/drawing/2014/main" id="{87C10EC1-31A8-4926-AFA8-079C551B212C}"/>
                </a:ext>
              </a:extLst>
            </p:cNvPr>
            <p:cNvSpPr txBox="1"/>
            <p:nvPr/>
          </p:nvSpPr>
          <p:spPr>
            <a:xfrm>
              <a:off x="1212495" y="1734818"/>
              <a:ext cx="5847994" cy="298543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sym typeface="Symbol"/>
                </a:rPr>
                <a:t>    </a:t>
              </a:r>
              <a:r>
                <a:rPr lang="en-US" sz="280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lý</a:t>
              </a:r>
              <a:r>
                <a:rPr lang="en-US" sz="2800">
                  <a:latin typeface="Times New Roman" panose="02020603050405020304" pitchFamily="18" charset="0"/>
                  <a:cs typeface="Times New Roman" panose="02020603050405020304" pitchFamily="18" charset="0"/>
                </a:rPr>
                <a:t> Thalès</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hay  </a:t>
              </a:r>
              <a:endParaRPr lang="vi-VN" sz="2800" dirty="0">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18EDBCDE-23E7-4169-9F80-BC8D8A0DF523}"/>
                </a:ext>
              </a:extLst>
            </p:cNvPr>
            <p:cNvGraphicFramePr>
              <a:graphicFrameLocks noChangeAspect="1"/>
            </p:cNvGraphicFramePr>
            <p:nvPr>
              <p:extLst>
                <p:ext uri="{D42A27DB-BD31-4B8C-83A1-F6EECF244321}">
                  <p14:modId xmlns:p14="http://schemas.microsoft.com/office/powerpoint/2010/main" val="1553180399"/>
                </p:ext>
              </p:extLst>
            </p:nvPr>
          </p:nvGraphicFramePr>
          <p:xfrm>
            <a:off x="2266950" y="1443038"/>
            <a:ext cx="3525838" cy="1031875"/>
          </p:xfrm>
          <a:graphic>
            <a:graphicData uri="http://schemas.openxmlformats.org/presentationml/2006/ole">
              <mc:AlternateContent xmlns:mc="http://schemas.openxmlformats.org/markup-compatibility/2006">
                <mc:Choice xmlns:v="urn:schemas-microsoft-com:vml" Requires="v">
                  <p:oleObj spid="_x0000_s4230" name="Equation" r:id="rId14" imgW="1562040" imgH="457200" progId="Equation.DSMT4">
                    <p:embed/>
                  </p:oleObj>
                </mc:Choice>
                <mc:Fallback>
                  <p:oleObj name="Equation" r:id="rId14" imgW="1562040" imgH="457200" progId="Equation.DSMT4">
                    <p:embed/>
                    <p:pic>
                      <p:nvPicPr>
                        <p:cNvPr id="21" name="Object 20">
                          <a:extLst>
                            <a:ext uri="{FF2B5EF4-FFF2-40B4-BE49-F238E27FC236}">
                              <a16:creationId xmlns:a16="http://schemas.microsoft.com/office/drawing/2014/main" id="{18EDBCDE-23E7-4169-9F80-BC8D8A0DF523}"/>
                            </a:ext>
                          </a:extLst>
                        </p:cNvPr>
                        <p:cNvPicPr/>
                        <p:nvPr/>
                      </p:nvPicPr>
                      <p:blipFill>
                        <a:blip r:embed="rId15"/>
                        <a:stretch>
                          <a:fillRect/>
                        </a:stretch>
                      </p:blipFill>
                      <p:spPr>
                        <a:xfrm>
                          <a:off x="2266950" y="1443038"/>
                          <a:ext cx="3525838" cy="1031875"/>
                        </a:xfrm>
                        <a:prstGeom prst="rect">
                          <a:avLst/>
                        </a:prstGeom>
                      </p:spPr>
                    </p:pic>
                  </p:oleObj>
                </mc:Fallback>
              </mc:AlternateContent>
            </a:graphicData>
          </a:graphic>
        </p:graphicFrame>
      </p:grpSp>
    </p:spTree>
    <p:extLst>
      <p:ext uri="{BB962C8B-B14F-4D97-AF65-F5344CB8AC3E}">
        <p14:creationId xmlns:p14="http://schemas.microsoft.com/office/powerpoint/2010/main" val="3301363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6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id="{BD4E581D-1198-DC61-AC64-4E9582D2DDC4}"/>
              </a:ext>
            </a:extLst>
          </p:cNvPr>
          <p:cNvSpPr txBox="1"/>
          <p:nvPr/>
        </p:nvSpPr>
        <p:spPr>
          <a:xfrm>
            <a:off x="1813043" y="789573"/>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id="{195F813E-9600-9073-650E-99B1AC4837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pic>
        <p:nvPicPr>
          <p:cNvPr id="6" name="Picture 5">
            <a:extLst>
              <a:ext uri="{FF2B5EF4-FFF2-40B4-BE49-F238E27FC236}">
                <a16:creationId xmlns:a16="http://schemas.microsoft.com/office/drawing/2014/main" id="{96588CBE-87DA-4EA7-B288-7C06495324D2}"/>
              </a:ext>
            </a:extLst>
          </p:cNvPr>
          <p:cNvPicPr>
            <a:picLocks noChangeAspect="1"/>
          </p:cNvPicPr>
          <p:nvPr/>
        </p:nvPicPr>
        <p:blipFill>
          <a:blip r:embed="rId11"/>
          <a:stretch>
            <a:fillRect/>
          </a:stretch>
        </p:blipFill>
        <p:spPr>
          <a:xfrm>
            <a:off x="8496797" y="1941568"/>
            <a:ext cx="3002783" cy="2596843"/>
          </a:xfrm>
          <a:prstGeom prst="rect">
            <a:avLst/>
          </a:prstGeom>
        </p:spPr>
      </p:pic>
      <p:sp>
        <p:nvSpPr>
          <p:cNvPr id="17" name="TextBox 16">
            <a:extLst>
              <a:ext uri="{FF2B5EF4-FFF2-40B4-BE49-F238E27FC236}">
                <a16:creationId xmlns:a16="http://schemas.microsoft.com/office/drawing/2014/main" id="{ACF4F1A3-EDA8-4FC0-BC81-89AC67FF6659}"/>
              </a:ext>
            </a:extLst>
          </p:cNvPr>
          <p:cNvSpPr txBox="1"/>
          <p:nvPr/>
        </p:nvSpPr>
        <p:spPr>
          <a:xfrm>
            <a:off x="9432025" y="4668385"/>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3</a:t>
            </a:r>
            <a:endParaRPr lang="vi-VN" b="1" dirty="0">
              <a:solidFill>
                <a:srgbClr val="C0000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9BCDEDE1-E052-4B9B-A1BC-9485BF03C6BA}"/>
              </a:ext>
            </a:extLst>
          </p:cNvPr>
          <p:cNvCxnSpPr>
            <a:cxnSpLocks/>
          </p:cNvCxnSpPr>
          <p:nvPr/>
        </p:nvCxnSpPr>
        <p:spPr>
          <a:xfrm>
            <a:off x="7064477" y="1312793"/>
            <a:ext cx="0" cy="554520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ectangle 2">
            <a:extLst>
              <a:ext uri="{FF2B5EF4-FFF2-40B4-BE49-F238E27FC236}">
                <a16:creationId xmlns:a16="http://schemas.microsoft.com/office/drawing/2014/main" id="{B0D33AFE-72F3-4C5C-9A8A-D394FBE91F64}"/>
              </a:ext>
            </a:extLst>
          </p:cNvPr>
          <p:cNvSpPr>
            <a:spLocks noChangeArrowheads="1"/>
          </p:cNvSpPr>
          <p:nvPr/>
        </p:nvSpPr>
        <p:spPr bwMode="auto">
          <a:xfrm>
            <a:off x="3338623" y="31856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2" name="Group 1">
            <a:extLst>
              <a:ext uri="{FF2B5EF4-FFF2-40B4-BE49-F238E27FC236}">
                <a16:creationId xmlns:a16="http://schemas.microsoft.com/office/drawing/2014/main" id="{B2C9A574-B617-4B02-8770-CC4F5332E325}"/>
              </a:ext>
            </a:extLst>
          </p:cNvPr>
          <p:cNvGrpSpPr/>
          <p:nvPr/>
        </p:nvGrpSpPr>
        <p:grpSpPr>
          <a:xfrm>
            <a:off x="1836738" y="1478837"/>
            <a:ext cx="4711533" cy="3059826"/>
            <a:chOff x="1836738" y="1478837"/>
            <a:chExt cx="4711533" cy="3059826"/>
          </a:xfrm>
        </p:grpSpPr>
        <p:graphicFrame>
          <p:nvGraphicFramePr>
            <p:cNvPr id="21" name="Object 20">
              <a:extLst>
                <a:ext uri="{FF2B5EF4-FFF2-40B4-BE49-F238E27FC236}">
                  <a16:creationId xmlns:a16="http://schemas.microsoft.com/office/drawing/2014/main" id="{C39CDBBC-BA12-453C-8D80-1728C47C9549}"/>
                </a:ext>
              </a:extLst>
            </p:cNvPr>
            <p:cNvGraphicFramePr>
              <a:graphicFrameLocks noChangeAspect="1"/>
            </p:cNvGraphicFramePr>
            <p:nvPr>
              <p:extLst>
                <p:ext uri="{D42A27DB-BD31-4B8C-83A1-F6EECF244321}">
                  <p14:modId xmlns:p14="http://schemas.microsoft.com/office/powerpoint/2010/main" val="2587735995"/>
                </p:ext>
              </p:extLst>
            </p:nvPr>
          </p:nvGraphicFramePr>
          <p:xfrm>
            <a:off x="1836738" y="2241550"/>
            <a:ext cx="2224087" cy="2297113"/>
          </p:xfrm>
          <a:graphic>
            <a:graphicData uri="http://schemas.openxmlformats.org/presentationml/2006/ole">
              <mc:AlternateContent xmlns:mc="http://schemas.openxmlformats.org/markup-compatibility/2006">
                <mc:Choice xmlns:v="urn:schemas-microsoft-com:vml" Requires="v">
                  <p:oleObj spid="_x0000_s5187" name="Equation" r:id="rId12" imgW="1028520" imgH="1079280" progId="Equation.DSMT4">
                    <p:embed/>
                  </p:oleObj>
                </mc:Choice>
                <mc:Fallback>
                  <p:oleObj name="Equation" r:id="rId12" imgW="1028520" imgH="1079280" progId="Equation.DSMT4">
                    <p:embed/>
                    <p:pic>
                      <p:nvPicPr>
                        <p:cNvPr id="21" name="Object 20">
                          <a:extLst>
                            <a:ext uri="{FF2B5EF4-FFF2-40B4-BE49-F238E27FC236}">
                              <a16:creationId xmlns:a16="http://schemas.microsoft.com/office/drawing/2014/main" id="{C39CDBBC-BA12-453C-8D80-1728C47C9549}"/>
                            </a:ext>
                          </a:extLst>
                        </p:cNvPr>
                        <p:cNvPicPr>
                          <a:picLocks noChangeAspect="1" noChangeArrowheads="1"/>
                        </p:cNvPicPr>
                        <p:nvPr/>
                      </p:nvPicPr>
                      <p:blipFill>
                        <a:blip r:embed="rId13"/>
                        <a:srcRect/>
                        <a:stretch>
                          <a:fillRect/>
                        </a:stretch>
                      </p:blipFill>
                      <p:spPr bwMode="auto">
                        <a:xfrm>
                          <a:off x="1836738" y="2241550"/>
                          <a:ext cx="2224087" cy="2297113"/>
                        </a:xfrm>
                        <a:prstGeom prst="rect">
                          <a:avLst/>
                        </a:prstGeom>
                        <a:noFill/>
                      </p:spPr>
                    </p:pic>
                  </p:oleObj>
                </mc:Fallback>
              </mc:AlternateContent>
            </a:graphicData>
          </a:graphic>
        </p:graphicFrame>
        <p:sp>
          <p:nvSpPr>
            <p:cNvPr id="22" name="TextBox 21">
              <a:extLst>
                <a:ext uri="{FF2B5EF4-FFF2-40B4-BE49-F238E27FC236}">
                  <a16:creationId xmlns:a16="http://schemas.microsoft.com/office/drawing/2014/main" id="{8504D901-0337-4726-96AD-9FCA107DF323}"/>
                </a:ext>
              </a:extLst>
            </p:cNvPr>
            <p:cNvSpPr txBox="1"/>
            <p:nvPr/>
          </p:nvSpPr>
          <p:spPr>
            <a:xfrm>
              <a:off x="1917290" y="1478837"/>
              <a:ext cx="4630981" cy="2246769"/>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ST // QR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Thalès</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38614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tỉ</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số</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r>
              <a:rPr lang="en-US" sz="2800" b="1" dirty="0">
                <a:solidFill>
                  <a:srgbClr val="0D0692"/>
                </a:solidFill>
                <a:latin typeface="Times New Roman" panose="02020603050405020304" pitchFamily="18" charset="0"/>
                <a:cs typeface="Times New Roman" panose="02020603050405020304" pitchFamily="18" charset="0"/>
              </a:rPr>
              <a:t> –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pic>
        <p:nvPicPr>
          <p:cNvPr id="2" name="Picture 1">
            <a:extLst>
              <a:ext uri="{FF2B5EF4-FFF2-40B4-BE49-F238E27FC236}">
                <a16:creationId xmlns:a16="http://schemas.microsoft.com/office/drawing/2014/main" id="{0CABEC38-0879-40E8-9576-FD3BB19F1805}"/>
              </a:ext>
            </a:extLst>
          </p:cNvPr>
          <p:cNvPicPr>
            <a:picLocks noChangeAspect="1"/>
          </p:cNvPicPr>
          <p:nvPr/>
        </p:nvPicPr>
        <p:blipFill>
          <a:blip r:embed="rId8"/>
          <a:stretch>
            <a:fillRect/>
          </a:stretch>
        </p:blipFill>
        <p:spPr>
          <a:xfrm>
            <a:off x="7139108" y="1778904"/>
            <a:ext cx="4300136" cy="3235547"/>
          </a:xfrm>
          <a:prstGeom prst="rect">
            <a:avLst/>
          </a:prstGeom>
        </p:spPr>
      </p:pic>
      <p:sp>
        <p:nvSpPr>
          <p:cNvPr id="18" name="TextBox 17">
            <a:extLst>
              <a:ext uri="{FF2B5EF4-FFF2-40B4-BE49-F238E27FC236}">
                <a16:creationId xmlns:a16="http://schemas.microsoft.com/office/drawing/2014/main" id="{FB3D2F38-2F0C-41A9-953A-0D0C0F2D3206}"/>
              </a:ext>
            </a:extLst>
          </p:cNvPr>
          <p:cNvSpPr txBox="1"/>
          <p:nvPr/>
        </p:nvSpPr>
        <p:spPr>
          <a:xfrm>
            <a:off x="571204" y="3076019"/>
            <a:ext cx="6463777" cy="206210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Pytago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ABC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có</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vi-VN"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67DB178-5C4F-441F-A5DB-1F7352DC8285}"/>
              </a:ext>
            </a:extLst>
          </p:cNvPr>
          <p:cNvSpPr txBox="1"/>
          <p:nvPr/>
        </p:nvSpPr>
        <p:spPr>
          <a:xfrm>
            <a:off x="3425915" y="2200790"/>
            <a:ext cx="180328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Lời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giải</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BD15BEFE-D03D-455D-A928-F92FCF8FE8C5}"/>
              </a:ext>
            </a:extLst>
          </p:cNvPr>
          <p:cNvSpPr/>
          <p:nvPr/>
        </p:nvSpPr>
        <p:spPr>
          <a:xfrm>
            <a:off x="135658" y="1"/>
            <a:ext cx="1396845" cy="1408508"/>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3">
            <a:extLst>
              <a:ext uri="{FF2B5EF4-FFF2-40B4-BE49-F238E27FC236}">
                <a16:creationId xmlns:a16="http://schemas.microsoft.com/office/drawing/2014/main" id="{BD4E581D-1198-DC61-AC64-4E9582D2DDC4}"/>
              </a:ext>
            </a:extLst>
          </p:cNvPr>
          <p:cNvSpPr txBox="1"/>
          <p:nvPr/>
        </p:nvSpPr>
        <p:spPr>
          <a:xfrm>
            <a:off x="2007233" y="1146217"/>
            <a:ext cx="7865102" cy="954107"/>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2: Cho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biết</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AB = 3, AC = 4, CE = 7,2. </a:t>
            </a:r>
          </a:p>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Tính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độ</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dài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đoạn</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thẳng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CD</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2F7BD2AD-B64E-4B2C-BEC9-2AA7D47CB72A}"/>
              </a:ext>
            </a:extLst>
          </p:cNvPr>
          <p:cNvGraphicFramePr>
            <a:graphicFrameLocks noChangeAspect="1"/>
          </p:cNvGraphicFramePr>
          <p:nvPr/>
        </p:nvGraphicFramePr>
        <p:xfrm>
          <a:off x="571204" y="4022249"/>
          <a:ext cx="7781925" cy="593725"/>
        </p:xfrm>
        <a:graphic>
          <a:graphicData uri="http://schemas.openxmlformats.org/presentationml/2006/ole">
            <mc:AlternateContent xmlns:mc="http://schemas.openxmlformats.org/markup-compatibility/2006">
              <mc:Choice xmlns:v="urn:schemas-microsoft-com:vml" Requires="v">
                <p:oleObj spid="_x0000_s6405" name="Equation" r:id="rId10" imgW="3670200" imgH="279360" progId="Equation.DSMT4">
                  <p:embed/>
                </p:oleObj>
              </mc:Choice>
              <mc:Fallback>
                <p:oleObj name="Equation" r:id="rId10" imgW="3670200" imgH="279360" progId="Equation.DSMT4">
                  <p:embed/>
                  <p:pic>
                    <p:nvPicPr>
                      <p:cNvPr id="5" name="Object 4">
                        <a:extLst>
                          <a:ext uri="{FF2B5EF4-FFF2-40B4-BE49-F238E27FC236}">
                            <a16:creationId xmlns:a16="http://schemas.microsoft.com/office/drawing/2014/main" id="{2F7BD2AD-B64E-4B2C-BEC9-2AA7D47CB72A}"/>
                          </a:ext>
                        </a:extLst>
                      </p:cNvPr>
                      <p:cNvPicPr/>
                      <p:nvPr/>
                    </p:nvPicPr>
                    <p:blipFill>
                      <a:blip r:embed="rId11"/>
                      <a:stretch>
                        <a:fillRect/>
                      </a:stretch>
                    </p:blipFill>
                    <p:spPr>
                      <a:xfrm>
                        <a:off x="571204" y="4022249"/>
                        <a:ext cx="7781925" cy="59372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E1F0AD6-A90F-4C78-BA70-FD1B26815614}"/>
              </a:ext>
            </a:extLst>
          </p:cNvPr>
          <p:cNvSpPr txBox="1"/>
          <p:nvPr/>
        </p:nvSpPr>
        <p:spPr>
          <a:xfrm>
            <a:off x="864444" y="4814141"/>
            <a:ext cx="9795053" cy="1815882"/>
          </a:xfrm>
          <a:prstGeom prst="rect">
            <a:avLst/>
          </a:prstGeom>
          <a:noFill/>
        </p:spPr>
        <p:txBody>
          <a:bodyPr wrap="square" rtlCol="0">
            <a:spAutoFit/>
          </a:bodyPr>
          <a:lstStyle/>
          <a:p>
            <a:r>
              <a:rPr lang="en-US" sz="2800" err="1">
                <a:latin typeface="Times New Roman" panose="02020603050405020304" pitchFamily="18" charset="0"/>
                <a:cs typeface="Times New Roman" panose="02020603050405020304" pitchFamily="18" charset="0"/>
              </a:rPr>
              <a:t>Vì</a:t>
            </a:r>
            <a:r>
              <a:rPr lang="en-US" sz="280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Thalès</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Hay</a:t>
            </a:r>
            <a:endParaRPr lang="vi-VN" sz="2800" dirty="0">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57EA3E5F-DA50-4953-9469-53B3DE850EBD}"/>
              </a:ext>
            </a:extLst>
          </p:cNvPr>
          <p:cNvGraphicFramePr>
            <a:graphicFrameLocks noChangeAspect="1"/>
          </p:cNvGraphicFramePr>
          <p:nvPr>
            <p:extLst>
              <p:ext uri="{D42A27DB-BD31-4B8C-83A1-F6EECF244321}">
                <p14:modId xmlns:p14="http://schemas.microsoft.com/office/powerpoint/2010/main" val="442117700"/>
              </p:ext>
            </p:extLst>
          </p:nvPr>
        </p:nvGraphicFramePr>
        <p:xfrm>
          <a:off x="1452563" y="4625975"/>
          <a:ext cx="3332162" cy="1023938"/>
        </p:xfrm>
        <a:graphic>
          <a:graphicData uri="http://schemas.openxmlformats.org/presentationml/2006/ole">
            <mc:AlternateContent xmlns:mc="http://schemas.openxmlformats.org/markup-compatibility/2006">
              <mc:Choice xmlns:v="urn:schemas-microsoft-com:vml" Requires="v">
                <p:oleObj spid="_x0000_s6406" name="Equation" r:id="rId12" imgW="1777680" imgH="545760" progId="Equation.DSMT4">
                  <p:embed/>
                </p:oleObj>
              </mc:Choice>
              <mc:Fallback>
                <p:oleObj name="Equation" r:id="rId12" imgW="1777680" imgH="545760" progId="Equation.DSMT4">
                  <p:embed/>
                  <p:pic>
                    <p:nvPicPr>
                      <p:cNvPr id="10" name="Object 9">
                        <a:extLst>
                          <a:ext uri="{FF2B5EF4-FFF2-40B4-BE49-F238E27FC236}">
                            <a16:creationId xmlns:a16="http://schemas.microsoft.com/office/drawing/2014/main" id="{57EA3E5F-DA50-4953-9469-53B3DE850EBD}"/>
                          </a:ext>
                        </a:extLst>
                      </p:cNvPr>
                      <p:cNvPicPr/>
                      <p:nvPr/>
                    </p:nvPicPr>
                    <p:blipFill>
                      <a:blip r:embed="rId13"/>
                      <a:stretch>
                        <a:fillRect/>
                      </a:stretch>
                    </p:blipFill>
                    <p:spPr>
                      <a:xfrm>
                        <a:off x="1452563" y="4625975"/>
                        <a:ext cx="3332162" cy="102393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76E0AE31-5934-483C-921B-0FE57FE84237}"/>
              </a:ext>
            </a:extLst>
          </p:cNvPr>
          <p:cNvGraphicFramePr>
            <a:graphicFrameLocks noChangeAspect="1"/>
          </p:cNvGraphicFramePr>
          <p:nvPr>
            <p:extLst>
              <p:ext uri="{D42A27DB-BD31-4B8C-83A1-F6EECF244321}">
                <p14:modId xmlns:p14="http://schemas.microsoft.com/office/powerpoint/2010/main" val="4165548795"/>
              </p:ext>
            </p:extLst>
          </p:nvPr>
        </p:nvGraphicFramePr>
        <p:xfrm>
          <a:off x="4974057" y="4700588"/>
          <a:ext cx="1841500" cy="862012"/>
        </p:xfrm>
        <a:graphic>
          <a:graphicData uri="http://schemas.openxmlformats.org/presentationml/2006/ole">
            <mc:AlternateContent xmlns:mc="http://schemas.openxmlformats.org/markup-compatibility/2006">
              <mc:Choice xmlns:v="urn:schemas-microsoft-com:vml" Requires="v">
                <p:oleObj spid="_x0000_s6407" name="Equation" r:id="rId14" imgW="977760" imgH="457200" progId="Equation.DSMT4">
                  <p:embed/>
                </p:oleObj>
              </mc:Choice>
              <mc:Fallback>
                <p:oleObj name="Equation" r:id="rId14" imgW="977760" imgH="457200" progId="Equation.DSMT4">
                  <p:embed/>
                  <p:pic>
                    <p:nvPicPr>
                      <p:cNvPr id="14" name="Object 13">
                        <a:extLst>
                          <a:ext uri="{FF2B5EF4-FFF2-40B4-BE49-F238E27FC236}">
                            <a16:creationId xmlns:a16="http://schemas.microsoft.com/office/drawing/2014/main" id="{76E0AE31-5934-483C-921B-0FE57FE84237}"/>
                          </a:ext>
                        </a:extLst>
                      </p:cNvPr>
                      <p:cNvPicPr/>
                      <p:nvPr/>
                    </p:nvPicPr>
                    <p:blipFill>
                      <a:blip r:embed="rId15"/>
                      <a:stretch>
                        <a:fillRect/>
                      </a:stretch>
                    </p:blipFill>
                    <p:spPr>
                      <a:xfrm>
                        <a:off x="4974057" y="4700588"/>
                        <a:ext cx="1841500" cy="86201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85ED091-A9F6-481F-90DC-11B7C6CA263B}"/>
              </a:ext>
            </a:extLst>
          </p:cNvPr>
          <p:cNvGraphicFramePr>
            <a:graphicFrameLocks noChangeAspect="1"/>
          </p:cNvGraphicFramePr>
          <p:nvPr/>
        </p:nvGraphicFramePr>
        <p:xfrm>
          <a:off x="5137778" y="5937594"/>
          <a:ext cx="3794405" cy="861306"/>
        </p:xfrm>
        <a:graphic>
          <a:graphicData uri="http://schemas.openxmlformats.org/presentationml/2006/ole">
            <mc:AlternateContent xmlns:mc="http://schemas.openxmlformats.org/markup-compatibility/2006">
              <mc:Choice xmlns:v="urn:schemas-microsoft-com:vml" Requires="v">
                <p:oleObj spid="_x0000_s6408" name="Equation" r:id="rId16" imgW="2070000" imgH="469800" progId="Equation.DSMT4">
                  <p:embed/>
                </p:oleObj>
              </mc:Choice>
              <mc:Fallback>
                <p:oleObj name="Equation" r:id="rId16" imgW="2070000" imgH="469800" progId="Equation.DSMT4">
                  <p:embed/>
                  <p:pic>
                    <p:nvPicPr>
                      <p:cNvPr id="17" name="Object 16">
                        <a:extLst>
                          <a:ext uri="{FF2B5EF4-FFF2-40B4-BE49-F238E27FC236}">
                            <a16:creationId xmlns:a16="http://schemas.microsoft.com/office/drawing/2014/main" id="{A85ED091-A9F6-481F-90DC-11B7C6CA263B}"/>
                          </a:ext>
                        </a:extLst>
                      </p:cNvPr>
                      <p:cNvPicPr/>
                      <p:nvPr/>
                    </p:nvPicPr>
                    <p:blipFill>
                      <a:blip r:embed="rId17"/>
                      <a:stretch>
                        <a:fillRect/>
                      </a:stretch>
                    </p:blipFill>
                    <p:spPr>
                      <a:xfrm>
                        <a:off x="5137778" y="5937594"/>
                        <a:ext cx="3794405" cy="861306"/>
                      </a:xfrm>
                      <a:prstGeom prst="rect">
                        <a:avLst/>
                      </a:prstGeom>
                    </p:spPr>
                  </p:pic>
                </p:oleObj>
              </mc:Fallback>
            </mc:AlternateContent>
          </a:graphicData>
        </a:graphic>
      </p:graphicFrame>
    </p:spTree>
    <p:extLst>
      <p:ext uri="{BB962C8B-B14F-4D97-AF65-F5344CB8AC3E}">
        <p14:creationId xmlns:p14="http://schemas.microsoft.com/office/powerpoint/2010/main" val="2790758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15"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Times New Roman" panose="02020603050405020304" pitchFamily="18" charset="0"/>
                <a:cs typeface="Times New Roman" panose="02020603050405020304" pitchFamily="18" charset="0"/>
              </a:rPr>
              <a:t>Dạng</a:t>
            </a:r>
            <a:r>
              <a:rPr lang="en-US" sz="2800" b="1" dirty="0">
                <a:solidFill>
                  <a:srgbClr val="0070C0"/>
                </a:solidFill>
                <a:latin typeface="Times New Roman" panose="02020603050405020304" pitchFamily="18" charset="0"/>
                <a:cs typeface="Times New Roman" panose="02020603050405020304" pitchFamily="18" charset="0"/>
              </a:rPr>
              <a:t> 2:</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Chứng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minh</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hệ</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thức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đoạn</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thẳng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bằng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nhau</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đường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thẳng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song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song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và</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chứng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minh</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toán</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có</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liên</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quan</a:t>
            </a:r>
            <a:r>
              <a:rPr lang="en-US" sz="2800" b="1" dirty="0">
                <a:solidFill>
                  <a:schemeClr val="accent6">
                    <a:lumMod val="25000"/>
                  </a:schemeClr>
                </a:solidFill>
                <a:latin typeface="Times New Roman" panose="02020603050405020304" pitchFamily="18" charset="0"/>
                <a:cs typeface="Times New Roman" panose="02020603050405020304" pitchFamily="18" charset="0"/>
              </a:rPr>
              <a:t>.</a:t>
            </a:r>
            <a:endParaRPr lang="vi-VN" sz="2800" dirty="0">
              <a:solidFill>
                <a:schemeClr val="accent6">
                  <a:lumMod val="25000"/>
                </a:schemeClr>
              </a:solidFill>
              <a:effectLst/>
              <a:latin typeface="Times New Roman" panose="02020603050405020304" pitchFamily="18" charset="0"/>
              <a:cs typeface="Times New Roman" panose="02020603050405020304" pitchFamily="18" charset="0"/>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3252" y="6455986"/>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 y="6178741"/>
            <a:ext cx="928337" cy="819847"/>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0145" y="6035855"/>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3521" y="5912561"/>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67399" y="5110563"/>
            <a:ext cx="675801" cy="1063241"/>
          </a:xfrm>
          <a:prstGeom prst="rect">
            <a:avLst/>
          </a:prstGeom>
        </p:spPr>
      </p:pic>
      <p:pic>
        <p:nvPicPr>
          <p:cNvPr id="6" name="Picture 5">
            <a:extLst>
              <a:ext uri="{FF2B5EF4-FFF2-40B4-BE49-F238E27FC236}">
                <a16:creationId xmlns:a16="http://schemas.microsoft.com/office/drawing/2014/main" id="{4395EA75-5B18-AD2C-D867-E2B92E8820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27326" y="617428"/>
            <a:ext cx="1015874" cy="1015874"/>
          </a:xfrm>
          <a:prstGeom prst="rect">
            <a:avLst/>
          </a:prstGeom>
        </p:spPr>
      </p:pic>
      <p:sp>
        <p:nvSpPr>
          <p:cNvPr id="19" name="TextBox 18">
            <a:extLst>
              <a:ext uri="{FF2B5EF4-FFF2-40B4-BE49-F238E27FC236}">
                <a16:creationId xmlns:a16="http://schemas.microsoft.com/office/drawing/2014/main" id="{EE973AFE-1C6C-4B80-A394-901E15666274}"/>
              </a:ext>
            </a:extLst>
          </p:cNvPr>
          <p:cNvSpPr txBox="1"/>
          <p:nvPr/>
        </p:nvSpPr>
        <p:spPr>
          <a:xfrm>
            <a:off x="1412395" y="1633302"/>
            <a:ext cx="10445308" cy="3246530"/>
          </a:xfrm>
          <a:prstGeom prst="rect">
            <a:avLst/>
          </a:prstGeom>
          <a:noFill/>
        </p:spPr>
        <p:txBody>
          <a:bodyPr wrap="square" rtlCol="0">
            <a:spAutoFit/>
          </a:bodyPr>
          <a:lstStyle/>
          <a:p>
            <a:pPr indent="457200">
              <a:lnSpc>
                <a:spcPct val="150000"/>
              </a:lnSpc>
            </a:pPr>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thang </a:t>
            </a:r>
            <a:r>
              <a:rPr lang="en-US" sz="2800" b="1" i="1" dirty="0">
                <a:latin typeface="Times New Roman" panose="02020603050405020304" pitchFamily="18" charset="0"/>
                <a:cs typeface="Times New Roman" panose="02020603050405020304" pitchFamily="18" charset="0"/>
              </a:rPr>
              <a:t>ABCD</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AB//CD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AB &lt; CD</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M, N </a:t>
            </a:r>
            <a:r>
              <a:rPr lang="en-US" sz="2800" b="1" dirty="0" err="1">
                <a:latin typeface="Times New Roman" panose="02020603050405020304" pitchFamily="18" charset="0"/>
                <a:cs typeface="Times New Roman" panose="02020603050405020304" pitchFamily="18" charset="0"/>
              </a:rPr>
              <a:t>lần</a:t>
            </a:r>
            <a:r>
              <a:rPr lang="en-US" sz="2800" b="1" dirty="0">
                <a:latin typeface="Times New Roman" panose="02020603050405020304" pitchFamily="18" charset="0"/>
                <a:cs typeface="Times New Roman" panose="02020603050405020304" pitchFamily="18" charset="0"/>
              </a:rPr>
              <a:t> l</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chéo</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BD, AC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O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chéo</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BD, AC.</a:t>
            </a:r>
          </a:p>
          <a:p>
            <a:pPr marL="514350" indent="-514350">
              <a:lnSpc>
                <a:spcPct val="150000"/>
              </a:lnSpc>
              <a:buAutoNum type="alphaLcParenR"/>
            </a:pP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MN//AB.</a:t>
            </a:r>
          </a:p>
          <a:p>
            <a:pPr marL="514350" indent="-514350">
              <a:lnSpc>
                <a:spcPct val="150000"/>
              </a:lnSpc>
              <a:buAutoNum type="alphaLcParenR"/>
            </a:pP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sp>
        <p:nvSpPr>
          <p:cNvPr id="20" name="Rectangle 680">
            <a:extLst>
              <a:ext uri="{FF2B5EF4-FFF2-40B4-BE49-F238E27FC236}">
                <a16:creationId xmlns:a16="http://schemas.microsoft.com/office/drawing/2014/main" id="{168DCF07-4A9E-4823-9526-A4D42960358F}"/>
              </a:ext>
            </a:extLst>
          </p:cNvPr>
          <p:cNvSpPr>
            <a:spLocks noChangeArrowheads="1"/>
          </p:cNvSpPr>
          <p:nvPr/>
        </p:nvSpPr>
        <p:spPr bwMode="auto">
          <a:xfrm>
            <a:off x="4468760" y="3644331"/>
            <a:ext cx="144581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graphicFrame>
        <p:nvGraphicFramePr>
          <p:cNvPr id="21" name="Object 20">
            <a:extLst>
              <a:ext uri="{FF2B5EF4-FFF2-40B4-BE49-F238E27FC236}">
                <a16:creationId xmlns:a16="http://schemas.microsoft.com/office/drawing/2014/main" id="{17DCDF77-0558-4790-8374-A1BE4DA746D3}"/>
              </a:ext>
            </a:extLst>
          </p:cNvPr>
          <p:cNvGraphicFramePr>
            <a:graphicFrameLocks noChangeAspect="1"/>
          </p:cNvGraphicFramePr>
          <p:nvPr/>
        </p:nvGraphicFramePr>
        <p:xfrm>
          <a:off x="4106863" y="4191000"/>
          <a:ext cx="1384300" cy="781050"/>
        </p:xfrm>
        <a:graphic>
          <a:graphicData uri="http://schemas.openxmlformats.org/presentationml/2006/ole">
            <mc:AlternateContent xmlns:mc="http://schemas.openxmlformats.org/markup-compatibility/2006">
              <mc:Choice xmlns:v="urn:schemas-microsoft-com:vml" Requires="v">
                <p:oleObj spid="_x0000_s7233" name="Equation" r:id="rId11" imgW="711000" imgH="406080" progId="Equation.DSMT4">
                  <p:embed/>
                </p:oleObj>
              </mc:Choice>
              <mc:Fallback>
                <p:oleObj name="Equation" r:id="rId11" imgW="711000" imgH="406080" progId="Equation.DSMT4">
                  <p:embed/>
                  <p:pic>
                    <p:nvPicPr>
                      <p:cNvPr id="21" name="Object 20">
                        <a:extLst>
                          <a:ext uri="{FF2B5EF4-FFF2-40B4-BE49-F238E27FC236}">
                            <a16:creationId xmlns:a16="http://schemas.microsoft.com/office/drawing/2014/main" id="{17DCDF77-0558-4790-8374-A1BE4DA746D3}"/>
                          </a:ext>
                        </a:extLst>
                      </p:cNvPr>
                      <p:cNvPicPr>
                        <a:picLocks noChangeAspect="1" noChangeArrowheads="1"/>
                      </p:cNvPicPr>
                      <p:nvPr/>
                    </p:nvPicPr>
                    <p:blipFill>
                      <a:blip r:embed="rId12"/>
                      <a:srcRect/>
                      <a:stretch>
                        <a:fillRect/>
                      </a:stretch>
                    </p:blipFill>
                    <p:spPr bwMode="auto">
                      <a:xfrm>
                        <a:off x="4106863" y="4191000"/>
                        <a:ext cx="1384300" cy="781050"/>
                      </a:xfrm>
                      <a:prstGeom prst="rect">
                        <a:avLst/>
                      </a:prstGeom>
                      <a:noFill/>
                    </p:spPr>
                  </p:pic>
                </p:oleObj>
              </mc:Fallback>
            </mc:AlternateContent>
          </a:graphicData>
        </a:graphic>
      </p:graphicFrame>
      <p:sp>
        <p:nvSpPr>
          <p:cNvPr id="14" name="Oval 13">
            <a:extLst>
              <a:ext uri="{FF2B5EF4-FFF2-40B4-BE49-F238E27FC236}">
                <a16:creationId xmlns:a16="http://schemas.microsoft.com/office/drawing/2014/main" id="{480658FD-AEEA-4E1E-8ADF-0EF7A7E5D7BE}"/>
              </a:ext>
            </a:extLst>
          </p:cNvPr>
          <p:cNvSpPr/>
          <p:nvPr/>
        </p:nvSpPr>
        <p:spPr>
          <a:xfrm>
            <a:off x="15550" y="1078203"/>
            <a:ext cx="1396845" cy="1408508"/>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700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720F33B-B469-9ADB-08CC-75FFF3862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 y="376127"/>
            <a:ext cx="1165123" cy="1165123"/>
          </a:xfrm>
          <a:prstGeom prst="rect">
            <a:avLst/>
          </a:prstGeom>
        </p:spPr>
      </p:pic>
      <p:graphicFrame>
        <p:nvGraphicFramePr>
          <p:cNvPr id="35" name="Table 23">
            <a:extLst>
              <a:ext uri="{FF2B5EF4-FFF2-40B4-BE49-F238E27FC236}">
                <a16:creationId xmlns:a16="http://schemas.microsoft.com/office/drawing/2014/main" id="{87BF64CE-E958-4ABA-A7F2-BAB2611EDF10}"/>
              </a:ext>
            </a:extLst>
          </p:cNvPr>
          <p:cNvGraphicFramePr>
            <a:graphicFrameLocks noGrp="1"/>
          </p:cNvGraphicFramePr>
          <p:nvPr/>
        </p:nvGraphicFramePr>
        <p:xfrm>
          <a:off x="1103524" y="457198"/>
          <a:ext cx="5986336" cy="3614309"/>
        </p:xfrm>
        <a:graphic>
          <a:graphicData uri="http://schemas.openxmlformats.org/drawingml/2006/table">
            <a:tbl>
              <a:tblPr firstRow="1" bandRow="1">
                <a:tableStyleId>{5C22544A-7EE6-4342-B048-85BDC9FD1C3A}</a:tableStyleId>
              </a:tblPr>
              <a:tblGrid>
                <a:gridCol w="821388">
                  <a:extLst>
                    <a:ext uri="{9D8B030D-6E8A-4147-A177-3AD203B41FA5}">
                      <a16:colId xmlns:a16="http://schemas.microsoft.com/office/drawing/2014/main" val="3961608374"/>
                    </a:ext>
                  </a:extLst>
                </a:gridCol>
                <a:gridCol w="5164948">
                  <a:extLst>
                    <a:ext uri="{9D8B030D-6E8A-4147-A177-3AD203B41FA5}">
                      <a16:colId xmlns:a16="http://schemas.microsoft.com/office/drawing/2014/main" val="3442238271"/>
                    </a:ext>
                  </a:extLst>
                </a:gridCol>
              </a:tblGrid>
              <a:tr h="1546643">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GT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 Cho </a:t>
                      </a:r>
                      <a:r>
                        <a:rPr lang="en-US" sz="2800" b="0" dirty="0" err="1">
                          <a:solidFill>
                            <a:schemeClr val="tx1"/>
                          </a:solidFill>
                          <a:latin typeface="Times New Roman" panose="02020603050405020304" pitchFamily="18" charset="0"/>
                          <a:cs typeface="Times New Roman" panose="02020603050405020304" pitchFamily="18" charset="0"/>
                        </a:rPr>
                        <a:t>hình</a:t>
                      </a:r>
                      <a:r>
                        <a:rPr lang="en-US" sz="2800" b="0" dirty="0">
                          <a:solidFill>
                            <a:schemeClr val="tx1"/>
                          </a:solidFill>
                          <a:latin typeface="Times New Roman" panose="02020603050405020304" pitchFamily="18" charset="0"/>
                          <a:cs typeface="Times New Roman" panose="02020603050405020304" pitchFamily="18" charset="0"/>
                        </a:rPr>
                        <a:t> thang             ,           </a:t>
                      </a: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endParaRPr lang="en-US" sz="28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1101335"/>
                  </a:ext>
                </a:extLst>
              </a:tr>
              <a:tr h="1815989">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KL</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a)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minh</a:t>
                      </a:r>
                      <a:r>
                        <a:rPr lang="en-US" sz="2800" b="0" dirty="0">
                          <a:solidFill>
                            <a:schemeClr val="tx1"/>
                          </a:solidFill>
                          <a:latin typeface="Times New Roman" panose="02020603050405020304" pitchFamily="18" charset="0"/>
                          <a:cs typeface="Times New Roman" panose="02020603050405020304" pitchFamily="18" charset="0"/>
                        </a:rPr>
                        <a:t>: </a:t>
                      </a: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r>
                        <a:rPr lang="en-US" sz="2800" b="0" dirty="0">
                          <a:solidFill>
                            <a:schemeClr val="tx1"/>
                          </a:solidFill>
                          <a:latin typeface="Times New Roman" panose="02020603050405020304" pitchFamily="18" charset="0"/>
                          <a:cs typeface="Times New Roman" panose="02020603050405020304" pitchFamily="18" charset="0"/>
                        </a:rPr>
                        <a:t>b)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minh</a:t>
                      </a:r>
                      <a:r>
                        <a:rPr lang="en-US" sz="2800" b="0"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0604632"/>
                  </a:ext>
                </a:extLst>
              </a:tr>
            </a:tbl>
          </a:graphicData>
        </a:graphic>
      </p:graphicFrame>
      <p:graphicFrame>
        <p:nvGraphicFramePr>
          <p:cNvPr id="36" name="Object 35">
            <a:extLst>
              <a:ext uri="{FF2B5EF4-FFF2-40B4-BE49-F238E27FC236}">
                <a16:creationId xmlns:a16="http://schemas.microsoft.com/office/drawing/2014/main" id="{8AD54C96-D22A-4A5E-85AA-B5BF5AD4E60F}"/>
              </a:ext>
            </a:extLst>
          </p:cNvPr>
          <p:cNvGraphicFramePr>
            <a:graphicFrameLocks noChangeAspect="1"/>
          </p:cNvGraphicFramePr>
          <p:nvPr/>
        </p:nvGraphicFramePr>
        <p:xfrm>
          <a:off x="4319537" y="2606146"/>
          <a:ext cx="1270000" cy="317500"/>
        </p:xfrm>
        <a:graphic>
          <a:graphicData uri="http://schemas.openxmlformats.org/presentationml/2006/ole">
            <mc:AlternateContent xmlns:mc="http://schemas.openxmlformats.org/markup-compatibility/2006">
              <mc:Choice xmlns:v="urn:schemas-microsoft-com:vml" Requires="v">
                <p:oleObj spid="_x0000_s9138" name="Equation" r:id="rId5" imgW="1269720" imgH="317160" progId="Equation.DSMT4">
                  <p:embed/>
                </p:oleObj>
              </mc:Choice>
              <mc:Fallback>
                <p:oleObj name="Equation" r:id="rId5" imgW="1269720" imgH="317160" progId="Equation.DSMT4">
                  <p:embed/>
                  <p:pic>
                    <p:nvPicPr>
                      <p:cNvPr id="36" name="Object 35">
                        <a:extLst>
                          <a:ext uri="{FF2B5EF4-FFF2-40B4-BE49-F238E27FC236}">
                            <a16:creationId xmlns:a16="http://schemas.microsoft.com/office/drawing/2014/main" id="{8AD54C96-D22A-4A5E-85AA-B5BF5AD4E60F}"/>
                          </a:ext>
                        </a:extLst>
                      </p:cNvPr>
                      <p:cNvPicPr/>
                      <p:nvPr/>
                    </p:nvPicPr>
                    <p:blipFill>
                      <a:blip r:embed="rId6"/>
                      <a:stretch>
                        <a:fillRect/>
                      </a:stretch>
                    </p:blipFill>
                    <p:spPr>
                      <a:xfrm>
                        <a:off x="4319537" y="2606146"/>
                        <a:ext cx="1270000" cy="3175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F6FCC2D0-0737-4C82-B723-72A211E09558}"/>
              </a:ext>
            </a:extLst>
          </p:cNvPr>
          <p:cNvGraphicFramePr>
            <a:graphicFrameLocks noChangeAspect="1"/>
          </p:cNvGraphicFramePr>
          <p:nvPr/>
        </p:nvGraphicFramePr>
        <p:xfrm>
          <a:off x="4414838" y="3228579"/>
          <a:ext cx="1536700" cy="838200"/>
        </p:xfrm>
        <a:graphic>
          <a:graphicData uri="http://schemas.openxmlformats.org/presentationml/2006/ole">
            <mc:AlternateContent xmlns:mc="http://schemas.openxmlformats.org/markup-compatibility/2006">
              <mc:Choice xmlns:v="urn:schemas-microsoft-com:vml" Requires="v">
                <p:oleObj spid="_x0000_s9139" name="Equation" r:id="rId7" imgW="1536480" imgH="838080" progId="Equation.DSMT4">
                  <p:embed/>
                </p:oleObj>
              </mc:Choice>
              <mc:Fallback>
                <p:oleObj name="Equation" r:id="rId7" imgW="1536480" imgH="838080" progId="Equation.DSMT4">
                  <p:embed/>
                  <p:pic>
                    <p:nvPicPr>
                      <p:cNvPr id="37" name="Object 36">
                        <a:extLst>
                          <a:ext uri="{FF2B5EF4-FFF2-40B4-BE49-F238E27FC236}">
                            <a16:creationId xmlns:a16="http://schemas.microsoft.com/office/drawing/2014/main" id="{F6FCC2D0-0737-4C82-B723-72A211E09558}"/>
                          </a:ext>
                        </a:extLst>
                      </p:cNvPr>
                      <p:cNvPicPr/>
                      <p:nvPr/>
                    </p:nvPicPr>
                    <p:blipFill>
                      <a:blip r:embed="rId8"/>
                      <a:stretch>
                        <a:fillRect/>
                      </a:stretch>
                    </p:blipFill>
                    <p:spPr>
                      <a:xfrm>
                        <a:off x="4414838" y="3228579"/>
                        <a:ext cx="1536700" cy="83820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62F61F91-3174-4D31-9363-B4F4F59B1C07}"/>
              </a:ext>
            </a:extLst>
          </p:cNvPr>
          <p:cNvGraphicFramePr>
            <a:graphicFrameLocks noChangeAspect="1"/>
          </p:cNvGraphicFramePr>
          <p:nvPr/>
        </p:nvGraphicFramePr>
        <p:xfrm>
          <a:off x="4440255" y="572039"/>
          <a:ext cx="1003300" cy="317500"/>
        </p:xfrm>
        <a:graphic>
          <a:graphicData uri="http://schemas.openxmlformats.org/presentationml/2006/ole">
            <mc:AlternateContent xmlns:mc="http://schemas.openxmlformats.org/markup-compatibility/2006">
              <mc:Choice xmlns:v="urn:schemas-microsoft-com:vml" Requires="v">
                <p:oleObj spid="_x0000_s9140" name="Equation" r:id="rId9" imgW="1002960" imgH="317160" progId="Equation.DSMT4">
                  <p:embed/>
                </p:oleObj>
              </mc:Choice>
              <mc:Fallback>
                <p:oleObj name="Equation" r:id="rId9" imgW="1002960" imgH="317160" progId="Equation.DSMT4">
                  <p:embed/>
                  <p:pic>
                    <p:nvPicPr>
                      <p:cNvPr id="41" name="Object 40">
                        <a:extLst>
                          <a:ext uri="{FF2B5EF4-FFF2-40B4-BE49-F238E27FC236}">
                            <a16:creationId xmlns:a16="http://schemas.microsoft.com/office/drawing/2014/main" id="{62F61F91-3174-4D31-9363-B4F4F59B1C07}"/>
                          </a:ext>
                        </a:extLst>
                      </p:cNvPr>
                      <p:cNvPicPr/>
                      <p:nvPr/>
                    </p:nvPicPr>
                    <p:blipFill>
                      <a:blip r:embed="rId10"/>
                      <a:stretch>
                        <a:fillRect/>
                      </a:stretch>
                    </p:blipFill>
                    <p:spPr>
                      <a:xfrm>
                        <a:off x="4440255" y="572039"/>
                        <a:ext cx="1003300" cy="31750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B936A78F-C1EE-4744-A600-D41C3A1C410A}"/>
              </a:ext>
            </a:extLst>
          </p:cNvPr>
          <p:cNvGraphicFramePr>
            <a:graphicFrameLocks noChangeAspect="1"/>
          </p:cNvGraphicFramePr>
          <p:nvPr/>
        </p:nvGraphicFramePr>
        <p:xfrm>
          <a:off x="4940300" y="895350"/>
          <a:ext cx="2311400" cy="482600"/>
        </p:xfrm>
        <a:graphic>
          <a:graphicData uri="http://schemas.openxmlformats.org/presentationml/2006/ole">
            <mc:AlternateContent xmlns:mc="http://schemas.openxmlformats.org/markup-compatibility/2006">
              <mc:Choice xmlns:v="urn:schemas-microsoft-com:vml" Requires="v">
                <p:oleObj spid="_x0000_s9141" name="Equation" r:id="rId11" imgW="2311200" imgH="482400" progId="Equation.DSMT4">
                  <p:embed/>
                </p:oleObj>
              </mc:Choice>
              <mc:Fallback>
                <p:oleObj name="Equation" r:id="rId11" imgW="2311200" imgH="482400" progId="Equation.DSMT4">
                  <p:embed/>
                  <p:pic>
                    <p:nvPicPr>
                      <p:cNvPr id="42" name="Object 41">
                        <a:extLst>
                          <a:ext uri="{FF2B5EF4-FFF2-40B4-BE49-F238E27FC236}">
                            <a16:creationId xmlns:a16="http://schemas.microsoft.com/office/drawing/2014/main" id="{B936A78F-C1EE-4744-A600-D41C3A1C410A}"/>
                          </a:ext>
                        </a:extLst>
                      </p:cNvPr>
                      <p:cNvPicPr/>
                      <p:nvPr/>
                    </p:nvPicPr>
                    <p:blipFill>
                      <a:blip r:embed="rId12"/>
                      <a:stretch>
                        <a:fillRect/>
                      </a:stretch>
                    </p:blipFill>
                    <p:spPr>
                      <a:xfrm>
                        <a:off x="4940300" y="895350"/>
                        <a:ext cx="2311400" cy="48260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0AAAE71B-2A55-4582-80A5-61331B23797D}"/>
              </a:ext>
            </a:extLst>
          </p:cNvPr>
          <p:cNvGraphicFramePr>
            <a:graphicFrameLocks noChangeAspect="1"/>
          </p:cNvGraphicFramePr>
          <p:nvPr/>
        </p:nvGraphicFramePr>
        <p:xfrm>
          <a:off x="2138144" y="958689"/>
          <a:ext cx="2641600" cy="355600"/>
        </p:xfrm>
        <a:graphic>
          <a:graphicData uri="http://schemas.openxmlformats.org/presentationml/2006/ole">
            <mc:AlternateContent xmlns:mc="http://schemas.openxmlformats.org/markup-compatibility/2006">
              <mc:Choice xmlns:v="urn:schemas-microsoft-com:vml" Requires="v">
                <p:oleObj spid="_x0000_s9142" name="Equation" r:id="rId13" imgW="2641320" imgH="355320" progId="Equation.DSMT4">
                  <p:embed/>
                </p:oleObj>
              </mc:Choice>
              <mc:Fallback>
                <p:oleObj name="Equation" r:id="rId13" imgW="2641320" imgH="355320" progId="Equation.DSMT4">
                  <p:embed/>
                  <p:pic>
                    <p:nvPicPr>
                      <p:cNvPr id="43" name="Object 42">
                        <a:extLst>
                          <a:ext uri="{FF2B5EF4-FFF2-40B4-BE49-F238E27FC236}">
                            <a16:creationId xmlns:a16="http://schemas.microsoft.com/office/drawing/2014/main" id="{0AAAE71B-2A55-4582-80A5-61331B23797D}"/>
                          </a:ext>
                        </a:extLst>
                      </p:cNvPr>
                      <p:cNvPicPr/>
                      <p:nvPr/>
                    </p:nvPicPr>
                    <p:blipFill>
                      <a:blip r:embed="rId14"/>
                      <a:stretch>
                        <a:fillRect/>
                      </a:stretch>
                    </p:blipFill>
                    <p:spPr>
                      <a:xfrm>
                        <a:off x="2138144" y="958689"/>
                        <a:ext cx="2641600" cy="35560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E4C69565-F162-4D66-9956-B63B34F05498}"/>
              </a:ext>
            </a:extLst>
          </p:cNvPr>
          <p:cNvPicPr>
            <a:picLocks noChangeAspect="1"/>
          </p:cNvPicPr>
          <p:nvPr/>
        </p:nvPicPr>
        <p:blipFill>
          <a:blip r:embed="rId15"/>
          <a:stretch>
            <a:fillRect/>
          </a:stretch>
        </p:blipFill>
        <p:spPr>
          <a:xfrm>
            <a:off x="7883063" y="609071"/>
            <a:ext cx="4246722" cy="2722965"/>
          </a:xfrm>
          <a:prstGeom prst="rect">
            <a:avLst/>
          </a:prstGeom>
        </p:spPr>
      </p:pic>
      <p:cxnSp>
        <p:nvCxnSpPr>
          <p:cNvPr id="44" name="Straight Connector 43">
            <a:extLst>
              <a:ext uri="{FF2B5EF4-FFF2-40B4-BE49-F238E27FC236}">
                <a16:creationId xmlns:a16="http://schemas.microsoft.com/office/drawing/2014/main" id="{7FAB170F-58B5-47E1-96EA-EBCF0A506306}"/>
              </a:ext>
            </a:extLst>
          </p:cNvPr>
          <p:cNvCxnSpPr/>
          <p:nvPr/>
        </p:nvCxnSpPr>
        <p:spPr>
          <a:xfrm>
            <a:off x="7663550" y="302342"/>
            <a:ext cx="0" cy="3126658"/>
          </a:xfrm>
          <a:prstGeom prst="line">
            <a:avLst/>
          </a:prstGeom>
          <a:ln w="381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45" name="Object 44">
            <a:extLst>
              <a:ext uri="{FF2B5EF4-FFF2-40B4-BE49-F238E27FC236}">
                <a16:creationId xmlns:a16="http://schemas.microsoft.com/office/drawing/2014/main" id="{E4CD0F82-9778-43EF-A3DB-ECF29DADB9F2}"/>
              </a:ext>
            </a:extLst>
          </p:cNvPr>
          <p:cNvGraphicFramePr>
            <a:graphicFrameLocks noChangeAspect="1"/>
          </p:cNvGraphicFramePr>
          <p:nvPr/>
        </p:nvGraphicFramePr>
        <p:xfrm>
          <a:off x="2097088" y="1350426"/>
          <a:ext cx="3086100" cy="939800"/>
        </p:xfrm>
        <a:graphic>
          <a:graphicData uri="http://schemas.openxmlformats.org/presentationml/2006/ole">
            <mc:AlternateContent xmlns:mc="http://schemas.openxmlformats.org/markup-compatibility/2006">
              <mc:Choice xmlns:v="urn:schemas-microsoft-com:vml" Requires="v">
                <p:oleObj spid="_x0000_s9143" name="Equation" r:id="rId16" imgW="3085920" imgH="939600" progId="Equation.DSMT4">
                  <p:embed/>
                </p:oleObj>
              </mc:Choice>
              <mc:Fallback>
                <p:oleObj name="Equation" r:id="rId16" imgW="3085920" imgH="939600" progId="Equation.DSMT4">
                  <p:embed/>
                  <p:pic>
                    <p:nvPicPr>
                      <p:cNvPr id="45" name="Object 44">
                        <a:extLst>
                          <a:ext uri="{FF2B5EF4-FFF2-40B4-BE49-F238E27FC236}">
                            <a16:creationId xmlns:a16="http://schemas.microsoft.com/office/drawing/2014/main" id="{E4CD0F82-9778-43EF-A3DB-ECF29DADB9F2}"/>
                          </a:ext>
                        </a:extLst>
                      </p:cNvPr>
                      <p:cNvPicPr/>
                      <p:nvPr/>
                    </p:nvPicPr>
                    <p:blipFill>
                      <a:blip r:embed="rId17"/>
                      <a:stretch>
                        <a:fillRect/>
                      </a:stretch>
                    </p:blipFill>
                    <p:spPr>
                      <a:xfrm>
                        <a:off x="2097088" y="1350426"/>
                        <a:ext cx="3086100" cy="939800"/>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AA3743F5-4EAF-4639-80E7-CFB2C4531EB1}"/>
              </a:ext>
            </a:extLst>
          </p:cNvPr>
          <p:cNvSpPr/>
          <p:nvPr/>
        </p:nvSpPr>
        <p:spPr>
          <a:xfrm>
            <a:off x="155477" y="155053"/>
            <a:ext cx="1165121" cy="523220"/>
          </a:xfrm>
          <a:prstGeom prst="rect">
            <a:avLst/>
          </a:prstGeom>
        </p:spPr>
        <p:txBody>
          <a:bodyPr wrap="square">
            <a:spAutoFit/>
          </a:bodyPr>
          <a:lstStyle/>
          <a:p>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dirty="0"/>
          </a:p>
        </p:txBody>
      </p:sp>
      <p:sp>
        <p:nvSpPr>
          <p:cNvPr id="67" name="Rectangle 989">
            <a:extLst>
              <a:ext uri="{FF2B5EF4-FFF2-40B4-BE49-F238E27FC236}">
                <a16:creationId xmlns:a16="http://schemas.microsoft.com/office/drawing/2014/main" id="{9F75E510-9B87-46B1-9E17-4C7C0F983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Object 1">
            <a:extLst>
              <a:ext uri="{FF2B5EF4-FFF2-40B4-BE49-F238E27FC236}">
                <a16:creationId xmlns:a16="http://schemas.microsoft.com/office/drawing/2014/main" id="{E560A65F-8B4A-49E9-9437-AF0CF605739E}"/>
              </a:ext>
            </a:extLst>
          </p:cNvPr>
          <p:cNvGraphicFramePr>
            <a:graphicFrameLocks noChangeAspect="1"/>
          </p:cNvGraphicFramePr>
          <p:nvPr>
            <p:extLst>
              <p:ext uri="{D42A27DB-BD31-4B8C-83A1-F6EECF244321}">
                <p14:modId xmlns:p14="http://schemas.microsoft.com/office/powerpoint/2010/main" val="3669279765"/>
              </p:ext>
            </p:extLst>
          </p:nvPr>
        </p:nvGraphicFramePr>
        <p:xfrm>
          <a:off x="2611283" y="4304282"/>
          <a:ext cx="1576475" cy="1102606"/>
        </p:xfrm>
        <a:graphic>
          <a:graphicData uri="http://schemas.openxmlformats.org/presentationml/2006/ole">
            <mc:AlternateContent xmlns:mc="http://schemas.openxmlformats.org/markup-compatibility/2006">
              <mc:Choice xmlns:v="urn:schemas-microsoft-com:vml" Requires="v">
                <p:oleObj spid="_x0000_s9144" name="Equation" r:id="rId18" imgW="583920" imgH="457200" progId="Equation.DSMT4">
                  <p:embed/>
                </p:oleObj>
              </mc:Choice>
              <mc:Fallback>
                <p:oleObj name="Equation" r:id="rId18" imgW="583920" imgH="457200" progId="Equation.DSMT4">
                  <p:embed/>
                  <p:pic>
                    <p:nvPicPr>
                      <p:cNvPr id="0" name=""/>
                      <p:cNvPicPr/>
                      <p:nvPr/>
                    </p:nvPicPr>
                    <p:blipFill>
                      <a:blip r:embed="rId19"/>
                      <a:stretch>
                        <a:fillRect/>
                      </a:stretch>
                    </p:blipFill>
                    <p:spPr>
                      <a:xfrm>
                        <a:off x="2611283" y="4304282"/>
                        <a:ext cx="1576475" cy="1102606"/>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6E7CD41-B67B-4BAB-B1AE-FDE49CCCEA3F}"/>
              </a:ext>
            </a:extLst>
          </p:cNvPr>
          <p:cNvGraphicFramePr>
            <a:graphicFrameLocks noChangeAspect="1"/>
          </p:cNvGraphicFramePr>
          <p:nvPr>
            <p:extLst>
              <p:ext uri="{D42A27DB-BD31-4B8C-83A1-F6EECF244321}">
                <p14:modId xmlns:p14="http://schemas.microsoft.com/office/powerpoint/2010/main" val="729243111"/>
              </p:ext>
            </p:extLst>
          </p:nvPr>
        </p:nvGraphicFramePr>
        <p:xfrm>
          <a:off x="4173538" y="5367338"/>
          <a:ext cx="2017712" cy="881062"/>
        </p:xfrm>
        <a:graphic>
          <a:graphicData uri="http://schemas.openxmlformats.org/presentationml/2006/ole">
            <mc:AlternateContent xmlns:mc="http://schemas.openxmlformats.org/markup-compatibility/2006">
              <mc:Choice xmlns:v="urn:schemas-microsoft-com:vml" Requires="v">
                <p:oleObj spid="_x0000_s9145" name="Equation" r:id="rId20" imgW="901440" imgH="393480" progId="Equation.DSMT4">
                  <p:embed/>
                </p:oleObj>
              </mc:Choice>
              <mc:Fallback>
                <p:oleObj name="Equation" r:id="rId20" imgW="901440" imgH="393480" progId="Equation.DSMT4">
                  <p:embed/>
                  <p:pic>
                    <p:nvPicPr>
                      <p:cNvPr id="0" name=""/>
                      <p:cNvPicPr/>
                      <p:nvPr/>
                    </p:nvPicPr>
                    <p:blipFill>
                      <a:blip r:embed="rId21"/>
                      <a:stretch>
                        <a:fillRect/>
                      </a:stretch>
                    </p:blipFill>
                    <p:spPr>
                      <a:xfrm>
                        <a:off x="4173538" y="5367338"/>
                        <a:ext cx="2017712" cy="88106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D271F72-FA0F-4CE7-91FB-079DBE84301F}"/>
              </a:ext>
            </a:extLst>
          </p:cNvPr>
          <p:cNvGraphicFramePr>
            <a:graphicFrameLocks noChangeAspect="1"/>
          </p:cNvGraphicFramePr>
          <p:nvPr>
            <p:extLst>
              <p:ext uri="{D42A27DB-BD31-4B8C-83A1-F6EECF244321}">
                <p14:modId xmlns:p14="http://schemas.microsoft.com/office/powerpoint/2010/main" val="502624882"/>
              </p:ext>
            </p:extLst>
          </p:nvPr>
        </p:nvGraphicFramePr>
        <p:xfrm>
          <a:off x="6363190" y="5372100"/>
          <a:ext cx="1873250" cy="914400"/>
        </p:xfrm>
        <a:graphic>
          <a:graphicData uri="http://schemas.openxmlformats.org/presentationml/2006/ole">
            <mc:AlternateContent xmlns:mc="http://schemas.openxmlformats.org/markup-compatibility/2006">
              <mc:Choice xmlns:v="urn:schemas-microsoft-com:vml" Requires="v">
                <p:oleObj spid="_x0000_s9146" name="Equation" r:id="rId22" imgW="850680" imgH="393480" progId="Equation.DSMT4">
                  <p:embed/>
                </p:oleObj>
              </mc:Choice>
              <mc:Fallback>
                <p:oleObj name="Equation" r:id="rId22" imgW="850680" imgH="393480" progId="Equation.DSMT4">
                  <p:embed/>
                  <p:pic>
                    <p:nvPicPr>
                      <p:cNvPr id="0" name=""/>
                      <p:cNvPicPr/>
                      <p:nvPr/>
                    </p:nvPicPr>
                    <p:blipFill>
                      <a:blip r:embed="rId23"/>
                      <a:stretch>
                        <a:fillRect/>
                      </a:stretch>
                    </p:blipFill>
                    <p:spPr>
                      <a:xfrm>
                        <a:off x="6363190" y="5372100"/>
                        <a:ext cx="1873250" cy="9144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58BD7D6E-423A-4BB0-9881-889EDA10099F}"/>
              </a:ext>
            </a:extLst>
          </p:cNvPr>
          <p:cNvSpPr txBox="1"/>
          <p:nvPr/>
        </p:nvSpPr>
        <p:spPr>
          <a:xfrm>
            <a:off x="166633" y="4323502"/>
            <a:ext cx="215249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75627F3A-00DE-414C-8F0D-063223577ADD}"/>
              </a:ext>
            </a:extLst>
          </p:cNvPr>
          <p:cNvGraphicFramePr>
            <a:graphicFrameLocks noChangeAspect="1"/>
          </p:cNvGraphicFramePr>
          <p:nvPr>
            <p:extLst>
              <p:ext uri="{D42A27DB-BD31-4B8C-83A1-F6EECF244321}">
                <p14:modId xmlns:p14="http://schemas.microsoft.com/office/powerpoint/2010/main" val="400393126"/>
              </p:ext>
            </p:extLst>
          </p:nvPr>
        </p:nvGraphicFramePr>
        <p:xfrm>
          <a:off x="2438441" y="5345295"/>
          <a:ext cx="1620164" cy="881141"/>
        </p:xfrm>
        <a:graphic>
          <a:graphicData uri="http://schemas.openxmlformats.org/presentationml/2006/ole">
            <mc:AlternateContent xmlns:mc="http://schemas.openxmlformats.org/markup-compatibility/2006">
              <mc:Choice xmlns:v="urn:schemas-microsoft-com:vml" Requires="v">
                <p:oleObj spid="_x0000_s9147" name="Equation" r:id="rId24" imgW="723600" imgH="393480" progId="Equation.DSMT4">
                  <p:embed/>
                </p:oleObj>
              </mc:Choice>
              <mc:Fallback>
                <p:oleObj name="Equation" r:id="rId24" imgW="723600" imgH="393480" progId="Equation.DSMT4">
                  <p:embed/>
                  <p:pic>
                    <p:nvPicPr>
                      <p:cNvPr id="0" name=""/>
                      <p:cNvPicPr/>
                      <p:nvPr/>
                    </p:nvPicPr>
                    <p:blipFill>
                      <a:blip r:embed="rId25"/>
                      <a:stretch>
                        <a:fillRect/>
                      </a:stretch>
                    </p:blipFill>
                    <p:spPr>
                      <a:xfrm>
                        <a:off x="2438441" y="5345295"/>
                        <a:ext cx="1620164" cy="88114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87591905"/>
              </p:ext>
            </p:extLst>
          </p:nvPr>
        </p:nvGraphicFramePr>
        <p:xfrm>
          <a:off x="8397960" y="5546546"/>
          <a:ext cx="1816100" cy="660400"/>
        </p:xfrm>
        <a:graphic>
          <a:graphicData uri="http://schemas.openxmlformats.org/presentationml/2006/ole">
            <mc:AlternateContent xmlns:mc="http://schemas.openxmlformats.org/markup-compatibility/2006">
              <mc:Choice xmlns:v="urn:schemas-microsoft-com:vml" Requires="v">
                <p:oleObj spid="_x0000_s9148" name="Equation" r:id="rId26" imgW="1815840" imgH="660240" progId="Equation.DSMT4">
                  <p:embed/>
                </p:oleObj>
              </mc:Choice>
              <mc:Fallback>
                <p:oleObj name="Equation" r:id="rId26" imgW="1815840" imgH="660240" progId="Equation.DSMT4">
                  <p:embed/>
                  <p:pic>
                    <p:nvPicPr>
                      <p:cNvPr id="0" name=""/>
                      <p:cNvPicPr/>
                      <p:nvPr/>
                    </p:nvPicPr>
                    <p:blipFill>
                      <a:blip r:embed="rId27"/>
                      <a:stretch>
                        <a:fillRect/>
                      </a:stretch>
                    </p:blipFill>
                    <p:spPr>
                      <a:xfrm>
                        <a:off x="8397960" y="5546546"/>
                        <a:ext cx="1816100" cy="660400"/>
                      </a:xfrm>
                      <a:prstGeom prst="rect">
                        <a:avLst/>
                      </a:prstGeom>
                    </p:spPr>
                  </p:pic>
                </p:oleObj>
              </mc:Fallback>
            </mc:AlternateContent>
          </a:graphicData>
        </a:graphic>
      </p:graphicFrame>
    </p:spTree>
    <p:extLst>
      <p:ext uri="{BB962C8B-B14F-4D97-AF65-F5344CB8AC3E}">
        <p14:creationId xmlns:p14="http://schemas.microsoft.com/office/powerpoint/2010/main" val="7370726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fltVal val="0"/>
                                          </p:val>
                                        </p:tav>
                                        <p:tav tm="100000">
                                          <p:val>
                                            <p:strVal val="#ppt_h"/>
                                          </p:val>
                                        </p:tav>
                                      </p:tavLst>
                                    </p:anim>
                                    <p:anim calcmode="lin" valueType="num">
                                      <p:cBhvr>
                                        <p:cTn id="36" dur="1000" fill="hold"/>
                                        <p:tgtEl>
                                          <p:spTgt spid="5"/>
                                        </p:tgtEl>
                                        <p:attrNameLst>
                                          <p:attrName>style.rotation</p:attrName>
                                        </p:attrNameLst>
                                      </p:cBhvr>
                                      <p:tavLst>
                                        <p:tav tm="0">
                                          <p:val>
                                            <p:fltVal val="90"/>
                                          </p:val>
                                        </p:tav>
                                        <p:tav tm="100000">
                                          <p:val>
                                            <p:fltVal val="0"/>
                                          </p:val>
                                        </p:tav>
                                      </p:tavLst>
                                    </p:anim>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in)">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176" name="Group 88"/>
          <p:cNvGrpSpPr>
            <a:grpSpLocks/>
          </p:cNvGrpSpPr>
          <p:nvPr/>
        </p:nvGrpSpPr>
        <p:grpSpPr bwMode="auto">
          <a:xfrm>
            <a:off x="1900309" y="848508"/>
            <a:ext cx="8229600" cy="1858806"/>
            <a:chOff x="1728" y="1680"/>
            <a:chExt cx="4560" cy="653"/>
          </a:xfrm>
        </p:grpSpPr>
        <p:sp>
          <p:nvSpPr>
            <p:cNvPr id="89150" name="AutoShape 62"/>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51" name="AutoShape 63"/>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53" name="Text Box 65"/>
            <p:cNvSpPr txBox="1">
              <a:spLocks noChangeArrowheads="1"/>
            </p:cNvSpPr>
            <p:nvPr/>
          </p:nvSpPr>
          <p:spPr bwMode="gray">
            <a:xfrm>
              <a:off x="1953" y="1851"/>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1</a:t>
              </a:r>
            </a:p>
          </p:txBody>
        </p:sp>
      </p:grpSp>
      <p:grpSp>
        <p:nvGrpSpPr>
          <p:cNvPr id="89175" name="Group 87"/>
          <p:cNvGrpSpPr>
            <a:grpSpLocks/>
          </p:cNvGrpSpPr>
          <p:nvPr/>
        </p:nvGrpSpPr>
        <p:grpSpPr bwMode="auto">
          <a:xfrm>
            <a:off x="1881705" y="2077288"/>
            <a:ext cx="8229600" cy="1858806"/>
            <a:chOff x="1728" y="2478"/>
            <a:chExt cx="4560" cy="653"/>
          </a:xfrm>
        </p:grpSpPr>
        <p:sp>
          <p:nvSpPr>
            <p:cNvPr id="8915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56" name="AutoShape 68"/>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70" name="Text Box 82"/>
            <p:cNvSpPr txBox="1">
              <a:spLocks noChangeArrowheads="1"/>
            </p:cNvSpPr>
            <p:nvPr/>
          </p:nvSpPr>
          <p:spPr bwMode="gray">
            <a:xfrm>
              <a:off x="1963" y="2652"/>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2</a:t>
              </a:r>
            </a:p>
          </p:txBody>
        </p:sp>
      </p:grpSp>
      <p:grpSp>
        <p:nvGrpSpPr>
          <p:cNvPr id="89174" name="Group 86"/>
          <p:cNvGrpSpPr>
            <a:grpSpLocks/>
          </p:cNvGrpSpPr>
          <p:nvPr/>
        </p:nvGrpSpPr>
        <p:grpSpPr bwMode="auto">
          <a:xfrm>
            <a:off x="1863101" y="3317612"/>
            <a:ext cx="8229600" cy="1858806"/>
            <a:chOff x="1728" y="3276"/>
            <a:chExt cx="4560" cy="653"/>
          </a:xfrm>
        </p:grpSpPr>
        <p:sp>
          <p:nvSpPr>
            <p:cNvPr id="89160" name="AutoShape 72"/>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61" name="AutoShape 73"/>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71" name="Text Box 83"/>
            <p:cNvSpPr txBox="1">
              <a:spLocks noChangeArrowheads="1"/>
            </p:cNvSpPr>
            <p:nvPr/>
          </p:nvSpPr>
          <p:spPr bwMode="gray">
            <a:xfrm>
              <a:off x="2000" y="3496"/>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3</a:t>
              </a:r>
            </a:p>
          </p:txBody>
        </p:sp>
      </p:grpSp>
      <p:grpSp>
        <p:nvGrpSpPr>
          <p:cNvPr id="89173" name="Group 85"/>
          <p:cNvGrpSpPr>
            <a:grpSpLocks/>
          </p:cNvGrpSpPr>
          <p:nvPr/>
        </p:nvGrpSpPr>
        <p:grpSpPr bwMode="auto">
          <a:xfrm>
            <a:off x="1900309" y="4557936"/>
            <a:ext cx="8229600" cy="1862796"/>
            <a:chOff x="1728" y="4147"/>
            <a:chExt cx="4560" cy="653"/>
          </a:xfrm>
        </p:grpSpPr>
        <p:sp>
          <p:nvSpPr>
            <p:cNvPr id="89165" name="AutoShape 77"/>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66" name="AutoShape 78"/>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72" name="Text Box 84"/>
            <p:cNvSpPr txBox="1">
              <a:spLocks noChangeArrowheads="1"/>
            </p:cNvSpPr>
            <p:nvPr/>
          </p:nvSpPr>
          <p:spPr bwMode="gray">
            <a:xfrm>
              <a:off x="1989" y="4382"/>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4</a:t>
              </a:r>
            </a:p>
          </p:txBody>
        </p:sp>
      </p:grpSp>
      <p:sp>
        <p:nvSpPr>
          <p:cNvPr id="2" name="Rectangle 1">
            <a:extLst>
              <a:ext uri="{FF2B5EF4-FFF2-40B4-BE49-F238E27FC236}">
                <a16:creationId xmlns:a16="http://schemas.microsoft.com/office/drawing/2014/main" id="{CE49BD65-9514-4E45-AFEB-41EBAE427384}"/>
              </a:ext>
            </a:extLst>
          </p:cNvPr>
          <p:cNvSpPr/>
          <p:nvPr/>
        </p:nvSpPr>
        <p:spPr>
          <a:xfrm>
            <a:off x="3023376" y="1364096"/>
            <a:ext cx="6670386" cy="830997"/>
          </a:xfrm>
          <a:prstGeom prst="rect">
            <a:avLst/>
          </a:prstGeom>
        </p:spPr>
        <p:txBody>
          <a:bodyPr wrap="square">
            <a:spAutoFit/>
          </a:bodyPr>
          <a:lstStyle/>
          <a:p>
            <a:r>
              <a:rPr lang="vi-VN" sz="2400" dirty="0">
                <a:solidFill>
                  <a:schemeClr val="bg1"/>
                </a:solidFill>
                <a:latin typeface="Times New Roman" panose="02020603050405020304" pitchFamily="18" charset="0"/>
              </a:rPr>
              <a:t>Giải thích được định lí Thalès trong tam giác (định lí thuận</a:t>
            </a:r>
            <a:r>
              <a:rPr lang="en-US" sz="2400" dirty="0">
                <a:solidFill>
                  <a:schemeClr val="bg1"/>
                </a:solidFill>
                <a:latin typeface="Times New Roman" panose="02020603050405020304" pitchFamily="18" charset="0"/>
              </a:rPr>
              <a:t>; </a:t>
            </a:r>
            <a:r>
              <a:rPr lang="vi-VN" sz="2400" dirty="0">
                <a:solidFill>
                  <a:schemeClr val="bg1"/>
                </a:solidFill>
                <a:latin typeface="Times New Roman" panose="02020603050405020304" pitchFamily="18" charset="0"/>
              </a:rPr>
              <a:t>đảo</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và</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hệ</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quả</a:t>
            </a:r>
            <a:r>
              <a:rPr lang="vi-VN" sz="2400" dirty="0">
                <a:solidFill>
                  <a:schemeClr val="bg1"/>
                </a:solidFill>
                <a:latin typeface="Times New Roman" panose="02020603050405020304" pitchFamily="18" charset="0"/>
              </a:rPr>
              <a:t>).</a:t>
            </a:r>
            <a:endParaRPr lang="vi-VN" sz="2400" dirty="0">
              <a:solidFill>
                <a:schemeClr val="bg1"/>
              </a:solidFill>
            </a:endParaRPr>
          </a:p>
        </p:txBody>
      </p:sp>
      <p:sp>
        <p:nvSpPr>
          <p:cNvPr id="3" name="Rectangle 2">
            <a:extLst>
              <a:ext uri="{FF2B5EF4-FFF2-40B4-BE49-F238E27FC236}">
                <a16:creationId xmlns:a16="http://schemas.microsoft.com/office/drawing/2014/main" id="{A667111A-D633-489C-AFC6-69255602944B}"/>
              </a:ext>
            </a:extLst>
          </p:cNvPr>
          <p:cNvSpPr/>
          <p:nvPr/>
        </p:nvSpPr>
        <p:spPr>
          <a:xfrm>
            <a:off x="3059211" y="2573546"/>
            <a:ext cx="7105869" cy="830997"/>
          </a:xfrm>
          <a:prstGeom prst="rect">
            <a:avLst/>
          </a:prstGeom>
        </p:spPr>
        <p:txBody>
          <a:bodyPr wrap="square">
            <a:spAutoFit/>
          </a:bodyPr>
          <a:lstStyle/>
          <a:p>
            <a:r>
              <a:rPr lang="vi-VN" sz="2400" dirty="0">
                <a:solidFill>
                  <a:schemeClr val="bg1"/>
                </a:solidFill>
                <a:latin typeface="Times New Roman" panose="02020603050405020304" pitchFamily="18" charset="0"/>
              </a:rPr>
              <a:t>Mô tả được định nghĩa đường trung bình của tam giác. Giải thích được</a:t>
            </a:r>
            <a:r>
              <a:rPr lang="en-US" sz="2400" dirty="0">
                <a:solidFill>
                  <a:schemeClr val="bg1"/>
                </a:solidFill>
                <a:latin typeface="Times New Roman" panose="02020603050405020304" pitchFamily="18" charset="0"/>
              </a:rPr>
              <a:t> </a:t>
            </a:r>
            <a:r>
              <a:rPr lang="vi-VN" sz="2400" dirty="0">
                <a:solidFill>
                  <a:schemeClr val="bg1"/>
                </a:solidFill>
                <a:latin typeface="Times New Roman" panose="02020603050405020304" pitchFamily="18" charset="0"/>
              </a:rPr>
              <a:t>tính chất đường trung bình của tam giác</a:t>
            </a:r>
            <a:r>
              <a:rPr lang="en-US" sz="2400" dirty="0">
                <a:solidFill>
                  <a:schemeClr val="bg1"/>
                </a:solidFill>
                <a:latin typeface="Times New Roman" panose="02020603050405020304" pitchFamily="18" charset="0"/>
              </a:rPr>
              <a:t>.</a:t>
            </a:r>
            <a:r>
              <a:rPr lang="vi-VN" sz="2400" dirty="0">
                <a:solidFill>
                  <a:schemeClr val="bg1"/>
                </a:solidFill>
                <a:latin typeface="Times New Roman" panose="02020603050405020304" pitchFamily="18" charset="0"/>
              </a:rPr>
              <a:t> </a:t>
            </a:r>
            <a:endParaRPr lang="vi-VN" sz="2400" dirty="0">
              <a:solidFill>
                <a:schemeClr val="bg1"/>
              </a:solidFill>
            </a:endParaRPr>
          </a:p>
        </p:txBody>
      </p:sp>
      <p:sp>
        <p:nvSpPr>
          <p:cNvPr id="4" name="Rectangle 3">
            <a:extLst>
              <a:ext uri="{FF2B5EF4-FFF2-40B4-BE49-F238E27FC236}">
                <a16:creationId xmlns:a16="http://schemas.microsoft.com/office/drawing/2014/main" id="{11AFFB48-D7D3-4321-A41A-FB80D08039F5}"/>
              </a:ext>
            </a:extLst>
          </p:cNvPr>
          <p:cNvSpPr/>
          <p:nvPr/>
        </p:nvSpPr>
        <p:spPr>
          <a:xfrm>
            <a:off x="3108010" y="3843911"/>
            <a:ext cx="6796776" cy="830997"/>
          </a:xfrm>
          <a:prstGeom prst="rect">
            <a:avLst/>
          </a:prstGeom>
        </p:spPr>
        <p:txBody>
          <a:bodyPr wrap="square">
            <a:spAutoFit/>
          </a:bodyPr>
          <a:lstStyle/>
          <a:p>
            <a:r>
              <a:rPr lang="vi-VN" sz="2400" dirty="0">
                <a:solidFill>
                  <a:schemeClr val="bg1"/>
                </a:solidFill>
                <a:latin typeface="Times New Roman" panose="02020603050405020304" pitchFamily="18" charset="0"/>
              </a:rPr>
              <a:t>Giải thích được tính chất đường phân giác trong của tam giác.</a:t>
            </a:r>
            <a:endParaRPr lang="vi-VN" sz="2400" dirty="0">
              <a:solidFill>
                <a:schemeClr val="bg1"/>
              </a:solidFill>
            </a:endParaRPr>
          </a:p>
        </p:txBody>
      </p:sp>
      <p:sp>
        <p:nvSpPr>
          <p:cNvPr id="5" name="Rectangle 4">
            <a:extLst>
              <a:ext uri="{FF2B5EF4-FFF2-40B4-BE49-F238E27FC236}">
                <a16:creationId xmlns:a16="http://schemas.microsoft.com/office/drawing/2014/main" id="{5007DFFC-2216-4D81-83CE-98581A4D2A02}"/>
              </a:ext>
            </a:extLst>
          </p:cNvPr>
          <p:cNvSpPr/>
          <p:nvPr/>
        </p:nvSpPr>
        <p:spPr>
          <a:xfrm>
            <a:off x="3058950" y="4965406"/>
            <a:ext cx="6886233" cy="1569660"/>
          </a:xfrm>
          <a:prstGeom prst="rect">
            <a:avLst/>
          </a:prstGeom>
        </p:spPr>
        <p:txBody>
          <a:bodyPr wrap="square">
            <a:spAutoFit/>
          </a:bodyPr>
          <a:lstStyle/>
          <a:p>
            <a:r>
              <a:rPr lang="vi-VN" sz="2400" dirty="0">
                <a:solidFill>
                  <a:schemeClr val="bg1"/>
                </a:solidFill>
                <a:latin typeface="Times New Roman" panose="02020603050405020304" pitchFamily="18" charset="0"/>
              </a:rPr>
              <a:t>Tính được độ dài đoạn thẳng bằng cách sử dụng định lí Thalès.</a:t>
            </a:r>
            <a:r>
              <a:rPr lang="en-US" sz="2400" dirty="0">
                <a:solidFill>
                  <a:schemeClr val="bg1"/>
                </a:solidFill>
                <a:latin typeface="Times New Roman" panose="02020603050405020304" pitchFamily="18" charset="0"/>
              </a:rPr>
              <a:t> </a:t>
            </a:r>
            <a:r>
              <a:rPr lang="vi-VN" sz="2400" dirty="0">
                <a:solidFill>
                  <a:schemeClr val="bg1"/>
                </a:solidFill>
                <a:latin typeface="Times New Roman" panose="02020603050405020304" pitchFamily="18" charset="0"/>
              </a:rPr>
              <a:t>Giải quyết được một số vấn đề thực tiễn gắn với việc vận dụng định lí</a:t>
            </a:r>
            <a:r>
              <a:rPr lang="en-US" sz="2400" dirty="0">
                <a:solidFill>
                  <a:schemeClr val="bg1"/>
                </a:solidFill>
                <a:latin typeface="Times New Roman" panose="02020603050405020304" pitchFamily="18" charset="0"/>
              </a:rPr>
              <a:t>.</a:t>
            </a:r>
            <a:br>
              <a:rPr lang="vi-VN" sz="2400" dirty="0">
                <a:solidFill>
                  <a:schemeClr val="bg1"/>
                </a:solidFill>
                <a:latin typeface="Times New Roman" panose="02020603050405020304" pitchFamily="18" charset="0"/>
              </a:rPr>
            </a:br>
            <a:r>
              <a:rPr lang="vi-VN" sz="2400" dirty="0">
                <a:solidFill>
                  <a:schemeClr val="bg1"/>
                </a:solidFill>
                <a:latin typeface="Times New Roman" panose="02020603050405020304" pitchFamily="18" charset="0"/>
              </a:rPr>
              <a:t>Thalès </a:t>
            </a:r>
            <a:endParaRPr lang="vi-VN" sz="2400" dirty="0">
              <a:solidFill>
                <a:schemeClr val="bg1"/>
              </a:solidFill>
            </a:endParaRPr>
          </a:p>
        </p:txBody>
      </p:sp>
      <p:sp>
        <p:nvSpPr>
          <p:cNvPr id="25" name="文本框 13">
            <a:extLst>
              <a:ext uri="{FF2B5EF4-FFF2-40B4-BE49-F238E27FC236}">
                <a16:creationId xmlns:a16="http://schemas.microsoft.com/office/drawing/2014/main" id="{A8AD77DE-5C38-464F-8251-8D6573F9FF3A}"/>
              </a:ext>
            </a:extLst>
          </p:cNvPr>
          <p:cNvSpPr txBox="1"/>
          <p:nvPr/>
        </p:nvSpPr>
        <p:spPr>
          <a:xfrm>
            <a:off x="176550" y="201070"/>
            <a:ext cx="5799781" cy="646331"/>
          </a:xfrm>
          <a:prstGeom prst="rect">
            <a:avLst/>
          </a:prstGeom>
          <a:noFill/>
          <a:effectLst/>
        </p:spPr>
        <p:txBody>
          <a:bodyPr wrap="square" rtlCol="0">
            <a:spAutoFit/>
          </a:bodyPr>
          <a:lstStyle/>
          <a:p>
            <a:r>
              <a:rPr lang="en-US" altLang="zh-CN"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rPr>
              <a:t>B. MỤC TIÊU CẦN ĐẠT</a:t>
            </a:r>
            <a:endParaRPr lang="zh-CN" altLang="en-US"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3" name="图片 4">
            <a:extLst>
              <a:ext uri="{FF2B5EF4-FFF2-40B4-BE49-F238E27FC236}">
                <a16:creationId xmlns:a16="http://schemas.microsoft.com/office/drawing/2014/main" id="{1FC5E84A-B7CA-451A-9FC3-C30D378CAA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5767" y="619432"/>
            <a:ext cx="6886233" cy="6115135"/>
          </a:xfrm>
          <a:prstGeom prst="rect">
            <a:avLst/>
          </a:prstGeom>
        </p:spPr>
      </p:pic>
    </p:spTree>
    <p:extLst>
      <p:ext uri="{BB962C8B-B14F-4D97-AF65-F5344CB8AC3E}">
        <p14:creationId xmlns:p14="http://schemas.microsoft.com/office/powerpoint/2010/main" val="3221698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720F33B-B469-9ADB-08CC-75FFF3862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44" y="686632"/>
            <a:ext cx="1165123" cy="1165123"/>
          </a:xfrm>
          <a:prstGeom prst="rect">
            <a:avLst/>
          </a:prstGeom>
        </p:spPr>
      </p:pic>
      <p:pic>
        <p:nvPicPr>
          <p:cNvPr id="12" name="Picture 11">
            <a:extLst>
              <a:ext uri="{FF2B5EF4-FFF2-40B4-BE49-F238E27FC236}">
                <a16:creationId xmlns:a16="http://schemas.microsoft.com/office/drawing/2014/main" id="{E4C69565-F162-4D66-9956-B63B34F05498}"/>
              </a:ext>
            </a:extLst>
          </p:cNvPr>
          <p:cNvPicPr>
            <a:picLocks noChangeAspect="1"/>
          </p:cNvPicPr>
          <p:nvPr/>
        </p:nvPicPr>
        <p:blipFill>
          <a:blip r:embed="rId5"/>
          <a:stretch>
            <a:fillRect/>
          </a:stretch>
        </p:blipFill>
        <p:spPr>
          <a:xfrm>
            <a:off x="3755351" y="-171798"/>
            <a:ext cx="4246722" cy="2722965"/>
          </a:xfrm>
          <a:prstGeom prst="rect">
            <a:avLst/>
          </a:prstGeom>
        </p:spPr>
      </p:pic>
      <p:sp>
        <p:nvSpPr>
          <p:cNvPr id="46" name="Rectangle 45">
            <a:extLst>
              <a:ext uri="{FF2B5EF4-FFF2-40B4-BE49-F238E27FC236}">
                <a16:creationId xmlns:a16="http://schemas.microsoft.com/office/drawing/2014/main" id="{AA3743F5-4EAF-4639-80E7-CFB2C4531EB1}"/>
              </a:ext>
            </a:extLst>
          </p:cNvPr>
          <p:cNvSpPr/>
          <p:nvPr/>
        </p:nvSpPr>
        <p:spPr>
          <a:xfrm>
            <a:off x="155477" y="155053"/>
            <a:ext cx="1165121" cy="523220"/>
          </a:xfrm>
          <a:prstGeom prst="rect">
            <a:avLst/>
          </a:prstGeom>
        </p:spPr>
        <p:txBody>
          <a:bodyPr wrap="square">
            <a:spAutoFit/>
          </a:bodyPr>
          <a:lstStyle/>
          <a:p>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dirty="0"/>
          </a:p>
        </p:txBody>
      </p:sp>
      <p:sp>
        <p:nvSpPr>
          <p:cNvPr id="67" name="Rectangle 989">
            <a:extLst>
              <a:ext uri="{FF2B5EF4-FFF2-40B4-BE49-F238E27FC236}">
                <a16:creationId xmlns:a16="http://schemas.microsoft.com/office/drawing/2014/main" id="{9F75E510-9B87-46B1-9E17-4C7C0F983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4" name="Group 3">
            <a:extLst>
              <a:ext uri="{FF2B5EF4-FFF2-40B4-BE49-F238E27FC236}">
                <a16:creationId xmlns:a16="http://schemas.microsoft.com/office/drawing/2014/main" id="{C7FCF028-A0C1-43D4-AFCD-0129D12F36D2}"/>
              </a:ext>
            </a:extLst>
          </p:cNvPr>
          <p:cNvGrpSpPr/>
          <p:nvPr/>
        </p:nvGrpSpPr>
        <p:grpSpPr>
          <a:xfrm>
            <a:off x="910012" y="2233898"/>
            <a:ext cx="11281988" cy="4977586"/>
            <a:chOff x="-5750983" y="5798744"/>
            <a:chExt cx="10412361" cy="4977586"/>
          </a:xfrm>
        </p:grpSpPr>
        <p:sp>
          <p:nvSpPr>
            <p:cNvPr id="47" name="TextBox 46">
              <a:extLst>
                <a:ext uri="{FF2B5EF4-FFF2-40B4-BE49-F238E27FC236}">
                  <a16:creationId xmlns:a16="http://schemas.microsoft.com/office/drawing/2014/main" id="{856AD49A-8681-48A7-AB2A-1B54C16D64FD}"/>
                </a:ext>
              </a:extLst>
            </p:cNvPr>
            <p:cNvSpPr txBox="1"/>
            <p:nvPr/>
          </p:nvSpPr>
          <p:spPr>
            <a:xfrm>
              <a:off x="-5750983" y="5944238"/>
              <a:ext cx="10412361" cy="4832092"/>
            </a:xfrm>
            <a:prstGeom prst="rect">
              <a:avLst/>
            </a:prstGeom>
            <a:noFill/>
          </p:spPr>
          <p:txBody>
            <a:bodyPr wrap="square" rtlCol="0">
              <a:spAutoFit/>
            </a:bodyPr>
            <a:lstStyle/>
            <a:p>
              <a:pPr marL="514350" indent="-514350">
                <a:buAutoNum type="alphaLcParenR"/>
              </a:pP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Thalès</a:t>
              </a:r>
              <a:r>
                <a:rPr lang="en-US" sz="2800" dirty="0">
                  <a:latin typeface="Times New Roman" panose="02020603050405020304" pitchFamily="18" charset="0"/>
                  <a:cs typeface="Times New Roman" panose="02020603050405020304" pitchFamily="18" charset="0"/>
                </a:rPr>
                <a:t>)</a:t>
              </a:r>
            </a:p>
            <a:p>
              <a:pPr marL="514350" indent="-514350">
                <a:buAutoNum type="alphaLcParenR"/>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Thalès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a:t>
              </a:r>
            </a:p>
            <a:p>
              <a:endParaRPr lang="vi-VN" sz="2800" dirty="0">
                <a:latin typeface="Times New Roman" panose="02020603050405020304" pitchFamily="18" charset="0"/>
                <a:cs typeface="Times New Roman" panose="02020603050405020304" pitchFamily="18" charset="0"/>
              </a:endParaRPr>
            </a:p>
          </p:txBody>
        </p:sp>
        <p:graphicFrame>
          <p:nvGraphicFramePr>
            <p:cNvPr id="64" name="Object 63">
              <a:extLst>
                <a:ext uri="{FF2B5EF4-FFF2-40B4-BE49-F238E27FC236}">
                  <a16:creationId xmlns:a16="http://schemas.microsoft.com/office/drawing/2014/main" id="{F9EE911D-87E0-4518-9854-E21C45E748CC}"/>
                </a:ext>
              </a:extLst>
            </p:cNvPr>
            <p:cNvGraphicFramePr>
              <a:graphicFrameLocks noChangeAspect="1"/>
            </p:cNvGraphicFramePr>
            <p:nvPr>
              <p:extLst>
                <p:ext uri="{D42A27DB-BD31-4B8C-83A1-F6EECF244321}">
                  <p14:modId xmlns:p14="http://schemas.microsoft.com/office/powerpoint/2010/main" val="1899255422"/>
                </p:ext>
              </p:extLst>
            </p:nvPr>
          </p:nvGraphicFramePr>
          <p:xfrm>
            <a:off x="-989203" y="5798744"/>
            <a:ext cx="1782763" cy="823912"/>
          </p:xfrm>
          <a:graphic>
            <a:graphicData uri="http://schemas.openxmlformats.org/presentationml/2006/ole">
              <mc:AlternateContent xmlns:mc="http://schemas.openxmlformats.org/markup-compatibility/2006">
                <mc:Choice xmlns:v="urn:schemas-microsoft-com:vml" Requires="v">
                  <p:oleObj spid="_x0000_s14448" name="Equation" r:id="rId6" imgW="863280" imgH="393480" progId="Equation.DSMT4">
                    <p:embed/>
                  </p:oleObj>
                </mc:Choice>
                <mc:Fallback>
                  <p:oleObj name="Equation" r:id="rId6" imgW="863280" imgH="393480" progId="Equation.DSMT4">
                    <p:embed/>
                    <p:pic>
                      <p:nvPicPr>
                        <p:cNvPr id="64" name="Object 63">
                          <a:extLst>
                            <a:ext uri="{FF2B5EF4-FFF2-40B4-BE49-F238E27FC236}">
                              <a16:creationId xmlns:a16="http://schemas.microsoft.com/office/drawing/2014/main" id="{F9EE911D-87E0-4518-9854-E21C45E748CC}"/>
                            </a:ext>
                          </a:extLst>
                        </p:cNvPr>
                        <p:cNvPicPr>
                          <a:picLocks noChangeAspect="1" noChangeArrowheads="1"/>
                        </p:cNvPicPr>
                        <p:nvPr/>
                      </p:nvPicPr>
                      <p:blipFill>
                        <a:blip r:embed="rId7"/>
                        <a:srcRect/>
                        <a:stretch>
                          <a:fillRect/>
                        </a:stretch>
                      </p:blipFill>
                      <p:spPr bwMode="auto">
                        <a:xfrm>
                          <a:off x="-989203" y="5798744"/>
                          <a:ext cx="1782763" cy="823912"/>
                        </a:xfrm>
                        <a:prstGeom prst="rect">
                          <a:avLst/>
                        </a:prstGeom>
                        <a:noFill/>
                      </p:spPr>
                    </p:pic>
                  </p:oleObj>
                </mc:Fallback>
              </mc:AlternateContent>
            </a:graphicData>
          </a:graphic>
        </p:graphicFrame>
        <p:graphicFrame>
          <p:nvGraphicFramePr>
            <p:cNvPr id="66" name="Object 65">
              <a:extLst>
                <a:ext uri="{FF2B5EF4-FFF2-40B4-BE49-F238E27FC236}">
                  <a16:creationId xmlns:a16="http://schemas.microsoft.com/office/drawing/2014/main" id="{B263CAD0-9DE2-475A-90B0-87FDA493DFA3}"/>
                </a:ext>
              </a:extLst>
            </p:cNvPr>
            <p:cNvGraphicFramePr>
              <a:graphicFrameLocks noChangeAspect="1"/>
            </p:cNvGraphicFramePr>
            <p:nvPr/>
          </p:nvGraphicFramePr>
          <p:xfrm>
            <a:off x="-5473991" y="6648851"/>
            <a:ext cx="4852988" cy="3297238"/>
          </p:xfrm>
          <a:graphic>
            <a:graphicData uri="http://schemas.openxmlformats.org/presentationml/2006/ole">
              <mc:AlternateContent xmlns:mc="http://schemas.openxmlformats.org/markup-compatibility/2006">
                <mc:Choice xmlns:v="urn:schemas-microsoft-com:vml" Requires="v">
                  <p:oleObj spid="_x0000_s14449" name="Equation" r:id="rId8" imgW="2374560" imgH="1625400" progId="Equation.DSMT4">
                    <p:embed/>
                  </p:oleObj>
                </mc:Choice>
                <mc:Fallback>
                  <p:oleObj name="Equation" r:id="rId8" imgW="2374560" imgH="1625400" progId="Equation.DSMT4">
                    <p:embed/>
                    <p:pic>
                      <p:nvPicPr>
                        <p:cNvPr id="66" name="Object 65">
                          <a:extLst>
                            <a:ext uri="{FF2B5EF4-FFF2-40B4-BE49-F238E27FC236}">
                              <a16:creationId xmlns:a16="http://schemas.microsoft.com/office/drawing/2014/main" id="{B263CAD0-9DE2-475A-90B0-87FDA493DFA3}"/>
                            </a:ext>
                          </a:extLst>
                        </p:cNvPr>
                        <p:cNvPicPr>
                          <a:picLocks noChangeAspect="1" noChangeArrowheads="1"/>
                        </p:cNvPicPr>
                        <p:nvPr/>
                      </p:nvPicPr>
                      <p:blipFill>
                        <a:blip r:embed="rId9"/>
                        <a:srcRect/>
                        <a:stretch>
                          <a:fillRect/>
                        </a:stretch>
                      </p:blipFill>
                      <p:spPr bwMode="auto">
                        <a:xfrm>
                          <a:off x="-5473991" y="6648851"/>
                          <a:ext cx="4852988" cy="3297238"/>
                        </a:xfrm>
                        <a:prstGeom prst="rect">
                          <a:avLst/>
                        </a:prstGeom>
                        <a:noFill/>
                      </p:spPr>
                    </p:pic>
                  </p:oleObj>
                </mc:Fallback>
              </mc:AlternateContent>
            </a:graphicData>
          </a:graphic>
        </p:graphicFrame>
        <p:graphicFrame>
          <p:nvGraphicFramePr>
            <p:cNvPr id="68" name="Object 67">
              <a:extLst>
                <a:ext uri="{FF2B5EF4-FFF2-40B4-BE49-F238E27FC236}">
                  <a16:creationId xmlns:a16="http://schemas.microsoft.com/office/drawing/2014/main" id="{27F791A1-1CAF-496C-8C95-3EA44D74C5D2}"/>
                </a:ext>
              </a:extLst>
            </p:cNvPr>
            <p:cNvGraphicFramePr>
              <a:graphicFrameLocks noChangeAspect="1"/>
            </p:cNvGraphicFramePr>
            <p:nvPr/>
          </p:nvGraphicFramePr>
          <p:xfrm>
            <a:off x="-5448629" y="9954448"/>
            <a:ext cx="1582460" cy="375834"/>
          </p:xfrm>
          <a:graphic>
            <a:graphicData uri="http://schemas.openxmlformats.org/presentationml/2006/ole">
              <mc:AlternateContent xmlns:mc="http://schemas.openxmlformats.org/markup-compatibility/2006">
                <mc:Choice xmlns:v="urn:schemas-microsoft-com:vml" Requires="v">
                  <p:oleObj spid="_x0000_s14450" name="Equation" r:id="rId10" imgW="761760" imgH="177480" progId="Equation.DSMT4">
                    <p:embed/>
                  </p:oleObj>
                </mc:Choice>
                <mc:Fallback>
                  <p:oleObj name="Equation" r:id="rId10" imgW="761760" imgH="177480" progId="Equation.DSMT4">
                    <p:embed/>
                    <p:pic>
                      <p:nvPicPr>
                        <p:cNvPr id="68" name="Object 67">
                          <a:extLst>
                            <a:ext uri="{FF2B5EF4-FFF2-40B4-BE49-F238E27FC236}">
                              <a16:creationId xmlns:a16="http://schemas.microsoft.com/office/drawing/2014/main" id="{27F791A1-1CAF-496C-8C95-3EA44D74C5D2}"/>
                            </a:ext>
                          </a:extLst>
                        </p:cNvPr>
                        <p:cNvPicPr>
                          <a:picLocks noChangeAspect="1" noChangeArrowheads="1"/>
                        </p:cNvPicPr>
                        <p:nvPr/>
                      </p:nvPicPr>
                      <p:blipFill>
                        <a:blip r:embed="rId11"/>
                        <a:srcRect/>
                        <a:stretch>
                          <a:fillRect/>
                        </a:stretch>
                      </p:blipFill>
                      <p:spPr bwMode="auto">
                        <a:xfrm>
                          <a:off x="-5448629" y="9954448"/>
                          <a:ext cx="1582460" cy="375834"/>
                        </a:xfrm>
                        <a:prstGeom prst="rect">
                          <a:avLst/>
                        </a:prstGeom>
                        <a:noFill/>
                      </p:spPr>
                    </p:pic>
                  </p:oleObj>
                </mc:Fallback>
              </mc:AlternateContent>
            </a:graphicData>
          </a:graphic>
        </p:graphicFrame>
        <p:graphicFrame>
          <p:nvGraphicFramePr>
            <p:cNvPr id="70" name="Object 69">
              <a:extLst>
                <a:ext uri="{FF2B5EF4-FFF2-40B4-BE49-F238E27FC236}">
                  <a16:creationId xmlns:a16="http://schemas.microsoft.com/office/drawing/2014/main" id="{E1961AEE-97B5-45EA-AFA1-B62831CDBAA2}"/>
                </a:ext>
              </a:extLst>
            </p:cNvPr>
            <p:cNvGraphicFramePr>
              <a:graphicFrameLocks noChangeAspect="1"/>
            </p:cNvGraphicFramePr>
            <p:nvPr>
              <p:extLst>
                <p:ext uri="{D42A27DB-BD31-4B8C-83A1-F6EECF244321}">
                  <p14:modId xmlns:p14="http://schemas.microsoft.com/office/powerpoint/2010/main" val="407326530"/>
                </p:ext>
              </p:extLst>
            </p:nvPr>
          </p:nvGraphicFramePr>
          <p:xfrm>
            <a:off x="-2889148" y="5984697"/>
            <a:ext cx="1363587" cy="444333"/>
          </p:xfrm>
          <a:graphic>
            <a:graphicData uri="http://schemas.openxmlformats.org/presentationml/2006/ole">
              <mc:AlternateContent xmlns:mc="http://schemas.openxmlformats.org/markup-compatibility/2006">
                <mc:Choice xmlns:v="urn:schemas-microsoft-com:vml" Requires="v">
                  <p:oleObj spid="_x0000_s14451" name="Equation" r:id="rId12" imgW="558720" imgH="177480" progId="Equation.DSMT4">
                    <p:embed/>
                  </p:oleObj>
                </mc:Choice>
                <mc:Fallback>
                  <p:oleObj name="Equation" r:id="rId12" imgW="558720" imgH="177480" progId="Equation.DSMT4">
                    <p:embed/>
                    <p:pic>
                      <p:nvPicPr>
                        <p:cNvPr id="70" name="Object 69">
                          <a:extLst>
                            <a:ext uri="{FF2B5EF4-FFF2-40B4-BE49-F238E27FC236}">
                              <a16:creationId xmlns:a16="http://schemas.microsoft.com/office/drawing/2014/main" id="{E1961AEE-97B5-45EA-AFA1-B62831CDBAA2}"/>
                            </a:ext>
                          </a:extLst>
                        </p:cNvPr>
                        <p:cNvPicPr>
                          <a:picLocks noChangeAspect="1" noChangeArrowheads="1"/>
                        </p:cNvPicPr>
                        <p:nvPr/>
                      </p:nvPicPr>
                      <p:blipFill>
                        <a:blip r:embed="rId13"/>
                        <a:srcRect/>
                        <a:stretch>
                          <a:fillRect/>
                        </a:stretch>
                      </p:blipFill>
                      <p:spPr bwMode="auto">
                        <a:xfrm>
                          <a:off x="-2889148" y="5984697"/>
                          <a:ext cx="1363587" cy="444333"/>
                        </a:xfrm>
                        <a:prstGeom prst="rect">
                          <a:avLst/>
                        </a:prstGeom>
                        <a:noFill/>
                      </p:spPr>
                    </p:pic>
                  </p:oleObj>
                </mc:Fallback>
              </mc:AlternateContent>
            </a:graphicData>
          </a:graphic>
        </p:graphicFrame>
        <p:graphicFrame>
          <p:nvGraphicFramePr>
            <p:cNvPr id="72" name="Object 71">
              <a:extLst>
                <a:ext uri="{FF2B5EF4-FFF2-40B4-BE49-F238E27FC236}">
                  <a16:creationId xmlns:a16="http://schemas.microsoft.com/office/drawing/2014/main" id="{1A0F36DD-3616-41DD-AD1D-7102E128D8A4}"/>
                </a:ext>
              </a:extLst>
            </p:cNvPr>
            <p:cNvGraphicFramePr>
              <a:graphicFrameLocks noChangeAspect="1"/>
            </p:cNvGraphicFramePr>
            <p:nvPr>
              <p:extLst>
                <p:ext uri="{D42A27DB-BD31-4B8C-83A1-F6EECF244321}">
                  <p14:modId xmlns:p14="http://schemas.microsoft.com/office/powerpoint/2010/main" val="3825315014"/>
                </p:ext>
              </p:extLst>
            </p:nvPr>
          </p:nvGraphicFramePr>
          <p:xfrm>
            <a:off x="-4667232" y="5991850"/>
            <a:ext cx="1077552" cy="438728"/>
          </p:xfrm>
          <a:graphic>
            <a:graphicData uri="http://schemas.openxmlformats.org/presentationml/2006/ole">
              <mc:AlternateContent xmlns:mc="http://schemas.openxmlformats.org/markup-compatibility/2006">
                <mc:Choice xmlns:v="urn:schemas-microsoft-com:vml" Requires="v">
                  <p:oleObj spid="_x0000_s14452" name="Equation" r:id="rId14" imgW="444240" imgH="177480" progId="Equation.DSMT4">
                    <p:embed/>
                  </p:oleObj>
                </mc:Choice>
                <mc:Fallback>
                  <p:oleObj name="Equation" r:id="rId14" imgW="444240" imgH="177480" progId="Equation.DSMT4">
                    <p:embed/>
                    <p:pic>
                      <p:nvPicPr>
                        <p:cNvPr id="72" name="Object 71">
                          <a:extLst>
                            <a:ext uri="{FF2B5EF4-FFF2-40B4-BE49-F238E27FC236}">
                              <a16:creationId xmlns:a16="http://schemas.microsoft.com/office/drawing/2014/main" id="{1A0F36DD-3616-41DD-AD1D-7102E128D8A4}"/>
                            </a:ext>
                          </a:extLst>
                        </p:cNvPr>
                        <p:cNvPicPr>
                          <a:picLocks noChangeAspect="1" noChangeArrowheads="1"/>
                        </p:cNvPicPr>
                        <p:nvPr/>
                      </p:nvPicPr>
                      <p:blipFill>
                        <a:blip r:embed="rId15"/>
                        <a:srcRect/>
                        <a:stretch>
                          <a:fillRect/>
                        </a:stretch>
                      </p:blipFill>
                      <p:spPr bwMode="auto">
                        <a:xfrm>
                          <a:off x="-4667232" y="5991850"/>
                          <a:ext cx="1077552" cy="438728"/>
                        </a:xfrm>
                        <a:prstGeom prst="rect">
                          <a:avLst/>
                        </a:prstGeom>
                        <a:noFill/>
                      </p:spPr>
                    </p:pic>
                  </p:oleObj>
                </mc:Fallback>
              </mc:AlternateContent>
            </a:graphicData>
          </a:graphic>
        </p:graphicFrame>
      </p:grpSp>
    </p:spTree>
    <p:extLst>
      <p:ext uri="{BB962C8B-B14F-4D97-AF65-F5344CB8AC3E}">
        <p14:creationId xmlns:p14="http://schemas.microsoft.com/office/powerpoint/2010/main" val="3599242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720F33B-B469-9ADB-08CC-75FFF3862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 y="376127"/>
            <a:ext cx="1165123" cy="1165123"/>
          </a:xfrm>
          <a:prstGeom prst="rect">
            <a:avLst/>
          </a:prstGeom>
        </p:spPr>
      </p:pic>
      <p:graphicFrame>
        <p:nvGraphicFramePr>
          <p:cNvPr id="35" name="Table 23">
            <a:extLst>
              <a:ext uri="{FF2B5EF4-FFF2-40B4-BE49-F238E27FC236}">
                <a16:creationId xmlns:a16="http://schemas.microsoft.com/office/drawing/2014/main" id="{87BF64CE-E958-4ABA-A7F2-BAB2611EDF10}"/>
              </a:ext>
            </a:extLst>
          </p:cNvPr>
          <p:cNvGraphicFramePr>
            <a:graphicFrameLocks noGrp="1"/>
          </p:cNvGraphicFramePr>
          <p:nvPr/>
        </p:nvGraphicFramePr>
        <p:xfrm>
          <a:off x="1103524" y="457198"/>
          <a:ext cx="5986336" cy="3614309"/>
        </p:xfrm>
        <a:graphic>
          <a:graphicData uri="http://schemas.openxmlformats.org/drawingml/2006/table">
            <a:tbl>
              <a:tblPr firstRow="1" bandRow="1">
                <a:tableStyleId>{5C22544A-7EE6-4342-B048-85BDC9FD1C3A}</a:tableStyleId>
              </a:tblPr>
              <a:tblGrid>
                <a:gridCol w="821388">
                  <a:extLst>
                    <a:ext uri="{9D8B030D-6E8A-4147-A177-3AD203B41FA5}">
                      <a16:colId xmlns:a16="http://schemas.microsoft.com/office/drawing/2014/main" val="3961608374"/>
                    </a:ext>
                  </a:extLst>
                </a:gridCol>
                <a:gridCol w="5164948">
                  <a:extLst>
                    <a:ext uri="{9D8B030D-6E8A-4147-A177-3AD203B41FA5}">
                      <a16:colId xmlns:a16="http://schemas.microsoft.com/office/drawing/2014/main" val="3442238271"/>
                    </a:ext>
                  </a:extLst>
                </a:gridCol>
              </a:tblGrid>
              <a:tr h="1546643">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GT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 Cho </a:t>
                      </a:r>
                      <a:r>
                        <a:rPr lang="en-US" sz="2800" b="0" dirty="0" err="1">
                          <a:solidFill>
                            <a:schemeClr val="tx1"/>
                          </a:solidFill>
                          <a:latin typeface="Times New Roman" panose="02020603050405020304" pitchFamily="18" charset="0"/>
                          <a:cs typeface="Times New Roman" panose="02020603050405020304" pitchFamily="18" charset="0"/>
                        </a:rPr>
                        <a:t>hình</a:t>
                      </a:r>
                      <a:r>
                        <a:rPr lang="en-US" sz="2800" b="0" dirty="0">
                          <a:solidFill>
                            <a:schemeClr val="tx1"/>
                          </a:solidFill>
                          <a:latin typeface="Times New Roman" panose="02020603050405020304" pitchFamily="18" charset="0"/>
                          <a:cs typeface="Times New Roman" panose="02020603050405020304" pitchFamily="18" charset="0"/>
                        </a:rPr>
                        <a:t> thang             ,           </a:t>
                      </a: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endParaRPr lang="en-US" sz="28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1101335"/>
                  </a:ext>
                </a:extLst>
              </a:tr>
              <a:tr h="1815989">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KL</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a)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minh</a:t>
                      </a:r>
                      <a:r>
                        <a:rPr lang="en-US" sz="2800" b="0" dirty="0">
                          <a:solidFill>
                            <a:schemeClr val="tx1"/>
                          </a:solidFill>
                          <a:latin typeface="Times New Roman" panose="02020603050405020304" pitchFamily="18" charset="0"/>
                          <a:cs typeface="Times New Roman" panose="02020603050405020304" pitchFamily="18" charset="0"/>
                        </a:rPr>
                        <a:t>: </a:t>
                      </a:r>
                    </a:p>
                    <a:p>
                      <a:pPr algn="l"/>
                      <a:endParaRPr lang="en-US" sz="2800" b="0" dirty="0">
                        <a:solidFill>
                          <a:schemeClr val="tx1"/>
                        </a:solidFill>
                        <a:latin typeface="Times New Roman" panose="02020603050405020304" pitchFamily="18" charset="0"/>
                        <a:cs typeface="Times New Roman" panose="02020603050405020304" pitchFamily="18" charset="0"/>
                      </a:endParaRPr>
                    </a:p>
                    <a:p>
                      <a:pPr algn="l"/>
                      <a:r>
                        <a:rPr lang="en-US" sz="2800" b="0" dirty="0">
                          <a:solidFill>
                            <a:schemeClr val="tx1"/>
                          </a:solidFill>
                          <a:latin typeface="Times New Roman" panose="02020603050405020304" pitchFamily="18" charset="0"/>
                          <a:cs typeface="Times New Roman" panose="02020603050405020304" pitchFamily="18" charset="0"/>
                        </a:rPr>
                        <a:t>b)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minh</a:t>
                      </a:r>
                      <a:r>
                        <a:rPr lang="en-US" sz="2800" b="0"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0604632"/>
                  </a:ext>
                </a:extLst>
              </a:tr>
            </a:tbl>
          </a:graphicData>
        </a:graphic>
      </p:graphicFrame>
      <p:graphicFrame>
        <p:nvGraphicFramePr>
          <p:cNvPr id="36" name="Object 35">
            <a:extLst>
              <a:ext uri="{FF2B5EF4-FFF2-40B4-BE49-F238E27FC236}">
                <a16:creationId xmlns:a16="http://schemas.microsoft.com/office/drawing/2014/main" id="{8AD54C96-D22A-4A5E-85AA-B5BF5AD4E60F}"/>
              </a:ext>
            </a:extLst>
          </p:cNvPr>
          <p:cNvGraphicFramePr>
            <a:graphicFrameLocks noChangeAspect="1"/>
          </p:cNvGraphicFramePr>
          <p:nvPr/>
        </p:nvGraphicFramePr>
        <p:xfrm>
          <a:off x="4319537" y="2606146"/>
          <a:ext cx="1270000" cy="317500"/>
        </p:xfrm>
        <a:graphic>
          <a:graphicData uri="http://schemas.openxmlformats.org/presentationml/2006/ole">
            <mc:AlternateContent xmlns:mc="http://schemas.openxmlformats.org/markup-compatibility/2006">
              <mc:Choice xmlns:v="urn:schemas-microsoft-com:vml" Requires="v">
                <p:oleObj spid="_x0000_s12940" name="Equation" r:id="rId5" imgW="1269720" imgH="317160" progId="Equation.DSMT4">
                  <p:embed/>
                </p:oleObj>
              </mc:Choice>
              <mc:Fallback>
                <p:oleObj name="Equation" r:id="rId5" imgW="1269720" imgH="317160" progId="Equation.DSMT4">
                  <p:embed/>
                  <p:pic>
                    <p:nvPicPr>
                      <p:cNvPr id="36" name="Object 35">
                        <a:extLst>
                          <a:ext uri="{FF2B5EF4-FFF2-40B4-BE49-F238E27FC236}">
                            <a16:creationId xmlns:a16="http://schemas.microsoft.com/office/drawing/2014/main" id="{8AD54C96-D22A-4A5E-85AA-B5BF5AD4E60F}"/>
                          </a:ext>
                        </a:extLst>
                      </p:cNvPr>
                      <p:cNvPicPr/>
                      <p:nvPr/>
                    </p:nvPicPr>
                    <p:blipFill>
                      <a:blip r:embed="rId6"/>
                      <a:stretch>
                        <a:fillRect/>
                      </a:stretch>
                    </p:blipFill>
                    <p:spPr>
                      <a:xfrm>
                        <a:off x="4319537" y="2606146"/>
                        <a:ext cx="1270000" cy="3175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F6FCC2D0-0737-4C82-B723-72A211E09558}"/>
              </a:ext>
            </a:extLst>
          </p:cNvPr>
          <p:cNvGraphicFramePr>
            <a:graphicFrameLocks noChangeAspect="1"/>
          </p:cNvGraphicFramePr>
          <p:nvPr/>
        </p:nvGraphicFramePr>
        <p:xfrm>
          <a:off x="4414838" y="3228579"/>
          <a:ext cx="1536700" cy="838200"/>
        </p:xfrm>
        <a:graphic>
          <a:graphicData uri="http://schemas.openxmlformats.org/presentationml/2006/ole">
            <mc:AlternateContent xmlns:mc="http://schemas.openxmlformats.org/markup-compatibility/2006">
              <mc:Choice xmlns:v="urn:schemas-microsoft-com:vml" Requires="v">
                <p:oleObj spid="_x0000_s12941" name="Equation" r:id="rId7" imgW="1536480" imgH="838080" progId="Equation.DSMT4">
                  <p:embed/>
                </p:oleObj>
              </mc:Choice>
              <mc:Fallback>
                <p:oleObj name="Equation" r:id="rId7" imgW="1536480" imgH="838080" progId="Equation.DSMT4">
                  <p:embed/>
                  <p:pic>
                    <p:nvPicPr>
                      <p:cNvPr id="37" name="Object 36">
                        <a:extLst>
                          <a:ext uri="{FF2B5EF4-FFF2-40B4-BE49-F238E27FC236}">
                            <a16:creationId xmlns:a16="http://schemas.microsoft.com/office/drawing/2014/main" id="{F6FCC2D0-0737-4C82-B723-72A211E09558}"/>
                          </a:ext>
                        </a:extLst>
                      </p:cNvPr>
                      <p:cNvPicPr/>
                      <p:nvPr/>
                    </p:nvPicPr>
                    <p:blipFill>
                      <a:blip r:embed="rId8"/>
                      <a:stretch>
                        <a:fillRect/>
                      </a:stretch>
                    </p:blipFill>
                    <p:spPr>
                      <a:xfrm>
                        <a:off x="4414838" y="3228579"/>
                        <a:ext cx="1536700" cy="83820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62F61F91-3174-4D31-9363-B4F4F59B1C07}"/>
              </a:ext>
            </a:extLst>
          </p:cNvPr>
          <p:cNvGraphicFramePr>
            <a:graphicFrameLocks noChangeAspect="1"/>
          </p:cNvGraphicFramePr>
          <p:nvPr/>
        </p:nvGraphicFramePr>
        <p:xfrm>
          <a:off x="4440255" y="572039"/>
          <a:ext cx="1003300" cy="317500"/>
        </p:xfrm>
        <a:graphic>
          <a:graphicData uri="http://schemas.openxmlformats.org/presentationml/2006/ole">
            <mc:AlternateContent xmlns:mc="http://schemas.openxmlformats.org/markup-compatibility/2006">
              <mc:Choice xmlns:v="urn:schemas-microsoft-com:vml" Requires="v">
                <p:oleObj spid="_x0000_s12942" name="Equation" r:id="rId9" imgW="1002960" imgH="317160" progId="Equation.DSMT4">
                  <p:embed/>
                </p:oleObj>
              </mc:Choice>
              <mc:Fallback>
                <p:oleObj name="Equation" r:id="rId9" imgW="1002960" imgH="317160" progId="Equation.DSMT4">
                  <p:embed/>
                  <p:pic>
                    <p:nvPicPr>
                      <p:cNvPr id="41" name="Object 40">
                        <a:extLst>
                          <a:ext uri="{FF2B5EF4-FFF2-40B4-BE49-F238E27FC236}">
                            <a16:creationId xmlns:a16="http://schemas.microsoft.com/office/drawing/2014/main" id="{62F61F91-3174-4D31-9363-B4F4F59B1C07}"/>
                          </a:ext>
                        </a:extLst>
                      </p:cNvPr>
                      <p:cNvPicPr/>
                      <p:nvPr/>
                    </p:nvPicPr>
                    <p:blipFill>
                      <a:blip r:embed="rId10"/>
                      <a:stretch>
                        <a:fillRect/>
                      </a:stretch>
                    </p:blipFill>
                    <p:spPr>
                      <a:xfrm>
                        <a:off x="4440255" y="572039"/>
                        <a:ext cx="1003300" cy="31750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B936A78F-C1EE-4744-A600-D41C3A1C410A}"/>
              </a:ext>
            </a:extLst>
          </p:cNvPr>
          <p:cNvGraphicFramePr>
            <a:graphicFrameLocks noChangeAspect="1"/>
          </p:cNvGraphicFramePr>
          <p:nvPr/>
        </p:nvGraphicFramePr>
        <p:xfrm>
          <a:off x="4940300" y="895350"/>
          <a:ext cx="2311400" cy="482600"/>
        </p:xfrm>
        <a:graphic>
          <a:graphicData uri="http://schemas.openxmlformats.org/presentationml/2006/ole">
            <mc:AlternateContent xmlns:mc="http://schemas.openxmlformats.org/markup-compatibility/2006">
              <mc:Choice xmlns:v="urn:schemas-microsoft-com:vml" Requires="v">
                <p:oleObj spid="_x0000_s12943" name="Equation" r:id="rId11" imgW="2311200" imgH="482400" progId="Equation.DSMT4">
                  <p:embed/>
                </p:oleObj>
              </mc:Choice>
              <mc:Fallback>
                <p:oleObj name="Equation" r:id="rId11" imgW="2311200" imgH="482400" progId="Equation.DSMT4">
                  <p:embed/>
                  <p:pic>
                    <p:nvPicPr>
                      <p:cNvPr id="42" name="Object 41">
                        <a:extLst>
                          <a:ext uri="{FF2B5EF4-FFF2-40B4-BE49-F238E27FC236}">
                            <a16:creationId xmlns:a16="http://schemas.microsoft.com/office/drawing/2014/main" id="{B936A78F-C1EE-4744-A600-D41C3A1C410A}"/>
                          </a:ext>
                        </a:extLst>
                      </p:cNvPr>
                      <p:cNvPicPr/>
                      <p:nvPr/>
                    </p:nvPicPr>
                    <p:blipFill>
                      <a:blip r:embed="rId12"/>
                      <a:stretch>
                        <a:fillRect/>
                      </a:stretch>
                    </p:blipFill>
                    <p:spPr>
                      <a:xfrm>
                        <a:off x="4940300" y="895350"/>
                        <a:ext cx="2311400" cy="48260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0AAAE71B-2A55-4582-80A5-61331B23797D}"/>
              </a:ext>
            </a:extLst>
          </p:cNvPr>
          <p:cNvGraphicFramePr>
            <a:graphicFrameLocks noChangeAspect="1"/>
          </p:cNvGraphicFramePr>
          <p:nvPr/>
        </p:nvGraphicFramePr>
        <p:xfrm>
          <a:off x="2138144" y="958689"/>
          <a:ext cx="2641600" cy="355600"/>
        </p:xfrm>
        <a:graphic>
          <a:graphicData uri="http://schemas.openxmlformats.org/presentationml/2006/ole">
            <mc:AlternateContent xmlns:mc="http://schemas.openxmlformats.org/markup-compatibility/2006">
              <mc:Choice xmlns:v="urn:schemas-microsoft-com:vml" Requires="v">
                <p:oleObj spid="_x0000_s12944" name="Equation" r:id="rId13" imgW="2641320" imgH="355320" progId="Equation.DSMT4">
                  <p:embed/>
                </p:oleObj>
              </mc:Choice>
              <mc:Fallback>
                <p:oleObj name="Equation" r:id="rId13" imgW="2641320" imgH="355320" progId="Equation.DSMT4">
                  <p:embed/>
                  <p:pic>
                    <p:nvPicPr>
                      <p:cNvPr id="43" name="Object 42">
                        <a:extLst>
                          <a:ext uri="{FF2B5EF4-FFF2-40B4-BE49-F238E27FC236}">
                            <a16:creationId xmlns:a16="http://schemas.microsoft.com/office/drawing/2014/main" id="{0AAAE71B-2A55-4582-80A5-61331B23797D}"/>
                          </a:ext>
                        </a:extLst>
                      </p:cNvPr>
                      <p:cNvPicPr/>
                      <p:nvPr/>
                    </p:nvPicPr>
                    <p:blipFill>
                      <a:blip r:embed="rId14"/>
                      <a:stretch>
                        <a:fillRect/>
                      </a:stretch>
                    </p:blipFill>
                    <p:spPr>
                      <a:xfrm>
                        <a:off x="2138144" y="958689"/>
                        <a:ext cx="2641600" cy="35560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E4C69565-F162-4D66-9956-B63B34F05498}"/>
              </a:ext>
            </a:extLst>
          </p:cNvPr>
          <p:cNvPicPr>
            <a:picLocks noChangeAspect="1"/>
          </p:cNvPicPr>
          <p:nvPr/>
        </p:nvPicPr>
        <p:blipFill>
          <a:blip r:embed="rId15"/>
          <a:stretch>
            <a:fillRect/>
          </a:stretch>
        </p:blipFill>
        <p:spPr>
          <a:xfrm>
            <a:off x="7809711" y="-28915"/>
            <a:ext cx="4246722" cy="2722965"/>
          </a:xfrm>
          <a:prstGeom prst="rect">
            <a:avLst/>
          </a:prstGeom>
        </p:spPr>
      </p:pic>
      <p:cxnSp>
        <p:nvCxnSpPr>
          <p:cNvPr id="44" name="Straight Connector 43">
            <a:extLst>
              <a:ext uri="{FF2B5EF4-FFF2-40B4-BE49-F238E27FC236}">
                <a16:creationId xmlns:a16="http://schemas.microsoft.com/office/drawing/2014/main" id="{7FAB170F-58B5-47E1-96EA-EBCF0A506306}"/>
              </a:ext>
            </a:extLst>
          </p:cNvPr>
          <p:cNvCxnSpPr/>
          <p:nvPr/>
        </p:nvCxnSpPr>
        <p:spPr>
          <a:xfrm>
            <a:off x="7663550" y="302342"/>
            <a:ext cx="0" cy="3126658"/>
          </a:xfrm>
          <a:prstGeom prst="line">
            <a:avLst/>
          </a:prstGeom>
          <a:ln w="381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45" name="Object 44">
            <a:extLst>
              <a:ext uri="{FF2B5EF4-FFF2-40B4-BE49-F238E27FC236}">
                <a16:creationId xmlns:a16="http://schemas.microsoft.com/office/drawing/2014/main" id="{E4CD0F82-9778-43EF-A3DB-ECF29DADB9F2}"/>
              </a:ext>
            </a:extLst>
          </p:cNvPr>
          <p:cNvGraphicFramePr>
            <a:graphicFrameLocks noChangeAspect="1"/>
          </p:cNvGraphicFramePr>
          <p:nvPr/>
        </p:nvGraphicFramePr>
        <p:xfrm>
          <a:off x="2097088" y="1350426"/>
          <a:ext cx="3086100" cy="939800"/>
        </p:xfrm>
        <a:graphic>
          <a:graphicData uri="http://schemas.openxmlformats.org/presentationml/2006/ole">
            <mc:AlternateContent xmlns:mc="http://schemas.openxmlformats.org/markup-compatibility/2006">
              <mc:Choice xmlns:v="urn:schemas-microsoft-com:vml" Requires="v">
                <p:oleObj spid="_x0000_s12945" name="Equation" r:id="rId16" imgW="3085920" imgH="939600" progId="Equation.DSMT4">
                  <p:embed/>
                </p:oleObj>
              </mc:Choice>
              <mc:Fallback>
                <p:oleObj name="Equation" r:id="rId16" imgW="3085920" imgH="939600" progId="Equation.DSMT4">
                  <p:embed/>
                  <p:pic>
                    <p:nvPicPr>
                      <p:cNvPr id="45" name="Object 44">
                        <a:extLst>
                          <a:ext uri="{FF2B5EF4-FFF2-40B4-BE49-F238E27FC236}">
                            <a16:creationId xmlns:a16="http://schemas.microsoft.com/office/drawing/2014/main" id="{E4CD0F82-9778-43EF-A3DB-ECF29DADB9F2}"/>
                          </a:ext>
                        </a:extLst>
                      </p:cNvPr>
                      <p:cNvPicPr/>
                      <p:nvPr/>
                    </p:nvPicPr>
                    <p:blipFill>
                      <a:blip r:embed="rId17"/>
                      <a:stretch>
                        <a:fillRect/>
                      </a:stretch>
                    </p:blipFill>
                    <p:spPr>
                      <a:xfrm>
                        <a:off x="2097088" y="1350426"/>
                        <a:ext cx="3086100" cy="939800"/>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AA3743F5-4EAF-4639-80E7-CFB2C4531EB1}"/>
              </a:ext>
            </a:extLst>
          </p:cNvPr>
          <p:cNvSpPr/>
          <p:nvPr/>
        </p:nvSpPr>
        <p:spPr>
          <a:xfrm>
            <a:off x="155477" y="155053"/>
            <a:ext cx="1165121" cy="523220"/>
          </a:xfrm>
          <a:prstGeom prst="rect">
            <a:avLst/>
          </a:prstGeom>
        </p:spPr>
        <p:txBody>
          <a:bodyPr wrap="square">
            <a:spAutoFit/>
          </a:bodyPr>
          <a:lstStyle/>
          <a:p>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dirty="0"/>
          </a:p>
        </p:txBody>
      </p:sp>
      <p:sp>
        <p:nvSpPr>
          <p:cNvPr id="67" name="Rectangle 989">
            <a:extLst>
              <a:ext uri="{FF2B5EF4-FFF2-40B4-BE49-F238E27FC236}">
                <a16:creationId xmlns:a16="http://schemas.microsoft.com/office/drawing/2014/main" id="{9F75E510-9B87-46B1-9E17-4C7C0F983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6" name="Group 5">
            <a:extLst>
              <a:ext uri="{FF2B5EF4-FFF2-40B4-BE49-F238E27FC236}">
                <a16:creationId xmlns:a16="http://schemas.microsoft.com/office/drawing/2014/main" id="{8F246786-6E8F-45F9-BECB-0BE5AE1831F9}"/>
              </a:ext>
            </a:extLst>
          </p:cNvPr>
          <p:cNvGrpSpPr/>
          <p:nvPr/>
        </p:nvGrpSpPr>
        <p:grpSpPr>
          <a:xfrm>
            <a:off x="344687" y="4445736"/>
            <a:ext cx="6907013" cy="1928954"/>
            <a:chOff x="-541192" y="4471848"/>
            <a:chExt cx="6907013" cy="1928954"/>
          </a:xfrm>
        </p:grpSpPr>
        <p:graphicFrame>
          <p:nvGraphicFramePr>
            <p:cNvPr id="76" name="Object 75">
              <a:extLst>
                <a:ext uri="{FF2B5EF4-FFF2-40B4-BE49-F238E27FC236}">
                  <a16:creationId xmlns:a16="http://schemas.microsoft.com/office/drawing/2014/main" id="{10958151-978B-4128-BFB9-075261351E77}"/>
                </a:ext>
              </a:extLst>
            </p:cNvPr>
            <p:cNvGraphicFramePr>
              <a:graphicFrameLocks noChangeAspect="1"/>
            </p:cNvGraphicFramePr>
            <p:nvPr>
              <p:extLst>
                <p:ext uri="{D42A27DB-BD31-4B8C-83A1-F6EECF244321}">
                  <p14:modId xmlns:p14="http://schemas.microsoft.com/office/powerpoint/2010/main" val="1319463315"/>
                </p:ext>
              </p:extLst>
            </p:nvPr>
          </p:nvGraphicFramePr>
          <p:xfrm>
            <a:off x="1041433" y="4471848"/>
            <a:ext cx="1537014" cy="931055"/>
          </p:xfrm>
          <a:graphic>
            <a:graphicData uri="http://schemas.openxmlformats.org/presentationml/2006/ole">
              <mc:AlternateContent xmlns:mc="http://schemas.openxmlformats.org/markup-compatibility/2006">
                <mc:Choice xmlns:v="urn:schemas-microsoft-com:vml" Requires="v">
                  <p:oleObj spid="_x0000_s12946" name="Equation" r:id="rId18" imgW="723600" imgH="393480" progId="Equation.DSMT4">
                    <p:embed/>
                  </p:oleObj>
                </mc:Choice>
                <mc:Fallback>
                  <p:oleObj name="Equation" r:id="rId18" imgW="723600" imgH="393480" progId="Equation.DSMT4">
                    <p:embed/>
                    <p:pic>
                      <p:nvPicPr>
                        <p:cNvPr id="76" name="Object 75">
                          <a:extLst>
                            <a:ext uri="{FF2B5EF4-FFF2-40B4-BE49-F238E27FC236}">
                              <a16:creationId xmlns:a16="http://schemas.microsoft.com/office/drawing/2014/main" id="{10958151-978B-4128-BFB9-075261351E77}"/>
                            </a:ext>
                          </a:extLst>
                        </p:cNvPr>
                        <p:cNvPicPr>
                          <a:picLocks noChangeAspect="1" noChangeArrowheads="1"/>
                        </p:cNvPicPr>
                        <p:nvPr/>
                      </p:nvPicPr>
                      <p:blipFill>
                        <a:blip r:embed="rId19"/>
                        <a:srcRect/>
                        <a:stretch>
                          <a:fillRect/>
                        </a:stretch>
                      </p:blipFill>
                      <p:spPr bwMode="auto">
                        <a:xfrm>
                          <a:off x="1041433" y="4471848"/>
                          <a:ext cx="1537014" cy="931055"/>
                        </a:xfrm>
                        <a:prstGeom prst="rect">
                          <a:avLst/>
                        </a:prstGeom>
                        <a:noFill/>
                      </p:spPr>
                    </p:pic>
                  </p:oleObj>
                </mc:Fallback>
              </mc:AlternateContent>
            </a:graphicData>
          </a:graphic>
        </p:graphicFrame>
        <p:graphicFrame>
          <p:nvGraphicFramePr>
            <p:cNvPr id="78" name="Object 77">
              <a:extLst>
                <a:ext uri="{FF2B5EF4-FFF2-40B4-BE49-F238E27FC236}">
                  <a16:creationId xmlns:a16="http://schemas.microsoft.com/office/drawing/2014/main" id="{87066639-C0E3-4545-87AD-A4D4152A3135}"/>
                </a:ext>
              </a:extLst>
            </p:cNvPr>
            <p:cNvGraphicFramePr>
              <a:graphicFrameLocks noChangeAspect="1"/>
            </p:cNvGraphicFramePr>
            <p:nvPr>
              <p:extLst>
                <p:ext uri="{D42A27DB-BD31-4B8C-83A1-F6EECF244321}">
                  <p14:modId xmlns:p14="http://schemas.microsoft.com/office/powerpoint/2010/main" val="2473020875"/>
                </p:ext>
              </p:extLst>
            </p:nvPr>
          </p:nvGraphicFramePr>
          <p:xfrm>
            <a:off x="-86083" y="5551663"/>
            <a:ext cx="3815124" cy="849139"/>
          </p:xfrm>
          <a:graphic>
            <a:graphicData uri="http://schemas.openxmlformats.org/presentationml/2006/ole">
              <mc:AlternateContent xmlns:mc="http://schemas.openxmlformats.org/markup-compatibility/2006">
                <mc:Choice xmlns:v="urn:schemas-microsoft-com:vml" Requires="v">
                  <p:oleObj spid="_x0000_s12947" name="Equation" r:id="rId20" imgW="1752480" imgH="393480" progId="Equation.DSMT4">
                    <p:embed/>
                  </p:oleObj>
                </mc:Choice>
                <mc:Fallback>
                  <p:oleObj name="Equation" r:id="rId20" imgW="1752480" imgH="393480" progId="Equation.DSMT4">
                    <p:embed/>
                    <p:pic>
                      <p:nvPicPr>
                        <p:cNvPr id="78" name="Object 77">
                          <a:extLst>
                            <a:ext uri="{FF2B5EF4-FFF2-40B4-BE49-F238E27FC236}">
                              <a16:creationId xmlns:a16="http://schemas.microsoft.com/office/drawing/2014/main" id="{87066639-C0E3-4545-87AD-A4D4152A3135}"/>
                            </a:ext>
                          </a:extLst>
                        </p:cNvPr>
                        <p:cNvPicPr>
                          <a:picLocks noChangeAspect="1" noChangeArrowheads="1"/>
                        </p:cNvPicPr>
                        <p:nvPr/>
                      </p:nvPicPr>
                      <p:blipFill>
                        <a:blip r:embed="rId21"/>
                        <a:srcRect/>
                        <a:stretch>
                          <a:fillRect/>
                        </a:stretch>
                      </p:blipFill>
                      <p:spPr bwMode="auto">
                        <a:xfrm>
                          <a:off x="-86083" y="5551663"/>
                          <a:ext cx="3815124" cy="849139"/>
                        </a:xfrm>
                        <a:prstGeom prst="rect">
                          <a:avLst/>
                        </a:prstGeom>
                        <a:noFill/>
                      </p:spPr>
                    </p:pic>
                  </p:oleObj>
                </mc:Fallback>
              </mc:AlternateContent>
            </a:graphicData>
          </a:graphic>
        </p:graphicFrame>
        <p:sp>
          <p:nvSpPr>
            <p:cNvPr id="79" name="TextBox 78">
              <a:extLst>
                <a:ext uri="{FF2B5EF4-FFF2-40B4-BE49-F238E27FC236}">
                  <a16:creationId xmlns:a16="http://schemas.microsoft.com/office/drawing/2014/main" id="{A64BDB80-AB06-4EB6-83C0-FFF1E75A5CD9}"/>
                </a:ext>
              </a:extLst>
            </p:cNvPr>
            <p:cNvSpPr txBox="1"/>
            <p:nvPr/>
          </p:nvSpPr>
          <p:spPr>
            <a:xfrm>
              <a:off x="-541192" y="4642457"/>
              <a:ext cx="690701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p>
          </p:txBody>
        </p:sp>
      </p:grpSp>
      <p:sp>
        <p:nvSpPr>
          <p:cNvPr id="2" name="TextBox 1">
            <a:extLst>
              <a:ext uri="{FF2B5EF4-FFF2-40B4-BE49-F238E27FC236}">
                <a16:creationId xmlns:a16="http://schemas.microsoft.com/office/drawing/2014/main" id="{2D26EA29-C921-438A-B4E9-B1F0A01FDCDD}"/>
              </a:ext>
            </a:extLst>
          </p:cNvPr>
          <p:cNvSpPr txBox="1"/>
          <p:nvPr/>
        </p:nvSpPr>
        <p:spPr>
          <a:xfrm>
            <a:off x="8805550" y="2694050"/>
            <a:ext cx="214685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7825E350-3D3D-48A3-A615-4A3C16B99584}"/>
              </a:ext>
            </a:extLst>
          </p:cNvPr>
          <p:cNvGraphicFramePr>
            <a:graphicFrameLocks noChangeAspect="1"/>
          </p:cNvGraphicFramePr>
          <p:nvPr>
            <p:extLst>
              <p:ext uri="{D42A27DB-BD31-4B8C-83A1-F6EECF244321}">
                <p14:modId xmlns:p14="http://schemas.microsoft.com/office/powerpoint/2010/main" val="2412253084"/>
              </p:ext>
            </p:extLst>
          </p:nvPr>
        </p:nvGraphicFramePr>
        <p:xfrm>
          <a:off x="8971722" y="4657769"/>
          <a:ext cx="1429452" cy="791304"/>
        </p:xfrm>
        <a:graphic>
          <a:graphicData uri="http://schemas.openxmlformats.org/presentationml/2006/ole">
            <mc:AlternateContent xmlns:mc="http://schemas.openxmlformats.org/markup-compatibility/2006">
              <mc:Choice xmlns:v="urn:schemas-microsoft-com:vml" Requires="v">
                <p:oleObj spid="_x0000_s12948" name="Equation" r:id="rId22" imgW="711000" imgH="393480" progId="Equation.DSMT4">
                  <p:embed/>
                </p:oleObj>
              </mc:Choice>
              <mc:Fallback>
                <p:oleObj name="Equation" r:id="rId22" imgW="711000" imgH="393480" progId="Equation.DSMT4">
                  <p:embed/>
                  <p:pic>
                    <p:nvPicPr>
                      <p:cNvPr id="0" name=""/>
                      <p:cNvPicPr/>
                      <p:nvPr/>
                    </p:nvPicPr>
                    <p:blipFill>
                      <a:blip r:embed="rId23"/>
                      <a:stretch>
                        <a:fillRect/>
                      </a:stretch>
                    </p:blipFill>
                    <p:spPr>
                      <a:xfrm>
                        <a:off x="8971722" y="4657769"/>
                        <a:ext cx="1429452" cy="79130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548AE03F-C835-4D73-893E-BDC8D7673124}"/>
              </a:ext>
            </a:extLst>
          </p:cNvPr>
          <p:cNvGraphicFramePr>
            <a:graphicFrameLocks noChangeAspect="1"/>
          </p:cNvGraphicFramePr>
          <p:nvPr>
            <p:extLst>
              <p:ext uri="{D42A27DB-BD31-4B8C-83A1-F6EECF244321}">
                <p14:modId xmlns:p14="http://schemas.microsoft.com/office/powerpoint/2010/main" val="3792852126"/>
              </p:ext>
            </p:extLst>
          </p:nvPr>
        </p:nvGraphicFramePr>
        <p:xfrm>
          <a:off x="8980983" y="3462253"/>
          <a:ext cx="1410930" cy="1282665"/>
        </p:xfrm>
        <a:graphic>
          <a:graphicData uri="http://schemas.openxmlformats.org/presentationml/2006/ole">
            <mc:AlternateContent xmlns:mc="http://schemas.openxmlformats.org/markup-compatibility/2006">
              <mc:Choice xmlns:v="urn:schemas-microsoft-com:vml" Requires="v">
                <p:oleObj spid="_x0000_s12949" name="Equation" r:id="rId24" imgW="698400" imgH="634680" progId="Equation.DSMT4">
                  <p:embed/>
                </p:oleObj>
              </mc:Choice>
              <mc:Fallback>
                <p:oleObj name="Equation" r:id="rId24" imgW="698400" imgH="634680" progId="Equation.DSMT4">
                  <p:embed/>
                  <p:pic>
                    <p:nvPicPr>
                      <p:cNvPr id="0" name=""/>
                      <p:cNvPicPr/>
                      <p:nvPr/>
                    </p:nvPicPr>
                    <p:blipFill>
                      <a:blip r:embed="rId25"/>
                      <a:stretch>
                        <a:fillRect/>
                      </a:stretch>
                    </p:blipFill>
                    <p:spPr>
                      <a:xfrm>
                        <a:off x="8980983" y="3462253"/>
                        <a:ext cx="1410930" cy="128266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2BA75BA-434C-406F-B9B4-049D12EADB2C}"/>
              </a:ext>
            </a:extLst>
          </p:cNvPr>
          <p:cNvGraphicFramePr>
            <a:graphicFrameLocks noChangeAspect="1"/>
          </p:cNvGraphicFramePr>
          <p:nvPr>
            <p:extLst>
              <p:ext uri="{D42A27DB-BD31-4B8C-83A1-F6EECF244321}">
                <p14:modId xmlns:p14="http://schemas.microsoft.com/office/powerpoint/2010/main" val="4059533374"/>
              </p:ext>
            </p:extLst>
          </p:nvPr>
        </p:nvGraphicFramePr>
        <p:xfrm>
          <a:off x="8998226" y="5513121"/>
          <a:ext cx="1429452" cy="1253906"/>
        </p:xfrm>
        <a:graphic>
          <a:graphicData uri="http://schemas.openxmlformats.org/presentationml/2006/ole">
            <mc:AlternateContent xmlns:mc="http://schemas.openxmlformats.org/markup-compatibility/2006">
              <mc:Choice xmlns:v="urn:schemas-microsoft-com:vml" Requires="v">
                <p:oleObj spid="_x0000_s12950" name="Equation" r:id="rId26" imgW="723600" imgH="634680" progId="Equation.DSMT4">
                  <p:embed/>
                </p:oleObj>
              </mc:Choice>
              <mc:Fallback>
                <p:oleObj name="Equation" r:id="rId26" imgW="723600" imgH="634680" progId="Equation.DSMT4">
                  <p:embed/>
                  <p:pic>
                    <p:nvPicPr>
                      <p:cNvPr id="0" name=""/>
                      <p:cNvPicPr/>
                      <p:nvPr/>
                    </p:nvPicPr>
                    <p:blipFill>
                      <a:blip r:embed="rId27"/>
                      <a:stretch>
                        <a:fillRect/>
                      </a:stretch>
                    </p:blipFill>
                    <p:spPr>
                      <a:xfrm>
                        <a:off x="8998226" y="5513121"/>
                        <a:ext cx="1429452" cy="1253906"/>
                      </a:xfrm>
                      <a:prstGeom prst="rect">
                        <a:avLst/>
                      </a:prstGeom>
                    </p:spPr>
                  </p:pic>
                </p:oleObj>
              </mc:Fallback>
            </mc:AlternateContent>
          </a:graphicData>
        </a:graphic>
      </p:graphicFrame>
    </p:spTree>
    <p:extLst>
      <p:ext uri="{BB962C8B-B14F-4D97-AF65-F5344CB8AC3E}">
        <p14:creationId xmlns:p14="http://schemas.microsoft.com/office/powerpoint/2010/main" val="2372606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4" y="2564524"/>
            <a:ext cx="5965311" cy="2627067"/>
          </a:xfrm>
          <a:prstGeom prst="rect">
            <a:avLst/>
          </a:prstGeom>
        </p:spPr>
      </p:pic>
      <p:sp>
        <p:nvSpPr>
          <p:cNvPr id="32" name="文本框 31"/>
          <p:cNvSpPr txBox="1"/>
          <p:nvPr/>
        </p:nvSpPr>
        <p:spPr>
          <a:xfrm>
            <a:off x="1905360"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04</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6295251" y="3331753"/>
            <a:ext cx="4657044"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VẬN DỤNG</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302398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0096"/>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4170" y="97986"/>
            <a:ext cx="1433633" cy="1266092"/>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73945" y="478613"/>
            <a:ext cx="675801" cy="1063241"/>
          </a:xfrm>
          <a:prstGeom prst="rect">
            <a:avLst/>
          </a:prstGeom>
        </p:spPr>
      </p:pic>
      <p:sp>
        <p:nvSpPr>
          <p:cNvPr id="2" name="TextBox 1">
            <a:extLst>
              <a:ext uri="{FF2B5EF4-FFF2-40B4-BE49-F238E27FC236}">
                <a16:creationId xmlns:a16="http://schemas.microsoft.com/office/drawing/2014/main" id="{67340DF1-4232-4D5B-A398-2957D2EE82DA}"/>
              </a:ext>
            </a:extLst>
          </p:cNvPr>
          <p:cNvSpPr txBox="1"/>
          <p:nvPr/>
        </p:nvSpPr>
        <p:spPr>
          <a:xfrm>
            <a:off x="693173" y="1460090"/>
            <a:ext cx="11385755" cy="1401097"/>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4: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BC </a:t>
            </a:r>
            <a:r>
              <a:rPr lang="en-US" sz="2800" b="1" dirty="0">
                <a:latin typeface="Times New Roman" panose="02020603050405020304" pitchFamily="18" charset="0"/>
                <a:cs typeface="Times New Roman" panose="02020603050405020304" pitchFamily="18" charset="0"/>
              </a:rPr>
              <a:t>ng</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đo</a:t>
            </a:r>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p>
          <a:p>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C35E0527-49DB-4259-B867-74035E6530D1}"/>
              </a:ext>
            </a:extLst>
          </p:cNvPr>
          <p:cNvGraphicFramePr>
            <a:graphicFrameLocks noChangeAspect="1"/>
          </p:cNvGraphicFramePr>
          <p:nvPr>
            <p:extLst>
              <p:ext uri="{D42A27DB-BD31-4B8C-83A1-F6EECF244321}">
                <p14:modId xmlns:p14="http://schemas.microsoft.com/office/powerpoint/2010/main" val="2899844299"/>
              </p:ext>
            </p:extLst>
          </p:nvPr>
        </p:nvGraphicFramePr>
        <p:xfrm>
          <a:off x="6402388" y="1979613"/>
          <a:ext cx="4656137" cy="431800"/>
        </p:xfrm>
        <a:graphic>
          <a:graphicData uri="http://schemas.openxmlformats.org/presentationml/2006/ole">
            <mc:AlternateContent xmlns:mc="http://schemas.openxmlformats.org/markup-compatibility/2006">
              <mc:Choice xmlns:v="urn:schemas-microsoft-com:vml" Requires="v">
                <p:oleObj spid="_x0000_s13697" name="Equation" r:id="rId7" imgW="2450880" imgH="228600" progId="Equation.DSMT4">
                  <p:embed/>
                </p:oleObj>
              </mc:Choice>
              <mc:Fallback>
                <p:oleObj name="Equation" r:id="rId7" imgW="2450880" imgH="228600" progId="Equation.DSMT4">
                  <p:embed/>
                  <p:pic>
                    <p:nvPicPr>
                      <p:cNvPr id="5" name="Object 4">
                        <a:extLst>
                          <a:ext uri="{FF2B5EF4-FFF2-40B4-BE49-F238E27FC236}">
                            <a16:creationId xmlns:a16="http://schemas.microsoft.com/office/drawing/2014/main" id="{C35E0527-49DB-4259-B867-74035E6530D1}"/>
                          </a:ext>
                        </a:extLst>
                      </p:cNvPr>
                      <p:cNvPicPr>
                        <a:picLocks noChangeAspect="1" noChangeArrowheads="1"/>
                      </p:cNvPicPr>
                      <p:nvPr/>
                    </p:nvPicPr>
                    <p:blipFill>
                      <a:blip r:embed="rId8"/>
                      <a:srcRect/>
                      <a:stretch>
                        <a:fillRect/>
                      </a:stretch>
                    </p:blipFill>
                    <p:spPr bwMode="auto">
                      <a:xfrm>
                        <a:off x="6402388" y="1979613"/>
                        <a:ext cx="4656137" cy="431800"/>
                      </a:xfrm>
                      <a:prstGeom prst="rect">
                        <a:avLst/>
                      </a:prstGeom>
                      <a:noFill/>
                    </p:spPr>
                  </p:pic>
                </p:oleObj>
              </mc:Fallback>
            </mc:AlternateContent>
          </a:graphicData>
        </a:graphic>
      </p:graphicFrame>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7073" y="118706"/>
            <a:ext cx="675801" cy="1264880"/>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016" y="707717"/>
            <a:ext cx="1591355" cy="593266"/>
          </a:xfrm>
          <a:prstGeom prst="rect">
            <a:avLst/>
          </a:prstGeom>
        </p:spPr>
      </p:pic>
      <p:pic>
        <p:nvPicPr>
          <p:cNvPr id="18" name="Picture 17">
            <a:extLst>
              <a:ext uri="{FF2B5EF4-FFF2-40B4-BE49-F238E27FC236}">
                <a16:creationId xmlns:a16="http://schemas.microsoft.com/office/drawing/2014/main" id="{BA8591F9-EA3D-4B5C-984C-E41A8EAB0DB0}"/>
              </a:ext>
            </a:extLst>
          </p:cNvPr>
          <p:cNvPicPr>
            <a:picLocks noChangeAspect="1"/>
          </p:cNvPicPr>
          <p:nvPr/>
        </p:nvPicPr>
        <p:blipFill>
          <a:blip r:embed="rId11"/>
          <a:stretch>
            <a:fillRect/>
          </a:stretch>
        </p:blipFill>
        <p:spPr>
          <a:xfrm>
            <a:off x="7795425" y="2780100"/>
            <a:ext cx="4467869" cy="3428226"/>
          </a:xfrm>
          <a:prstGeom prst="rect">
            <a:avLst/>
          </a:prstGeom>
        </p:spPr>
      </p:pic>
      <p:sp>
        <p:nvSpPr>
          <p:cNvPr id="12" name="Oval 11">
            <a:extLst>
              <a:ext uri="{FF2B5EF4-FFF2-40B4-BE49-F238E27FC236}">
                <a16:creationId xmlns:a16="http://schemas.microsoft.com/office/drawing/2014/main" id="{E07C5670-8401-44DC-917C-ED21D3AE6F40}"/>
              </a:ext>
            </a:extLst>
          </p:cNvPr>
          <p:cNvSpPr/>
          <p:nvPr/>
        </p:nvSpPr>
        <p:spPr>
          <a:xfrm>
            <a:off x="74197" y="-44430"/>
            <a:ext cx="1396845" cy="1408508"/>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0FF1F4-8479-4A20-91E7-6E4A2A12FDCC}"/>
              </a:ext>
            </a:extLst>
          </p:cNvPr>
          <p:cNvSpPr txBox="1"/>
          <p:nvPr/>
        </p:nvSpPr>
        <p:spPr>
          <a:xfrm>
            <a:off x="575187" y="3183339"/>
            <a:ext cx="1848487" cy="523220"/>
          </a:xfrm>
          <a:prstGeom prst="rect">
            <a:avLst/>
          </a:prstGeom>
          <a:noFill/>
        </p:spPr>
        <p:txBody>
          <a:bodyPr wrap="square" rtlCol="0">
            <a:spAutoFit/>
          </a:bodyPr>
          <a:lstStyle/>
          <a:p>
            <a:r>
              <a:rPr lang="en-US" sz="2800" dirty="0" err="1">
                <a:solidFill>
                  <a:srgbClr val="000000"/>
                </a:solidFill>
                <a:latin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BC</a:t>
            </a:r>
            <a:r>
              <a:rPr lang="en-US" sz="28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7" name="Object 6">
            <a:extLst>
              <a:ext uri="{FF2B5EF4-FFF2-40B4-BE49-F238E27FC236}">
                <a16:creationId xmlns:a16="http://schemas.microsoft.com/office/drawing/2014/main" id="{E2931F3F-A9BC-41C1-9880-72125CEBA7D7}"/>
              </a:ext>
            </a:extLst>
          </p:cNvPr>
          <p:cNvGraphicFramePr>
            <a:graphicFrameLocks noChangeAspect="1"/>
          </p:cNvGraphicFramePr>
          <p:nvPr>
            <p:extLst>
              <p:ext uri="{D42A27DB-BD31-4B8C-83A1-F6EECF244321}">
                <p14:modId xmlns:p14="http://schemas.microsoft.com/office/powerpoint/2010/main" val="3951477737"/>
              </p:ext>
            </p:extLst>
          </p:nvPr>
        </p:nvGraphicFramePr>
        <p:xfrm>
          <a:off x="3002604" y="3075272"/>
          <a:ext cx="1490662" cy="866775"/>
        </p:xfrm>
        <a:graphic>
          <a:graphicData uri="http://schemas.openxmlformats.org/presentationml/2006/ole">
            <mc:AlternateContent xmlns:mc="http://schemas.openxmlformats.org/markup-compatibility/2006">
              <mc:Choice xmlns:v="urn:schemas-microsoft-com:vml" Requires="v">
                <p:oleObj spid="_x0000_s13698" name="Equation" r:id="rId13" imgW="787320" imgH="457200" progId="Equation.DSMT4">
                  <p:embed/>
                </p:oleObj>
              </mc:Choice>
              <mc:Fallback>
                <p:oleObj name="Equation" r:id="rId13" imgW="787320" imgH="457200" progId="Equation.DSMT4">
                  <p:embed/>
                  <p:pic>
                    <p:nvPicPr>
                      <p:cNvPr id="7" name="Object 6">
                        <a:extLst>
                          <a:ext uri="{FF2B5EF4-FFF2-40B4-BE49-F238E27FC236}">
                            <a16:creationId xmlns:a16="http://schemas.microsoft.com/office/drawing/2014/main" id="{E2931F3F-A9BC-41C1-9880-72125CEBA7D7}"/>
                          </a:ext>
                        </a:extLst>
                      </p:cNvPr>
                      <p:cNvPicPr/>
                      <p:nvPr/>
                    </p:nvPicPr>
                    <p:blipFill>
                      <a:blip r:embed="rId14"/>
                      <a:stretch>
                        <a:fillRect/>
                      </a:stretch>
                    </p:blipFill>
                    <p:spPr>
                      <a:xfrm>
                        <a:off x="3002604" y="3075272"/>
                        <a:ext cx="1490662" cy="86677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A15B5058-7268-4657-AE6F-B922DE51DB41}"/>
              </a:ext>
            </a:extLst>
          </p:cNvPr>
          <p:cNvSpPr txBox="1"/>
          <p:nvPr/>
        </p:nvSpPr>
        <p:spPr>
          <a:xfrm>
            <a:off x="4802127" y="2803671"/>
            <a:ext cx="1902542" cy="523220"/>
          </a:xfrm>
          <a:prstGeom prst="rect">
            <a:avLst/>
          </a:prstGeom>
          <a:noFill/>
        </p:spPr>
        <p:txBody>
          <a:bodyPr wrap="square" rtlCol="0">
            <a:spAutoFit/>
          </a:bodyPr>
          <a:lstStyle/>
          <a:p>
            <a:r>
              <a:rPr lang="en-US" sz="2800" b="1" dirty="0" err="1">
                <a:solidFill>
                  <a:srgbClr val="0D0692"/>
                </a:solidFill>
                <a:latin typeface="Times New Roman" panose="02020603050405020304" pitchFamily="18" charset="0"/>
                <a:cs typeface="Times New Roman" panose="02020603050405020304" pitchFamily="18" charset="0"/>
              </a:rPr>
              <a:t>Phân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tích</a:t>
            </a:r>
            <a:endParaRPr lang="vi-VN" sz="2800" b="1" dirty="0">
              <a:solidFill>
                <a:srgbClr val="0D0692"/>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310A186D-07FB-4139-BCF6-A92959554ADD}"/>
              </a:ext>
            </a:extLst>
          </p:cNvPr>
          <p:cNvGraphicFramePr>
            <a:graphicFrameLocks noChangeAspect="1"/>
          </p:cNvGraphicFramePr>
          <p:nvPr>
            <p:extLst>
              <p:ext uri="{D42A27DB-BD31-4B8C-83A1-F6EECF244321}">
                <p14:modId xmlns:p14="http://schemas.microsoft.com/office/powerpoint/2010/main" val="3542033815"/>
              </p:ext>
            </p:extLst>
          </p:nvPr>
        </p:nvGraphicFramePr>
        <p:xfrm>
          <a:off x="1464138" y="2409296"/>
          <a:ext cx="1258888" cy="355600"/>
        </p:xfrm>
        <a:graphic>
          <a:graphicData uri="http://schemas.openxmlformats.org/presentationml/2006/ole">
            <mc:AlternateContent xmlns:mc="http://schemas.openxmlformats.org/markup-compatibility/2006">
              <mc:Choice xmlns:v="urn:schemas-microsoft-com:vml" Requires="v">
                <p:oleObj spid="_x0000_s13699" name="Equation" r:id="rId15" imgW="672840" imgH="190440" progId="Equation.DSMT4">
                  <p:embed/>
                </p:oleObj>
              </mc:Choice>
              <mc:Fallback>
                <p:oleObj name="Equation" r:id="rId15" imgW="672840" imgH="190440" progId="Equation.DSMT4">
                  <p:embed/>
                  <p:pic>
                    <p:nvPicPr>
                      <p:cNvPr id="0" name=""/>
                      <p:cNvPicPr/>
                      <p:nvPr/>
                    </p:nvPicPr>
                    <p:blipFill>
                      <a:blip r:embed="rId16"/>
                      <a:stretch>
                        <a:fillRect/>
                      </a:stretch>
                    </p:blipFill>
                    <p:spPr>
                      <a:xfrm>
                        <a:off x="1464138" y="2409296"/>
                        <a:ext cx="1258888" cy="3556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A2619A7-02B5-4D6A-B87A-25A2E37FA832}"/>
              </a:ext>
            </a:extLst>
          </p:cNvPr>
          <p:cNvGraphicFramePr>
            <a:graphicFrameLocks noChangeAspect="1"/>
          </p:cNvGraphicFramePr>
          <p:nvPr>
            <p:extLst>
              <p:ext uri="{D42A27DB-BD31-4B8C-83A1-F6EECF244321}">
                <p14:modId xmlns:p14="http://schemas.microsoft.com/office/powerpoint/2010/main" val="1501492928"/>
              </p:ext>
            </p:extLst>
          </p:nvPr>
        </p:nvGraphicFramePr>
        <p:xfrm>
          <a:off x="2423674" y="3338573"/>
          <a:ext cx="458399" cy="305599"/>
        </p:xfrm>
        <a:graphic>
          <a:graphicData uri="http://schemas.openxmlformats.org/presentationml/2006/ole">
            <mc:AlternateContent xmlns:mc="http://schemas.openxmlformats.org/markup-compatibility/2006">
              <mc:Choice xmlns:v="urn:schemas-microsoft-com:vml" Requires="v">
                <p:oleObj spid="_x0000_s13700" name="Equation" r:id="rId17" imgW="228600" imgH="152280" progId="Equation.DSMT4">
                  <p:embed/>
                </p:oleObj>
              </mc:Choice>
              <mc:Fallback>
                <p:oleObj name="Equation" r:id="rId17" imgW="228600" imgH="152280" progId="Equation.DSMT4">
                  <p:embed/>
                  <p:pic>
                    <p:nvPicPr>
                      <p:cNvPr id="0" name=""/>
                      <p:cNvPicPr/>
                      <p:nvPr/>
                    </p:nvPicPr>
                    <p:blipFill>
                      <a:blip r:embed="rId18"/>
                      <a:stretch>
                        <a:fillRect/>
                      </a:stretch>
                    </p:blipFill>
                    <p:spPr>
                      <a:xfrm>
                        <a:off x="2423674" y="3338573"/>
                        <a:ext cx="458399" cy="305599"/>
                      </a:xfrm>
                      <a:prstGeom prst="rect">
                        <a:avLst/>
                      </a:prstGeom>
                    </p:spPr>
                  </p:pic>
                </p:oleObj>
              </mc:Fallback>
            </mc:AlternateContent>
          </a:graphicData>
        </a:graphic>
      </p:graphicFrame>
      <p:grpSp>
        <p:nvGrpSpPr>
          <p:cNvPr id="19" name="Group 18">
            <a:extLst>
              <a:ext uri="{FF2B5EF4-FFF2-40B4-BE49-F238E27FC236}">
                <a16:creationId xmlns:a16="http://schemas.microsoft.com/office/drawing/2014/main" id="{943CEFE0-49C1-42F1-982E-7C125E473639}"/>
              </a:ext>
            </a:extLst>
          </p:cNvPr>
          <p:cNvGrpSpPr/>
          <p:nvPr/>
        </p:nvGrpSpPr>
        <p:grpSpPr>
          <a:xfrm>
            <a:off x="4802127" y="3183339"/>
            <a:ext cx="1902542" cy="523220"/>
            <a:chOff x="4802127" y="3688315"/>
            <a:chExt cx="1902542" cy="523220"/>
          </a:xfrm>
        </p:grpSpPr>
        <p:sp>
          <p:nvSpPr>
            <p:cNvPr id="16" name="TextBox 15">
              <a:extLst>
                <a:ext uri="{FF2B5EF4-FFF2-40B4-BE49-F238E27FC236}">
                  <a16:creationId xmlns:a16="http://schemas.microsoft.com/office/drawing/2014/main" id="{CA79B889-1A47-4663-A7AF-5C0239A5D96D}"/>
                </a:ext>
              </a:extLst>
            </p:cNvPr>
            <p:cNvSpPr txBox="1"/>
            <p:nvPr/>
          </p:nvSpPr>
          <p:spPr>
            <a:xfrm>
              <a:off x="4802127" y="3688315"/>
              <a:ext cx="190254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sym typeface="Symbol"/>
                </a:rPr>
                <a:t></a:t>
              </a:r>
              <a:endParaRPr lang="vi-VN" sz="2800" dirty="0">
                <a:latin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id="{F3B27E3B-2BCD-40F4-A32A-ACE8482A21E7}"/>
                </a:ext>
              </a:extLst>
            </p:cNvPr>
            <p:cNvGraphicFramePr>
              <a:graphicFrameLocks noChangeAspect="1"/>
            </p:cNvGraphicFramePr>
            <p:nvPr>
              <p:extLst>
                <p:ext uri="{D42A27DB-BD31-4B8C-83A1-F6EECF244321}">
                  <p14:modId xmlns:p14="http://schemas.microsoft.com/office/powerpoint/2010/main" val="1426247976"/>
                </p:ext>
              </p:extLst>
            </p:nvPr>
          </p:nvGraphicFramePr>
          <p:xfrm>
            <a:off x="5350811" y="3782817"/>
            <a:ext cx="1278901" cy="376147"/>
          </p:xfrm>
          <a:graphic>
            <a:graphicData uri="http://schemas.openxmlformats.org/presentationml/2006/ole">
              <mc:AlternateContent xmlns:mc="http://schemas.openxmlformats.org/markup-compatibility/2006">
                <mc:Choice xmlns:v="urn:schemas-microsoft-com:vml" Requires="v">
                  <p:oleObj spid="_x0000_s13701" name="Equation" r:id="rId19" imgW="647640" imgH="190440" progId="Equation.DSMT4">
                    <p:embed/>
                  </p:oleObj>
                </mc:Choice>
                <mc:Fallback>
                  <p:oleObj name="Equation" r:id="rId19" imgW="647640" imgH="190440" progId="Equation.DSMT4">
                    <p:embed/>
                    <p:pic>
                      <p:nvPicPr>
                        <p:cNvPr id="0" name=""/>
                        <p:cNvPicPr/>
                        <p:nvPr/>
                      </p:nvPicPr>
                      <p:blipFill>
                        <a:blip r:embed="rId20"/>
                        <a:stretch>
                          <a:fillRect/>
                        </a:stretch>
                      </p:blipFill>
                      <p:spPr>
                        <a:xfrm>
                          <a:off x="5350811" y="3782817"/>
                          <a:ext cx="1278901" cy="376147"/>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BB3DBD9F-6521-4B5B-8FC4-36347ED0C959}"/>
              </a:ext>
            </a:extLst>
          </p:cNvPr>
          <p:cNvGrpSpPr/>
          <p:nvPr/>
        </p:nvGrpSpPr>
        <p:grpSpPr>
          <a:xfrm>
            <a:off x="202699" y="3928512"/>
            <a:ext cx="6995344" cy="2703499"/>
            <a:chOff x="575187" y="3294600"/>
            <a:chExt cx="6995344" cy="2677656"/>
          </a:xfrm>
        </p:grpSpPr>
        <p:sp>
          <p:nvSpPr>
            <p:cNvPr id="23" name="TextBox 22">
              <a:extLst>
                <a:ext uri="{FF2B5EF4-FFF2-40B4-BE49-F238E27FC236}">
                  <a16:creationId xmlns:a16="http://schemas.microsoft.com/office/drawing/2014/main" id="{CEF74BDD-AD93-451D-A201-C6F1716DE21C}"/>
                </a:ext>
              </a:extLst>
            </p:cNvPr>
            <p:cNvSpPr txBox="1"/>
            <p:nvPr/>
          </p:nvSpPr>
          <p:spPr>
            <a:xfrm>
              <a:off x="575187" y="3294600"/>
              <a:ext cx="6995344" cy="2677656"/>
            </a:xfrm>
            <a:prstGeom prst="rect">
              <a:avLst/>
            </a:prstGeom>
            <a:noFill/>
          </p:spPr>
          <p:txBody>
            <a:bodyPr wrap="square" rtlCol="0">
              <a:spAutoFit/>
            </a:bodyPr>
            <a:lstStyle/>
            <a:p>
              <a:r>
                <a:rPr lang="en-US" sz="2800" dirty="0" err="1">
                  <a:solidFill>
                    <a:srgbClr val="000000"/>
                  </a:solidFill>
                  <a:latin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DE//BC</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err="1">
                  <a:solidFill>
                    <a:srgbClr val="000000"/>
                  </a:solidFill>
                  <a:latin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cs typeface="Times New Roman" panose="02020603050405020304" pitchFamily="18" charset="0"/>
                </a:rPr>
                <a:t>                                                        </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p>
            <a:p>
              <a:r>
                <a:rPr lang="en-US" sz="2800" dirty="0" err="1">
                  <a:solidFill>
                    <a:srgbClr val="000000"/>
                  </a:solidFill>
                  <a:latin typeface="Times New Roman" panose="02020603050405020304" pitchFamily="18" charset="0"/>
                  <a:cs typeface="Times New Roman" panose="02020603050405020304" pitchFamily="18" charset="0"/>
                </a:rPr>
                <a:t>Vậy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khoảng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B</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30 m</a:t>
              </a:r>
              <a:endParaRPr lang="vi-VN"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DE67D893-DF15-4C23-90BE-8D302A15F287}"/>
                </a:ext>
              </a:extLst>
            </p:cNvPr>
            <p:cNvGraphicFramePr>
              <a:graphicFrameLocks noChangeAspect="1"/>
            </p:cNvGraphicFramePr>
            <p:nvPr>
              <p:extLst>
                <p:ext uri="{D42A27DB-BD31-4B8C-83A1-F6EECF244321}">
                  <p14:modId xmlns:p14="http://schemas.microsoft.com/office/powerpoint/2010/main" val="3520286527"/>
                </p:ext>
              </p:extLst>
            </p:nvPr>
          </p:nvGraphicFramePr>
          <p:xfrm>
            <a:off x="2102534" y="3421822"/>
            <a:ext cx="922828" cy="354934"/>
          </p:xfrm>
          <a:graphic>
            <a:graphicData uri="http://schemas.openxmlformats.org/presentationml/2006/ole">
              <mc:AlternateContent xmlns:mc="http://schemas.openxmlformats.org/markup-compatibility/2006">
                <mc:Choice xmlns:v="urn:schemas-microsoft-com:vml" Requires="v">
                  <p:oleObj spid="_x0000_s13702" name="Equation" r:id="rId21" imgW="495000" imgH="190440" progId="Equation.DSMT4">
                    <p:embed/>
                  </p:oleObj>
                </mc:Choice>
                <mc:Fallback>
                  <p:oleObj name="Equation" r:id="rId21" imgW="495000" imgH="190440" progId="Equation.DSMT4">
                    <p:embed/>
                    <p:pic>
                      <p:nvPicPr>
                        <p:cNvPr id="6" name="Object 5">
                          <a:extLst>
                            <a:ext uri="{FF2B5EF4-FFF2-40B4-BE49-F238E27FC236}">
                              <a16:creationId xmlns:a16="http://schemas.microsoft.com/office/drawing/2014/main" id="{7EC075CB-30ED-4810-B4BA-F73606DA7AD2}"/>
                            </a:ext>
                          </a:extLst>
                        </p:cNvPr>
                        <p:cNvPicPr/>
                        <p:nvPr/>
                      </p:nvPicPr>
                      <p:blipFill>
                        <a:blip r:embed="rId22"/>
                        <a:stretch>
                          <a:fillRect/>
                        </a:stretch>
                      </p:blipFill>
                      <p:spPr>
                        <a:xfrm>
                          <a:off x="2102534" y="3421822"/>
                          <a:ext cx="922828" cy="354934"/>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E6D7ECC3-984B-4657-BDD5-969741FC419A}"/>
                </a:ext>
              </a:extLst>
            </p:cNvPr>
            <p:cNvGraphicFramePr>
              <a:graphicFrameLocks noChangeAspect="1"/>
            </p:cNvGraphicFramePr>
            <p:nvPr>
              <p:extLst>
                <p:ext uri="{D42A27DB-BD31-4B8C-83A1-F6EECF244321}">
                  <p14:modId xmlns:p14="http://schemas.microsoft.com/office/powerpoint/2010/main" val="807458423"/>
                </p:ext>
              </p:extLst>
            </p:nvPr>
          </p:nvGraphicFramePr>
          <p:xfrm>
            <a:off x="1363209" y="4021831"/>
            <a:ext cx="4856865" cy="1274326"/>
          </p:xfrm>
          <a:graphic>
            <a:graphicData uri="http://schemas.openxmlformats.org/presentationml/2006/ole">
              <mc:AlternateContent xmlns:mc="http://schemas.openxmlformats.org/markup-compatibility/2006">
                <mc:Choice xmlns:v="urn:schemas-microsoft-com:vml" Requires="v">
                  <p:oleObj spid="_x0000_s13703" name="Equation" r:id="rId23" imgW="2565360" imgH="672840" progId="Equation.DSMT4">
                    <p:embed/>
                  </p:oleObj>
                </mc:Choice>
                <mc:Fallback>
                  <p:oleObj name="Equation" r:id="rId23" imgW="2565360" imgH="672840" progId="Equation.DSMT4">
                    <p:embed/>
                    <p:pic>
                      <p:nvPicPr>
                        <p:cNvPr id="7" name="Object 6">
                          <a:extLst>
                            <a:ext uri="{FF2B5EF4-FFF2-40B4-BE49-F238E27FC236}">
                              <a16:creationId xmlns:a16="http://schemas.microsoft.com/office/drawing/2014/main" id="{E2931F3F-A9BC-41C1-9880-72125CEBA7D7}"/>
                            </a:ext>
                          </a:extLst>
                        </p:cNvPr>
                        <p:cNvPicPr/>
                        <p:nvPr/>
                      </p:nvPicPr>
                      <p:blipFill>
                        <a:blip r:embed="rId24"/>
                        <a:stretch>
                          <a:fillRect/>
                        </a:stretch>
                      </p:blipFill>
                      <p:spPr>
                        <a:xfrm>
                          <a:off x="1363209" y="4021831"/>
                          <a:ext cx="4856865" cy="1274326"/>
                        </a:xfrm>
                        <a:prstGeom prst="rect">
                          <a:avLst/>
                        </a:prstGeom>
                      </p:spPr>
                    </p:pic>
                  </p:oleObj>
                </mc:Fallback>
              </mc:AlternateContent>
            </a:graphicData>
          </a:graphic>
        </p:graphicFrame>
      </p:grpSp>
    </p:spTree>
    <p:extLst>
      <p:ext uri="{BB962C8B-B14F-4D97-AF65-F5344CB8AC3E}">
        <p14:creationId xmlns:p14="http://schemas.microsoft.com/office/powerpoint/2010/main" val="550759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xit" presetSubtype="0" fill="hold" grpId="1" nodeType="clickEffect">
                                  <p:stCondLst>
                                    <p:cond delay="0"/>
                                  </p:stCondLst>
                                  <p:childTnLst>
                                    <p:animEffect transition="out" filter="fade">
                                      <p:cBhvr>
                                        <p:cTn id="32" dur="1000"/>
                                        <p:tgtEl>
                                          <p:spTgt spid="3"/>
                                        </p:tgtEl>
                                      </p:cBhvr>
                                    </p:animEffect>
                                    <p:anim calcmode="lin" valueType="num">
                                      <p:cBhvr>
                                        <p:cTn id="33" dur="1000"/>
                                        <p:tgtEl>
                                          <p:spTgt spid="3"/>
                                        </p:tgtEl>
                                        <p:attrNameLst>
                                          <p:attrName>ppt_x</p:attrName>
                                        </p:attrNameLst>
                                      </p:cBhvr>
                                      <p:tavLst>
                                        <p:tav tm="0">
                                          <p:val>
                                            <p:strVal val="ppt_x"/>
                                          </p:val>
                                        </p:tav>
                                        <p:tav tm="100000">
                                          <p:val>
                                            <p:strVal val="ppt_x"/>
                                          </p:val>
                                        </p:tav>
                                      </p:tavLst>
                                    </p:anim>
                                    <p:anim calcmode="lin" valueType="num">
                                      <p:cBhvr>
                                        <p:cTn id="34" dur="100" decel="100000"/>
                                        <p:tgtEl>
                                          <p:spTgt spid="3"/>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3"/>
                                        </p:tgtEl>
                                        <p:attrNameLst>
                                          <p:attrName>ppt_y</p:attrName>
                                        </p:attrNameLst>
                                      </p:cBhvr>
                                      <p:tavLst>
                                        <p:tav tm="0">
                                          <p:val>
                                            <p:strVal val="ppt_y"/>
                                          </p:val>
                                        </p:tav>
                                        <p:tav tm="100000">
                                          <p:val>
                                            <p:strVal val="ppt_y+1"/>
                                          </p:val>
                                        </p:tav>
                                      </p:tavLst>
                                    </p:anim>
                                    <p:set>
                                      <p:cBhvr>
                                        <p:cTn id="36" dur="1" fill="hold">
                                          <p:stCondLst>
                                            <p:cond delay="999"/>
                                          </p:stCondLst>
                                        </p:cTn>
                                        <p:tgtEl>
                                          <p:spTgt spid="3"/>
                                        </p:tgtEl>
                                        <p:attrNameLst>
                                          <p:attrName>style.visibility</p:attrName>
                                        </p:attrNameLst>
                                      </p:cBhvr>
                                      <p:to>
                                        <p:strVal val="hidden"/>
                                      </p:to>
                                    </p:set>
                                  </p:childTnLst>
                                </p:cTn>
                              </p:par>
                              <p:par>
                                <p:cTn id="37" presetID="37" presetClass="exit" presetSubtype="0" fill="hold" nodeType="withEffect">
                                  <p:stCondLst>
                                    <p:cond delay="0"/>
                                  </p:stCondLst>
                                  <p:childTnLst>
                                    <p:animEffect transition="out" filter="fade">
                                      <p:cBhvr>
                                        <p:cTn id="38" dur="1000"/>
                                        <p:tgtEl>
                                          <p:spTgt spid="7"/>
                                        </p:tgtEl>
                                      </p:cBhvr>
                                    </p:animEffect>
                                    <p:anim calcmode="lin" valueType="num">
                                      <p:cBhvr>
                                        <p:cTn id="39" dur="1000"/>
                                        <p:tgtEl>
                                          <p:spTgt spid="7"/>
                                        </p:tgtEl>
                                        <p:attrNameLst>
                                          <p:attrName>ppt_x</p:attrName>
                                        </p:attrNameLst>
                                      </p:cBhvr>
                                      <p:tavLst>
                                        <p:tav tm="0">
                                          <p:val>
                                            <p:strVal val="ppt_x"/>
                                          </p:val>
                                        </p:tav>
                                        <p:tav tm="100000">
                                          <p:val>
                                            <p:strVal val="ppt_x"/>
                                          </p:val>
                                        </p:tav>
                                      </p:tavLst>
                                    </p:anim>
                                    <p:anim calcmode="lin" valueType="num">
                                      <p:cBhvr>
                                        <p:cTn id="40" dur="100" decel="100000"/>
                                        <p:tgtEl>
                                          <p:spTgt spid="7"/>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7"/>
                                        </p:tgtEl>
                                        <p:attrNameLst>
                                          <p:attrName>ppt_y</p:attrName>
                                        </p:attrNameLst>
                                      </p:cBhvr>
                                      <p:tavLst>
                                        <p:tav tm="0">
                                          <p:val>
                                            <p:strVal val="ppt_y"/>
                                          </p:val>
                                        </p:tav>
                                        <p:tav tm="100000">
                                          <p:val>
                                            <p:strVal val="ppt_y+1"/>
                                          </p:val>
                                        </p:tav>
                                      </p:tavLst>
                                    </p:anim>
                                    <p:set>
                                      <p:cBhvr>
                                        <p:cTn id="42" dur="1" fill="hold">
                                          <p:stCondLst>
                                            <p:cond delay="999"/>
                                          </p:stCondLst>
                                        </p:cTn>
                                        <p:tgtEl>
                                          <p:spTgt spid="7"/>
                                        </p:tgtEl>
                                        <p:attrNameLst>
                                          <p:attrName>style.visibility</p:attrName>
                                        </p:attrNameLst>
                                      </p:cBhvr>
                                      <p:to>
                                        <p:strVal val="hidden"/>
                                      </p:to>
                                    </p:set>
                                  </p:childTnLst>
                                </p:cTn>
                              </p:par>
                              <p:par>
                                <p:cTn id="43" presetID="37" presetClass="exit" presetSubtype="0" fill="hold" nodeType="withEffect">
                                  <p:stCondLst>
                                    <p:cond delay="0"/>
                                  </p:stCondLst>
                                  <p:childTnLst>
                                    <p:animEffect transition="out" filter="fade">
                                      <p:cBhvr>
                                        <p:cTn id="44" dur="1000"/>
                                        <p:tgtEl>
                                          <p:spTgt spid="15"/>
                                        </p:tgtEl>
                                      </p:cBhvr>
                                    </p:animEffect>
                                    <p:anim calcmode="lin" valueType="num">
                                      <p:cBhvr>
                                        <p:cTn id="45" dur="1000"/>
                                        <p:tgtEl>
                                          <p:spTgt spid="15"/>
                                        </p:tgtEl>
                                        <p:attrNameLst>
                                          <p:attrName>ppt_x</p:attrName>
                                        </p:attrNameLst>
                                      </p:cBhvr>
                                      <p:tavLst>
                                        <p:tav tm="0">
                                          <p:val>
                                            <p:strVal val="ppt_x"/>
                                          </p:val>
                                        </p:tav>
                                        <p:tav tm="100000">
                                          <p:val>
                                            <p:strVal val="ppt_x"/>
                                          </p:val>
                                        </p:tav>
                                      </p:tavLst>
                                    </p:anim>
                                    <p:anim calcmode="lin" valueType="num">
                                      <p:cBhvr>
                                        <p:cTn id="46" dur="100" decel="100000"/>
                                        <p:tgtEl>
                                          <p:spTgt spid="15"/>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15"/>
                                        </p:tgtEl>
                                        <p:attrNameLst>
                                          <p:attrName>ppt_y</p:attrName>
                                        </p:attrNameLst>
                                      </p:cBhvr>
                                      <p:tavLst>
                                        <p:tav tm="0">
                                          <p:val>
                                            <p:strVal val="ppt_y"/>
                                          </p:val>
                                        </p:tav>
                                        <p:tav tm="100000">
                                          <p:val>
                                            <p:strVal val="ppt_y+1"/>
                                          </p:val>
                                        </p:tav>
                                      </p:tavLst>
                                    </p:anim>
                                    <p:set>
                                      <p:cBhvr>
                                        <p:cTn id="48" dur="1" fill="hold">
                                          <p:stCondLst>
                                            <p:cond delay="999"/>
                                          </p:stCondLst>
                                        </p:cTn>
                                        <p:tgtEl>
                                          <p:spTgt spid="1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9"/>
                                        </p:tgtEl>
                                      </p:cBhvr>
                                    </p:animEffect>
                                    <p:anim calcmode="lin" valueType="num">
                                      <p:cBhvr>
                                        <p:cTn id="51" dur="1000"/>
                                        <p:tgtEl>
                                          <p:spTgt spid="19"/>
                                        </p:tgtEl>
                                        <p:attrNameLst>
                                          <p:attrName>ppt_x</p:attrName>
                                        </p:attrNameLst>
                                      </p:cBhvr>
                                      <p:tavLst>
                                        <p:tav tm="0">
                                          <p:val>
                                            <p:strVal val="ppt_x"/>
                                          </p:val>
                                        </p:tav>
                                        <p:tav tm="100000">
                                          <p:val>
                                            <p:strVal val="ppt_x"/>
                                          </p:val>
                                        </p:tav>
                                      </p:tavLst>
                                    </p:anim>
                                    <p:anim calcmode="lin" valueType="num">
                                      <p:cBhvr>
                                        <p:cTn id="52" dur="100" decel="100000"/>
                                        <p:tgtEl>
                                          <p:spTgt spid="19"/>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9"/>
                                        </p:tgtEl>
                                        <p:attrNameLst>
                                          <p:attrName>ppt_y</p:attrName>
                                        </p:attrNameLst>
                                      </p:cBhvr>
                                      <p:tavLst>
                                        <p:tav tm="0">
                                          <p:val>
                                            <p:strVal val="ppt_y"/>
                                          </p:val>
                                        </p:tav>
                                        <p:tav tm="100000">
                                          <p:val>
                                            <p:strVal val="ppt_y+1"/>
                                          </p:val>
                                        </p:tav>
                                      </p:tavLst>
                                    </p:anim>
                                    <p:set>
                                      <p:cBhvr>
                                        <p:cTn id="54" dur="1" fill="hold">
                                          <p:stCondLst>
                                            <p:cond delay="999"/>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0"/>
                                        </p:tgtEl>
                                        <p:attrNameLst>
                                          <p:attrName>ppt_w</p:attrName>
                                        </p:attrNameLst>
                                      </p:cBhvr>
                                      <p:tavLst>
                                        <p:tav tm="0">
                                          <p:val>
                                            <p:strVal val="ppt_w"/>
                                          </p:val>
                                        </p:tav>
                                        <p:tav tm="100000">
                                          <p:val>
                                            <p:fltVal val="0"/>
                                          </p:val>
                                        </p:tav>
                                      </p:tavLst>
                                    </p:anim>
                                    <p:anim calcmode="lin" valueType="num">
                                      <p:cBhvr>
                                        <p:cTn id="59" dur="500"/>
                                        <p:tgtEl>
                                          <p:spTgt spid="10"/>
                                        </p:tgtEl>
                                        <p:attrNameLst>
                                          <p:attrName>ppt_h</p:attrName>
                                        </p:attrNameLst>
                                      </p:cBhvr>
                                      <p:tavLst>
                                        <p:tav tm="0">
                                          <p:val>
                                            <p:strVal val="ppt_h"/>
                                          </p:val>
                                        </p:tav>
                                        <p:tav tm="100000">
                                          <p:val>
                                            <p:fltVal val="0"/>
                                          </p:val>
                                        </p:tav>
                                      </p:tavLst>
                                    </p:anim>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19896E1-C1F2-4DDC-B73A-751EB5AD34A6}"/>
              </a:ext>
            </a:extLst>
          </p:cNvPr>
          <p:cNvSpPr/>
          <p:nvPr/>
        </p:nvSpPr>
        <p:spPr>
          <a:xfrm>
            <a:off x="0" y="-10767"/>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grpSp>
        <p:nvGrpSpPr>
          <p:cNvPr id="5" name="组合 34">
            <a:extLst>
              <a:ext uri="{FF2B5EF4-FFF2-40B4-BE49-F238E27FC236}">
                <a16:creationId xmlns:a16="http://schemas.microsoft.com/office/drawing/2014/main" id="{CC269B3E-6DC8-4CCF-B9D4-CC2A45F6A44D}"/>
              </a:ext>
            </a:extLst>
          </p:cNvPr>
          <p:cNvGrpSpPr/>
          <p:nvPr/>
        </p:nvGrpSpPr>
        <p:grpSpPr>
          <a:xfrm>
            <a:off x="201679" y="1427334"/>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189300" y="3373811"/>
            <a:ext cx="2120858" cy="2285734"/>
          </a:xfrm>
          <a:prstGeom prst="rect">
            <a:avLst/>
          </a:prstGeom>
        </p:spPr>
      </p:pic>
      <p:grpSp>
        <p:nvGrpSpPr>
          <p:cNvPr id="9" name="组合 39">
            <a:extLst>
              <a:ext uri="{FF2B5EF4-FFF2-40B4-BE49-F238E27FC236}">
                <a16:creationId xmlns:a16="http://schemas.microsoft.com/office/drawing/2014/main" id="{1887A365-5DD4-4EC2-B49E-7380FEA04C32}"/>
              </a:ext>
            </a:extLst>
          </p:cNvPr>
          <p:cNvGrpSpPr/>
          <p:nvPr/>
        </p:nvGrpSpPr>
        <p:grpSpPr>
          <a:xfrm>
            <a:off x="5011854" y="596349"/>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a:extLst>
              <a:ext uri="{FF2B5EF4-FFF2-40B4-BE49-F238E27FC236}">
                <a16:creationId xmlns:a16="http://schemas.microsoft.com/office/drawing/2014/main" id="{E6BB2EFC-B802-4042-B943-77C6C6E2DB9D}"/>
              </a:ext>
            </a:extLst>
          </p:cNvPr>
          <p:cNvGrpSpPr/>
          <p:nvPr/>
        </p:nvGrpSpPr>
        <p:grpSpPr>
          <a:xfrm>
            <a:off x="5685648" y="2344220"/>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a:extLst>
              <a:ext uri="{FF2B5EF4-FFF2-40B4-BE49-F238E27FC236}">
                <a16:creationId xmlns:a16="http://schemas.microsoft.com/office/drawing/2014/main" id="{FE786FDE-A738-4EB1-A9FE-A8E9C8AF75A3}"/>
              </a:ext>
            </a:extLst>
          </p:cNvPr>
          <p:cNvGrpSpPr/>
          <p:nvPr/>
        </p:nvGrpSpPr>
        <p:grpSpPr>
          <a:xfrm>
            <a:off x="4987654" y="4040919"/>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a:extLst>
              <a:ext uri="{FF2B5EF4-FFF2-40B4-BE49-F238E27FC236}">
                <a16:creationId xmlns:a16="http://schemas.microsoft.com/office/drawing/2014/main" id="{07C703A0-FE30-416B-B157-5FA2FCCF66E1}"/>
              </a:ext>
            </a:extLst>
          </p:cNvPr>
          <p:cNvSpPr txBox="1"/>
          <p:nvPr/>
        </p:nvSpPr>
        <p:spPr>
          <a:xfrm>
            <a:off x="6930117" y="195442"/>
            <a:ext cx="5060204" cy="2205130"/>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altLang="zh-CN" sz="2800" b="0" dirty="0" err="1">
                <a:solidFill>
                  <a:schemeClr val="tx2"/>
                </a:solidFill>
                <a:latin typeface="Times New Roman" panose="02020603050405020304" pitchFamily="18" charset="0"/>
                <a:cs typeface="Times New Roman" panose="02020603050405020304" pitchFamily="18" charset="0"/>
              </a:rPr>
              <a:t>Ôn</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tập</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kiến</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thức</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về</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định</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lý</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Thalès</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và</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ứng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dụng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Đường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trung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bình</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của</a:t>
            </a:r>
            <a:r>
              <a:rPr lang="en-US" altLang="zh-CN" sz="2800" b="0" dirty="0">
                <a:solidFill>
                  <a:schemeClr val="tx2"/>
                </a:solidFill>
                <a:latin typeface="Times New Roman" panose="02020603050405020304" pitchFamily="18" charset="0"/>
                <a:cs typeface="Times New Roman" panose="02020603050405020304" pitchFamily="18" charset="0"/>
              </a:rPr>
              <a:t> tam </a:t>
            </a:r>
            <a:r>
              <a:rPr lang="en-US" altLang="zh-CN" sz="2800" b="0" dirty="0" err="1">
                <a:solidFill>
                  <a:schemeClr val="tx2"/>
                </a:solidFill>
                <a:latin typeface="Times New Roman" panose="02020603050405020304" pitchFamily="18" charset="0"/>
                <a:cs typeface="Times New Roman" panose="02020603050405020304" pitchFamily="18" charset="0"/>
              </a:rPr>
              <a:t>giác</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và</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tính</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chất</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đường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phân</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giác</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trong</a:t>
            </a:r>
            <a:r>
              <a:rPr lang="en-US" altLang="zh-CN" sz="2800" b="0" dirty="0">
                <a:solidFill>
                  <a:schemeClr val="tx2"/>
                </a:solidFill>
                <a:latin typeface="Times New Roman" panose="02020603050405020304" pitchFamily="18" charset="0"/>
                <a:cs typeface="Times New Roman" panose="02020603050405020304" pitchFamily="18" charset="0"/>
              </a:rPr>
              <a:t> tam </a:t>
            </a:r>
            <a:r>
              <a:rPr lang="en-US" altLang="zh-CN" sz="2800" b="0" dirty="0" err="1">
                <a:solidFill>
                  <a:schemeClr val="tx2"/>
                </a:solidFill>
                <a:latin typeface="Times New Roman" panose="02020603050405020304" pitchFamily="18" charset="0"/>
                <a:cs typeface="Times New Roman" panose="02020603050405020304" pitchFamily="18" charset="0"/>
              </a:rPr>
              <a:t>giác</a:t>
            </a:r>
            <a:r>
              <a:rPr lang="en-US" altLang="zh-CN" sz="2800" b="0" dirty="0">
                <a:solidFill>
                  <a:schemeClr val="tx2"/>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43B13626-C844-49DB-B8B7-4B3F1D04E766}"/>
              </a:ext>
            </a:extLst>
          </p:cNvPr>
          <p:cNvSpPr txBox="1"/>
          <p:nvPr/>
        </p:nvSpPr>
        <p:spPr>
          <a:xfrm>
            <a:off x="6922253" y="4017790"/>
            <a:ext cx="4628399" cy="1285131"/>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r>
              <a:rPr lang="pt-BR" sz="2800" dirty="0">
                <a:solidFill>
                  <a:schemeClr val="tx2"/>
                </a:solidFill>
                <a:latin typeface="Times New Roman" panose="02020603050405020304" pitchFamily="18" charset="0"/>
                <a:cs typeface="Times New Roman" panose="02020603050405020304" pitchFamily="18" charset="0"/>
              </a:rPr>
              <a:t>Chuẩn bị giờ sau ôn tập tiếp.</a:t>
            </a:r>
          </a:p>
        </p:txBody>
      </p:sp>
      <p:sp>
        <p:nvSpPr>
          <p:cNvPr id="20" name="TextBox 19">
            <a:extLst>
              <a:ext uri="{FF2B5EF4-FFF2-40B4-BE49-F238E27FC236}">
                <a16:creationId xmlns:a16="http://schemas.microsoft.com/office/drawing/2014/main" id="{2A02D1DF-1356-4650-9D99-20C86C59DAE8}"/>
              </a:ext>
            </a:extLst>
          </p:cNvPr>
          <p:cNvSpPr txBox="1"/>
          <p:nvPr/>
        </p:nvSpPr>
        <p:spPr>
          <a:xfrm>
            <a:off x="201679" y="228879"/>
            <a:ext cx="3706720" cy="500906"/>
          </a:xfrm>
          <a:prstGeom prst="rect">
            <a:avLst/>
          </a:prstGeom>
          <a:noFill/>
        </p:spPr>
        <p:txBody>
          <a:bodyPr wrap="none" rtlCol="0">
            <a:spAutoFit/>
          </a:bodyPr>
          <a:lstStyle/>
          <a:p>
            <a:r>
              <a:rPr lang="en-US" altLang="zh-CN" sz="2655"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2655"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a:extLst>
              <a:ext uri="{FF2B5EF4-FFF2-40B4-BE49-F238E27FC236}">
                <a16:creationId xmlns:a16="http://schemas.microsoft.com/office/drawing/2014/main" id="{A2442844-AFBA-4360-AEC0-14D8FF1AE3A1}"/>
              </a:ext>
            </a:extLst>
          </p:cNvPr>
          <p:cNvSpPr txBox="1"/>
          <p:nvPr/>
        </p:nvSpPr>
        <p:spPr>
          <a:xfrm>
            <a:off x="1416201" y="2030742"/>
            <a:ext cx="2393605"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rId4" action="ppaction://hlinksldjump"/>
            <a:extLst>
              <a:ext uri="{FF2B5EF4-FFF2-40B4-BE49-F238E27FC236}">
                <a16:creationId xmlns:a16="http://schemas.microsoft.com/office/drawing/2014/main" id="{EDCFC02D-BE70-4C77-9F1C-048E91B77397}"/>
              </a:ext>
            </a:extLst>
          </p:cNvPr>
          <p:cNvSpPr txBox="1"/>
          <p:nvPr/>
        </p:nvSpPr>
        <p:spPr>
          <a:xfrm>
            <a:off x="6954318" y="2343347"/>
            <a:ext cx="4812293"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2800" b="0" dirty="0" err="1">
                <a:solidFill>
                  <a:schemeClr val="tx2"/>
                </a:solidFill>
                <a:latin typeface="Times New Roman" panose="02020603050405020304" pitchFamily="18" charset="0"/>
                <a:cs typeface="Times New Roman" panose="02020603050405020304" pitchFamily="18" charset="0"/>
              </a:rPr>
              <a:t>Thực</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hiện</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các</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bài</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tập</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về</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nhà</a:t>
            </a:r>
            <a:r>
              <a:rPr lang="en-US" sz="2800" b="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490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982326"/>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840" y="157720"/>
            <a:ext cx="721647" cy="637312"/>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647719" y="217547"/>
            <a:ext cx="3899978" cy="646331"/>
          </a:xfrm>
          <a:prstGeom prst="rect">
            <a:avLst/>
          </a:prstGeom>
          <a:noFill/>
          <a:effectLst/>
        </p:spPr>
        <p:txBody>
          <a:bodyPr wrap="none" rtlCol="0">
            <a:spAutoFit/>
          </a:bodyPr>
          <a:lstStyle/>
          <a:p>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BÀI TẬP VỀ NHÀ</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68" name="Group 67">
            <a:extLst>
              <a:ext uri="{FF2B5EF4-FFF2-40B4-BE49-F238E27FC236}">
                <a16:creationId xmlns:a16="http://schemas.microsoft.com/office/drawing/2014/main" id="{0CF49188-037B-4011-801A-5C62D10DE6E4}"/>
              </a:ext>
            </a:extLst>
          </p:cNvPr>
          <p:cNvGrpSpPr/>
          <p:nvPr/>
        </p:nvGrpSpPr>
        <p:grpSpPr>
          <a:xfrm>
            <a:off x="140832" y="982326"/>
            <a:ext cx="11362055" cy="1977567"/>
            <a:chOff x="448798" y="1336232"/>
            <a:chExt cx="9571703" cy="1977567"/>
          </a:xfrm>
        </p:grpSpPr>
        <p:sp>
          <p:nvSpPr>
            <p:cNvPr id="37" name="TextBox 36">
              <a:extLst>
                <a:ext uri="{FF2B5EF4-FFF2-40B4-BE49-F238E27FC236}">
                  <a16:creationId xmlns:a16="http://schemas.microsoft.com/office/drawing/2014/main" id="{27B3A2B9-2619-43E9-BFA5-DAB09F654591}"/>
                </a:ext>
              </a:extLst>
            </p:cNvPr>
            <p:cNvSpPr txBox="1"/>
            <p:nvPr/>
          </p:nvSpPr>
          <p:spPr>
            <a:xfrm>
              <a:off x="448798" y="1336232"/>
              <a:ext cx="9571703" cy="1815882"/>
            </a:xfrm>
            <a:prstGeom prst="rect">
              <a:avLst/>
            </a:prstGeom>
            <a:noFill/>
          </p:spPr>
          <p:txBody>
            <a:bodyPr wrap="square" rtlCol="0">
              <a:spAutoFit/>
            </a:bodyPr>
            <a:lstStyle/>
            <a:p>
              <a:pPr algn="just"/>
              <a:r>
                <a:rPr lang="en-US" sz="2800" b="1" dirty="0" err="1">
                  <a:solidFill>
                    <a:srgbClr val="00B050"/>
                  </a:solidFill>
                  <a:latin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cs typeface="Times New Roman" panose="02020603050405020304" pitchFamily="18" charset="0"/>
                </a:rPr>
                <a:t> 1: </a:t>
              </a: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thang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    .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b)                                    c)  </a:t>
              </a:r>
              <a:endParaRPr lang="vi-VN" sz="2800" dirty="0">
                <a:latin typeface="Times New Roman" panose="02020603050405020304" pitchFamily="18" charset="0"/>
                <a:cs typeface="Times New Roman" panose="02020603050405020304" pitchFamily="18" charset="0"/>
              </a:endParaRPr>
            </a:p>
          </p:txBody>
        </p:sp>
        <p:graphicFrame>
          <p:nvGraphicFramePr>
            <p:cNvPr id="65" name="Object 64">
              <a:extLst>
                <a:ext uri="{FF2B5EF4-FFF2-40B4-BE49-F238E27FC236}">
                  <a16:creationId xmlns:a16="http://schemas.microsoft.com/office/drawing/2014/main" id="{DE9AA5E9-7D98-4368-8D7F-0F5BA6F9EB7A}"/>
                </a:ext>
              </a:extLst>
            </p:cNvPr>
            <p:cNvGraphicFramePr>
              <a:graphicFrameLocks noChangeAspect="1"/>
            </p:cNvGraphicFramePr>
            <p:nvPr>
              <p:extLst>
                <p:ext uri="{D42A27DB-BD31-4B8C-83A1-F6EECF244321}">
                  <p14:modId xmlns:p14="http://schemas.microsoft.com/office/powerpoint/2010/main" val="3780154712"/>
                </p:ext>
              </p:extLst>
            </p:nvPr>
          </p:nvGraphicFramePr>
          <p:xfrm>
            <a:off x="848290" y="2508105"/>
            <a:ext cx="1291941" cy="762457"/>
          </p:xfrm>
          <a:graphic>
            <a:graphicData uri="http://schemas.openxmlformats.org/presentationml/2006/ole">
              <mc:AlternateContent xmlns:mc="http://schemas.openxmlformats.org/markup-compatibility/2006">
                <mc:Choice xmlns:v="urn:schemas-microsoft-com:vml" Requires="v">
                  <p:oleObj spid="_x0000_s11048" name="Equation" r:id="rId8" imgW="774360" imgH="457200" progId="Equation.DSMT4">
                    <p:embed/>
                  </p:oleObj>
                </mc:Choice>
                <mc:Fallback>
                  <p:oleObj name="Equation" r:id="rId8" imgW="774360" imgH="457200" progId="Equation.DSMT4">
                    <p:embed/>
                    <p:pic>
                      <p:nvPicPr>
                        <p:cNvPr id="65" name="Object 64">
                          <a:extLst>
                            <a:ext uri="{FF2B5EF4-FFF2-40B4-BE49-F238E27FC236}">
                              <a16:creationId xmlns:a16="http://schemas.microsoft.com/office/drawing/2014/main" id="{DE9AA5E9-7D98-4368-8D7F-0F5BA6F9EB7A}"/>
                            </a:ext>
                          </a:extLst>
                        </p:cNvPr>
                        <p:cNvPicPr/>
                        <p:nvPr/>
                      </p:nvPicPr>
                      <p:blipFill>
                        <a:blip r:embed="rId9"/>
                        <a:stretch>
                          <a:fillRect/>
                        </a:stretch>
                      </p:blipFill>
                      <p:spPr>
                        <a:xfrm>
                          <a:off x="848290" y="2508105"/>
                          <a:ext cx="1291941" cy="762457"/>
                        </a:xfrm>
                        <a:prstGeom prst="rect">
                          <a:avLst/>
                        </a:prstGeom>
                      </p:spPr>
                    </p:pic>
                  </p:oleObj>
                </mc:Fallback>
              </mc:AlternateContent>
            </a:graphicData>
          </a:graphic>
        </p:graphicFrame>
        <p:graphicFrame>
          <p:nvGraphicFramePr>
            <p:cNvPr id="66" name="Object 65">
              <a:extLst>
                <a:ext uri="{FF2B5EF4-FFF2-40B4-BE49-F238E27FC236}">
                  <a16:creationId xmlns:a16="http://schemas.microsoft.com/office/drawing/2014/main" id="{28E7030B-9BE6-4154-8DB2-80409AE4F8A2}"/>
                </a:ext>
              </a:extLst>
            </p:cNvPr>
            <p:cNvGraphicFramePr>
              <a:graphicFrameLocks noChangeAspect="1"/>
            </p:cNvGraphicFramePr>
            <p:nvPr>
              <p:extLst>
                <p:ext uri="{D42A27DB-BD31-4B8C-83A1-F6EECF244321}">
                  <p14:modId xmlns:p14="http://schemas.microsoft.com/office/powerpoint/2010/main" val="3480307264"/>
                </p:ext>
              </p:extLst>
            </p:nvPr>
          </p:nvGraphicFramePr>
          <p:xfrm>
            <a:off x="3459468" y="2538987"/>
            <a:ext cx="1285788" cy="723256"/>
          </p:xfrm>
          <a:graphic>
            <a:graphicData uri="http://schemas.openxmlformats.org/presentationml/2006/ole">
              <mc:AlternateContent xmlns:mc="http://schemas.openxmlformats.org/markup-compatibility/2006">
                <mc:Choice xmlns:v="urn:schemas-microsoft-com:vml" Requires="v">
                  <p:oleObj spid="_x0000_s11049" name="Equation" r:id="rId10" imgW="812520" imgH="457200" progId="Equation.DSMT4">
                    <p:embed/>
                  </p:oleObj>
                </mc:Choice>
                <mc:Fallback>
                  <p:oleObj name="Equation" r:id="rId10" imgW="812520" imgH="457200" progId="Equation.DSMT4">
                    <p:embed/>
                    <p:pic>
                      <p:nvPicPr>
                        <p:cNvPr id="66" name="Object 65">
                          <a:extLst>
                            <a:ext uri="{FF2B5EF4-FFF2-40B4-BE49-F238E27FC236}">
                              <a16:creationId xmlns:a16="http://schemas.microsoft.com/office/drawing/2014/main" id="{28E7030B-9BE6-4154-8DB2-80409AE4F8A2}"/>
                            </a:ext>
                          </a:extLst>
                        </p:cNvPr>
                        <p:cNvPicPr/>
                        <p:nvPr/>
                      </p:nvPicPr>
                      <p:blipFill>
                        <a:blip r:embed="rId11"/>
                        <a:stretch>
                          <a:fillRect/>
                        </a:stretch>
                      </p:blipFill>
                      <p:spPr>
                        <a:xfrm>
                          <a:off x="3459468" y="2538987"/>
                          <a:ext cx="1285788" cy="723256"/>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2D913ADF-B7C4-4655-98C4-47A0E29D2C8E}"/>
                </a:ext>
              </a:extLst>
            </p:cNvPr>
            <p:cNvGraphicFramePr>
              <a:graphicFrameLocks noChangeAspect="1"/>
            </p:cNvGraphicFramePr>
            <p:nvPr>
              <p:extLst>
                <p:ext uri="{D42A27DB-BD31-4B8C-83A1-F6EECF244321}">
                  <p14:modId xmlns:p14="http://schemas.microsoft.com/office/powerpoint/2010/main" val="3307560112"/>
                </p:ext>
              </p:extLst>
            </p:nvPr>
          </p:nvGraphicFramePr>
          <p:xfrm>
            <a:off x="6405014" y="2590543"/>
            <a:ext cx="1285788" cy="723256"/>
          </p:xfrm>
          <a:graphic>
            <a:graphicData uri="http://schemas.openxmlformats.org/presentationml/2006/ole">
              <mc:AlternateContent xmlns:mc="http://schemas.openxmlformats.org/markup-compatibility/2006">
                <mc:Choice xmlns:v="urn:schemas-microsoft-com:vml" Requires="v">
                  <p:oleObj spid="_x0000_s11050" name="Equation" r:id="rId12" imgW="812520" imgH="457200" progId="Equation.DSMT4">
                    <p:embed/>
                  </p:oleObj>
                </mc:Choice>
                <mc:Fallback>
                  <p:oleObj name="Equation" r:id="rId12" imgW="812520" imgH="457200" progId="Equation.DSMT4">
                    <p:embed/>
                    <p:pic>
                      <p:nvPicPr>
                        <p:cNvPr id="67" name="Object 66">
                          <a:extLst>
                            <a:ext uri="{FF2B5EF4-FFF2-40B4-BE49-F238E27FC236}">
                              <a16:creationId xmlns:a16="http://schemas.microsoft.com/office/drawing/2014/main" id="{2D913ADF-B7C4-4655-98C4-47A0E29D2C8E}"/>
                            </a:ext>
                          </a:extLst>
                        </p:cNvPr>
                        <p:cNvPicPr/>
                        <p:nvPr/>
                      </p:nvPicPr>
                      <p:blipFill>
                        <a:blip r:embed="rId13"/>
                        <a:stretch>
                          <a:fillRect/>
                        </a:stretch>
                      </p:blipFill>
                      <p:spPr>
                        <a:xfrm>
                          <a:off x="6405014" y="2590543"/>
                          <a:ext cx="1285788" cy="723256"/>
                        </a:xfrm>
                        <a:prstGeom prst="rect">
                          <a:avLst/>
                        </a:prstGeom>
                      </p:spPr>
                    </p:pic>
                  </p:oleObj>
                </mc:Fallback>
              </mc:AlternateContent>
            </a:graphicData>
          </a:graphic>
        </p:graphicFrame>
      </p:grpSp>
      <p:pic>
        <p:nvPicPr>
          <p:cNvPr id="10" name="图片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8" name="图片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0832" y="521096"/>
            <a:ext cx="1180308" cy="440025"/>
          </a:xfrm>
          <a:prstGeom prst="rect">
            <a:avLst/>
          </a:prstGeom>
        </p:spPr>
      </p:pic>
      <p:grpSp>
        <p:nvGrpSpPr>
          <p:cNvPr id="71" name="Group 70">
            <a:extLst>
              <a:ext uri="{FF2B5EF4-FFF2-40B4-BE49-F238E27FC236}">
                <a16:creationId xmlns:a16="http://schemas.microsoft.com/office/drawing/2014/main" id="{8FA4E488-E9BD-474A-84D9-2CD3DF5FE92E}"/>
              </a:ext>
            </a:extLst>
          </p:cNvPr>
          <p:cNvGrpSpPr/>
          <p:nvPr/>
        </p:nvGrpSpPr>
        <p:grpSpPr>
          <a:xfrm>
            <a:off x="140832" y="3363603"/>
            <a:ext cx="11875851" cy="3539430"/>
            <a:chOff x="140832" y="3363603"/>
            <a:chExt cx="11875851" cy="3539430"/>
          </a:xfrm>
        </p:grpSpPr>
        <p:sp>
          <p:nvSpPr>
            <p:cNvPr id="69" name="TextBox 68">
              <a:extLst>
                <a:ext uri="{FF2B5EF4-FFF2-40B4-BE49-F238E27FC236}">
                  <a16:creationId xmlns:a16="http://schemas.microsoft.com/office/drawing/2014/main" id="{F5A2F80A-C1C7-4CE4-8AE7-44E67B30BC3F}"/>
                </a:ext>
              </a:extLst>
            </p:cNvPr>
            <p:cNvSpPr txBox="1"/>
            <p:nvPr/>
          </p:nvSpPr>
          <p:spPr>
            <a:xfrm>
              <a:off x="140832" y="3363603"/>
              <a:ext cx="7833449" cy="3539430"/>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cs typeface="Times New Roman" panose="02020603050405020304" pitchFamily="18" charset="0"/>
                </a:rPr>
                <a:t> 2: </a:t>
              </a:r>
              <a:r>
                <a:rPr lang="vi-VN" sz="2800" dirty="0">
                  <a:latin typeface="Times New Roman" panose="02020603050405020304" pitchFamily="18" charset="0"/>
                  <a:cs typeface="Times New Roman" panose="02020603050405020304" pitchFamily="18" charset="0"/>
                </a:rPr>
                <a:t>Một nhóm các bạn học sinh lớp 8 đã thực hành đo chiều cao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của một bức tường như sau: Dùng một cái cọc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đặt cố định vuông góc với mặt đất, với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Sau đó, các bạn đã phối hợp để tìm được điểm </a:t>
              </a:r>
              <a:r>
                <a:rPr lang="vi-VN" sz="2800" i="1" dirty="0">
                  <a:latin typeface="Times New Roman" panose="02020603050405020304" pitchFamily="18" charset="0"/>
                  <a:cs typeface="Times New Roman" panose="02020603050405020304" pitchFamily="18" charset="0"/>
                </a:rPr>
                <a:t>E</a:t>
              </a:r>
              <a:r>
                <a:rPr lang="vi-VN" sz="2800" dirty="0">
                  <a:latin typeface="Times New Roman" panose="02020603050405020304" pitchFamily="18" charset="0"/>
                  <a:cs typeface="Times New Roman" panose="02020603050405020304" pitchFamily="18" charset="0"/>
                </a:rPr>
                <a:t> trên mặt đất là giao điểm của hai tia </a:t>
              </a:r>
              <a:r>
                <a:rPr lang="vi-VN" sz="2800" i="1" dirty="0">
                  <a:latin typeface="Times New Roman" panose="02020603050405020304" pitchFamily="18" charset="0"/>
                  <a:cs typeface="Times New Roman" panose="02020603050405020304" pitchFamily="18" charset="0"/>
                </a:rPr>
                <a:t>BD</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AC</a:t>
              </a:r>
              <a:r>
                <a:rPr lang="vi-VN" sz="2800" dirty="0">
                  <a:latin typeface="Times New Roman" panose="02020603050405020304" pitchFamily="18" charset="0"/>
                  <a:cs typeface="Times New Roman" panose="02020603050405020304" pitchFamily="18" charset="0"/>
                </a:rPr>
                <a:t> và đo được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h</a:t>
              </a:r>
              <a:r>
                <a:rPr lang="vi-VN" sz="2800" dirty="0">
                  <a:latin typeface="Times New Roman" panose="02020603050405020304" pitchFamily="18" charset="0"/>
                  <a:cs typeface="Times New Roman" panose="02020603050405020304" pitchFamily="18" charset="0"/>
                </a:rPr>
                <a:t>ình vẽ bên). Tính chiều cao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của bức tường.    (</a:t>
              </a:r>
              <a:r>
                <a:rPr lang="en-US" sz="2800" dirty="0">
                  <a:latin typeface="Times New Roman" panose="02020603050405020304" pitchFamily="18" charset="0"/>
                  <a:cs typeface="Times New Roman" panose="02020603050405020304" pitchFamily="18" charset="0"/>
                </a:rPr>
                <a:t>h</a:t>
              </a:r>
              <a:r>
                <a:rPr lang="vi-VN" sz="2800" dirty="0">
                  <a:latin typeface="Times New Roman" panose="02020603050405020304" pitchFamily="18" charset="0"/>
                  <a:cs typeface="Times New Roman" panose="02020603050405020304" pitchFamily="18" charset="0"/>
                </a:rPr>
                <a:t>ọc sinh không cần vẽ lại hình)</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70" name="Picture 69">
              <a:extLst>
                <a:ext uri="{FF2B5EF4-FFF2-40B4-BE49-F238E27FC236}">
                  <a16:creationId xmlns:a16="http://schemas.microsoft.com/office/drawing/2014/main" id="{C164CB07-943B-4EC2-8727-6BFA57E4CEB0}"/>
                </a:ext>
              </a:extLst>
            </p:cNvPr>
            <p:cNvPicPr>
              <a:picLocks noChangeAspect="1"/>
            </p:cNvPicPr>
            <p:nvPr/>
          </p:nvPicPr>
          <p:blipFill>
            <a:blip r:embed="rId16"/>
            <a:stretch>
              <a:fillRect/>
            </a:stretch>
          </p:blipFill>
          <p:spPr>
            <a:xfrm>
              <a:off x="8001576" y="3416390"/>
              <a:ext cx="4015107" cy="2735846"/>
            </a:xfrm>
            <a:prstGeom prst="rect">
              <a:avLst/>
            </a:prstGeom>
          </p:spPr>
        </p:pic>
      </p:grpSp>
      <p:graphicFrame>
        <p:nvGraphicFramePr>
          <p:cNvPr id="2" name="Object 1">
            <a:extLst>
              <a:ext uri="{FF2B5EF4-FFF2-40B4-BE49-F238E27FC236}">
                <a16:creationId xmlns:a16="http://schemas.microsoft.com/office/drawing/2014/main" id="{B3CD35DB-013F-4EBA-A55D-FE4EDBE83336}"/>
              </a:ext>
            </a:extLst>
          </p:cNvPr>
          <p:cNvGraphicFramePr>
            <a:graphicFrameLocks noChangeAspect="1"/>
          </p:cNvGraphicFramePr>
          <p:nvPr>
            <p:extLst>
              <p:ext uri="{D42A27DB-BD31-4B8C-83A1-F6EECF244321}">
                <p14:modId xmlns:p14="http://schemas.microsoft.com/office/powerpoint/2010/main" val="2281781893"/>
              </p:ext>
            </p:extLst>
          </p:nvPr>
        </p:nvGraphicFramePr>
        <p:xfrm>
          <a:off x="3415819" y="1052466"/>
          <a:ext cx="2260585" cy="452117"/>
        </p:xfrm>
        <a:graphic>
          <a:graphicData uri="http://schemas.openxmlformats.org/presentationml/2006/ole">
            <mc:AlternateContent xmlns:mc="http://schemas.openxmlformats.org/markup-compatibility/2006">
              <mc:Choice xmlns:v="urn:schemas-microsoft-com:vml" Requires="v">
                <p:oleObj spid="_x0000_s11051" name="Equation" r:id="rId17" imgW="1333440" imgH="266400" progId="Equation.DSMT4">
                  <p:embed/>
                </p:oleObj>
              </mc:Choice>
              <mc:Fallback>
                <p:oleObj name="Equation" r:id="rId17" imgW="1333440" imgH="266400" progId="Equation.DSMT4">
                  <p:embed/>
                  <p:pic>
                    <p:nvPicPr>
                      <p:cNvPr id="0" name=""/>
                      <p:cNvPicPr/>
                      <p:nvPr/>
                    </p:nvPicPr>
                    <p:blipFill>
                      <a:blip r:embed="rId18"/>
                      <a:stretch>
                        <a:fillRect/>
                      </a:stretch>
                    </p:blipFill>
                    <p:spPr>
                      <a:xfrm>
                        <a:off x="3415819" y="1052466"/>
                        <a:ext cx="2260585" cy="45211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82BFDD29-1CE1-4E5C-8D7B-77AD5331958D}"/>
              </a:ext>
            </a:extLst>
          </p:cNvPr>
          <p:cNvGraphicFramePr>
            <a:graphicFrameLocks noChangeAspect="1"/>
          </p:cNvGraphicFramePr>
          <p:nvPr>
            <p:extLst>
              <p:ext uri="{D42A27DB-BD31-4B8C-83A1-F6EECF244321}">
                <p14:modId xmlns:p14="http://schemas.microsoft.com/office/powerpoint/2010/main" val="2209437561"/>
              </p:ext>
            </p:extLst>
          </p:nvPr>
        </p:nvGraphicFramePr>
        <p:xfrm>
          <a:off x="6029818" y="1077457"/>
          <a:ext cx="1241013" cy="338458"/>
        </p:xfrm>
        <a:graphic>
          <a:graphicData uri="http://schemas.openxmlformats.org/presentationml/2006/ole">
            <mc:AlternateContent xmlns:mc="http://schemas.openxmlformats.org/markup-compatibility/2006">
              <mc:Choice xmlns:v="urn:schemas-microsoft-com:vml" Requires="v">
                <p:oleObj spid="_x0000_s11052" name="Equation" r:id="rId19" imgW="698400" imgH="190440" progId="Equation.DSMT4">
                  <p:embed/>
                </p:oleObj>
              </mc:Choice>
              <mc:Fallback>
                <p:oleObj name="Equation" r:id="rId19" imgW="698400" imgH="190440" progId="Equation.DSMT4">
                  <p:embed/>
                  <p:pic>
                    <p:nvPicPr>
                      <p:cNvPr id="0" name=""/>
                      <p:cNvPicPr/>
                      <p:nvPr/>
                    </p:nvPicPr>
                    <p:blipFill>
                      <a:blip r:embed="rId20"/>
                      <a:stretch>
                        <a:fillRect/>
                      </a:stretch>
                    </p:blipFill>
                    <p:spPr>
                      <a:xfrm>
                        <a:off x="6029818" y="1077457"/>
                        <a:ext cx="1241013" cy="33845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31B2835-FFB7-4120-A830-F7C6DFB9C121}"/>
              </a:ext>
            </a:extLst>
          </p:cNvPr>
          <p:cNvGraphicFramePr>
            <a:graphicFrameLocks noChangeAspect="1"/>
          </p:cNvGraphicFramePr>
          <p:nvPr>
            <p:extLst>
              <p:ext uri="{D42A27DB-BD31-4B8C-83A1-F6EECF244321}">
                <p14:modId xmlns:p14="http://schemas.microsoft.com/office/powerpoint/2010/main" val="232550318"/>
              </p:ext>
            </p:extLst>
          </p:nvPr>
        </p:nvGraphicFramePr>
        <p:xfrm>
          <a:off x="3242105" y="1508790"/>
          <a:ext cx="472532" cy="350518"/>
        </p:xfrm>
        <a:graphic>
          <a:graphicData uri="http://schemas.openxmlformats.org/presentationml/2006/ole">
            <mc:AlternateContent xmlns:mc="http://schemas.openxmlformats.org/markup-compatibility/2006">
              <mc:Choice xmlns:v="urn:schemas-microsoft-com:vml" Requires="v">
                <p:oleObj spid="_x0000_s11053" name="Equation" r:id="rId21" imgW="304560" imgH="177480" progId="Equation.DSMT4">
                  <p:embed/>
                </p:oleObj>
              </mc:Choice>
              <mc:Fallback>
                <p:oleObj name="Equation" r:id="rId21" imgW="304560" imgH="177480" progId="Equation.DSMT4">
                  <p:embed/>
                  <p:pic>
                    <p:nvPicPr>
                      <p:cNvPr id="0" name=""/>
                      <p:cNvPicPr/>
                      <p:nvPr/>
                    </p:nvPicPr>
                    <p:blipFill>
                      <a:blip r:embed="rId22"/>
                      <a:stretch>
                        <a:fillRect/>
                      </a:stretch>
                    </p:blipFill>
                    <p:spPr>
                      <a:xfrm>
                        <a:off x="3242105" y="1508790"/>
                        <a:ext cx="472532" cy="35051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55E6149-162D-4845-B007-E76D2D712AEE}"/>
              </a:ext>
            </a:extLst>
          </p:cNvPr>
          <p:cNvGraphicFramePr>
            <a:graphicFrameLocks noChangeAspect="1"/>
          </p:cNvGraphicFramePr>
          <p:nvPr>
            <p:extLst>
              <p:ext uri="{D42A27DB-BD31-4B8C-83A1-F6EECF244321}">
                <p14:modId xmlns:p14="http://schemas.microsoft.com/office/powerpoint/2010/main" val="3559183314"/>
              </p:ext>
            </p:extLst>
          </p:nvPr>
        </p:nvGraphicFramePr>
        <p:xfrm>
          <a:off x="3866466" y="1510799"/>
          <a:ext cx="564198" cy="367955"/>
        </p:xfrm>
        <a:graphic>
          <a:graphicData uri="http://schemas.openxmlformats.org/presentationml/2006/ole">
            <mc:AlternateContent xmlns:mc="http://schemas.openxmlformats.org/markup-compatibility/2006">
              <mc:Choice xmlns:v="urn:schemas-microsoft-com:vml" Requires="v">
                <p:oleObj spid="_x0000_s11054" name="Equation" r:id="rId23" imgW="291960" imgH="190440" progId="Equation.DSMT4">
                  <p:embed/>
                </p:oleObj>
              </mc:Choice>
              <mc:Fallback>
                <p:oleObj name="Equation" r:id="rId23" imgW="291960" imgH="190440" progId="Equation.DSMT4">
                  <p:embed/>
                  <p:pic>
                    <p:nvPicPr>
                      <p:cNvPr id="0" name=""/>
                      <p:cNvPicPr/>
                      <p:nvPr/>
                    </p:nvPicPr>
                    <p:blipFill>
                      <a:blip r:embed="rId24"/>
                      <a:stretch>
                        <a:fillRect/>
                      </a:stretch>
                    </p:blipFill>
                    <p:spPr>
                      <a:xfrm>
                        <a:off x="3866466" y="1510799"/>
                        <a:ext cx="564198" cy="36795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35C2B2D-C93E-4AE0-B4B6-405E9FCFFC6C}"/>
              </a:ext>
            </a:extLst>
          </p:cNvPr>
          <p:cNvGraphicFramePr>
            <a:graphicFrameLocks noChangeAspect="1"/>
          </p:cNvGraphicFramePr>
          <p:nvPr>
            <p:extLst>
              <p:ext uri="{D42A27DB-BD31-4B8C-83A1-F6EECF244321}">
                <p14:modId xmlns:p14="http://schemas.microsoft.com/office/powerpoint/2010/main" val="4167903098"/>
              </p:ext>
            </p:extLst>
          </p:nvPr>
        </p:nvGraphicFramePr>
        <p:xfrm>
          <a:off x="6108828" y="1492179"/>
          <a:ext cx="472532" cy="367525"/>
        </p:xfrm>
        <a:graphic>
          <a:graphicData uri="http://schemas.openxmlformats.org/presentationml/2006/ole">
            <mc:AlternateContent xmlns:mc="http://schemas.openxmlformats.org/markup-compatibility/2006">
              <mc:Choice xmlns:v="urn:schemas-microsoft-com:vml" Requires="v">
                <p:oleObj spid="_x0000_s11055" name="Equation" r:id="rId25" imgW="228600" imgH="177480" progId="Equation.DSMT4">
                  <p:embed/>
                </p:oleObj>
              </mc:Choice>
              <mc:Fallback>
                <p:oleObj name="Equation" r:id="rId25" imgW="228600" imgH="177480" progId="Equation.DSMT4">
                  <p:embed/>
                  <p:pic>
                    <p:nvPicPr>
                      <p:cNvPr id="0" name=""/>
                      <p:cNvPicPr/>
                      <p:nvPr/>
                    </p:nvPicPr>
                    <p:blipFill>
                      <a:blip r:embed="rId26"/>
                      <a:stretch>
                        <a:fillRect/>
                      </a:stretch>
                    </p:blipFill>
                    <p:spPr>
                      <a:xfrm>
                        <a:off x="6108828" y="1492179"/>
                        <a:ext cx="472532" cy="3675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63050A28-F92E-4699-B52A-ADB5D1A3404E}"/>
              </a:ext>
            </a:extLst>
          </p:cNvPr>
          <p:cNvGraphicFramePr>
            <a:graphicFrameLocks noChangeAspect="1"/>
          </p:cNvGraphicFramePr>
          <p:nvPr>
            <p:extLst>
              <p:ext uri="{D42A27DB-BD31-4B8C-83A1-F6EECF244321}">
                <p14:modId xmlns:p14="http://schemas.microsoft.com/office/powerpoint/2010/main" val="3883986301"/>
              </p:ext>
            </p:extLst>
          </p:nvPr>
        </p:nvGraphicFramePr>
        <p:xfrm>
          <a:off x="6581360" y="1454705"/>
          <a:ext cx="421517" cy="421517"/>
        </p:xfrm>
        <a:graphic>
          <a:graphicData uri="http://schemas.openxmlformats.org/presentationml/2006/ole">
            <mc:AlternateContent xmlns:mc="http://schemas.openxmlformats.org/markup-compatibility/2006">
              <mc:Choice xmlns:v="urn:schemas-microsoft-com:vml" Requires="v">
                <p:oleObj spid="_x0000_s11056" name="Equation" r:id="rId27" imgW="190440" imgH="190440" progId="Equation.DSMT4">
                  <p:embed/>
                </p:oleObj>
              </mc:Choice>
              <mc:Fallback>
                <p:oleObj name="Equation" r:id="rId27" imgW="190440" imgH="190440" progId="Equation.DSMT4">
                  <p:embed/>
                  <p:pic>
                    <p:nvPicPr>
                      <p:cNvPr id="0" name=""/>
                      <p:cNvPicPr/>
                      <p:nvPr/>
                    </p:nvPicPr>
                    <p:blipFill>
                      <a:blip r:embed="rId28"/>
                      <a:stretch>
                        <a:fillRect/>
                      </a:stretch>
                    </p:blipFill>
                    <p:spPr>
                      <a:xfrm>
                        <a:off x="6581360" y="1454705"/>
                        <a:ext cx="421517" cy="42151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AEC68E5-9201-4746-A9BA-1595BA6734D0}"/>
              </a:ext>
            </a:extLst>
          </p:cNvPr>
          <p:cNvGraphicFramePr>
            <a:graphicFrameLocks noChangeAspect="1"/>
          </p:cNvGraphicFramePr>
          <p:nvPr>
            <p:extLst>
              <p:ext uri="{D42A27DB-BD31-4B8C-83A1-F6EECF244321}">
                <p14:modId xmlns:p14="http://schemas.microsoft.com/office/powerpoint/2010/main" val="1425431238"/>
              </p:ext>
            </p:extLst>
          </p:nvPr>
        </p:nvGraphicFramePr>
        <p:xfrm>
          <a:off x="2828008" y="3882533"/>
          <a:ext cx="548056" cy="348763"/>
        </p:xfrm>
        <a:graphic>
          <a:graphicData uri="http://schemas.openxmlformats.org/presentationml/2006/ole">
            <mc:AlternateContent xmlns:mc="http://schemas.openxmlformats.org/markup-compatibility/2006">
              <mc:Choice xmlns:v="urn:schemas-microsoft-com:vml" Requires="v">
                <p:oleObj spid="_x0000_s11057" name="Equation" r:id="rId29" imgW="279360" imgH="177480" progId="Equation.DSMT4">
                  <p:embed/>
                </p:oleObj>
              </mc:Choice>
              <mc:Fallback>
                <p:oleObj name="Equation" r:id="rId29" imgW="279360" imgH="177480" progId="Equation.DSMT4">
                  <p:embed/>
                  <p:pic>
                    <p:nvPicPr>
                      <p:cNvPr id="0" name=""/>
                      <p:cNvPicPr/>
                      <p:nvPr/>
                    </p:nvPicPr>
                    <p:blipFill>
                      <a:blip r:embed="rId30"/>
                      <a:stretch>
                        <a:fillRect/>
                      </a:stretch>
                    </p:blipFill>
                    <p:spPr>
                      <a:xfrm>
                        <a:off x="2828008" y="3882533"/>
                        <a:ext cx="548056" cy="3487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A1BD7B86-7F35-47E7-966B-5B63A8B5518A}"/>
              </a:ext>
            </a:extLst>
          </p:cNvPr>
          <p:cNvGraphicFramePr>
            <a:graphicFrameLocks noChangeAspect="1"/>
          </p:cNvGraphicFramePr>
          <p:nvPr>
            <p:extLst>
              <p:ext uri="{D42A27DB-BD31-4B8C-83A1-F6EECF244321}">
                <p14:modId xmlns:p14="http://schemas.microsoft.com/office/powerpoint/2010/main" val="1667941513"/>
              </p:ext>
            </p:extLst>
          </p:nvPr>
        </p:nvGraphicFramePr>
        <p:xfrm>
          <a:off x="2815409" y="4337918"/>
          <a:ext cx="534769" cy="348763"/>
        </p:xfrm>
        <a:graphic>
          <a:graphicData uri="http://schemas.openxmlformats.org/presentationml/2006/ole">
            <mc:AlternateContent xmlns:mc="http://schemas.openxmlformats.org/markup-compatibility/2006">
              <mc:Choice xmlns:v="urn:schemas-microsoft-com:vml" Requires="v">
                <p:oleObj spid="_x0000_s11058" name="Equation" r:id="rId31" imgW="291960" imgH="190440" progId="Equation.DSMT4">
                  <p:embed/>
                </p:oleObj>
              </mc:Choice>
              <mc:Fallback>
                <p:oleObj name="Equation" r:id="rId31" imgW="291960" imgH="190440" progId="Equation.DSMT4">
                  <p:embed/>
                  <p:pic>
                    <p:nvPicPr>
                      <p:cNvPr id="0" name=""/>
                      <p:cNvPicPr/>
                      <p:nvPr/>
                    </p:nvPicPr>
                    <p:blipFill>
                      <a:blip r:embed="rId32"/>
                      <a:stretch>
                        <a:fillRect/>
                      </a:stretch>
                    </p:blipFill>
                    <p:spPr>
                      <a:xfrm>
                        <a:off x="2815409" y="4337918"/>
                        <a:ext cx="534769" cy="3487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B0AE0FF-34F9-4E5F-9586-AB7453B0E419}"/>
              </a:ext>
            </a:extLst>
          </p:cNvPr>
          <p:cNvGraphicFramePr>
            <a:graphicFrameLocks noChangeAspect="1"/>
          </p:cNvGraphicFramePr>
          <p:nvPr>
            <p:extLst>
              <p:ext uri="{D42A27DB-BD31-4B8C-83A1-F6EECF244321}">
                <p14:modId xmlns:p14="http://schemas.microsoft.com/office/powerpoint/2010/main" val="1994581749"/>
              </p:ext>
            </p:extLst>
          </p:nvPr>
        </p:nvGraphicFramePr>
        <p:xfrm>
          <a:off x="1354758" y="4748611"/>
          <a:ext cx="1349443" cy="348763"/>
        </p:xfrm>
        <a:graphic>
          <a:graphicData uri="http://schemas.openxmlformats.org/presentationml/2006/ole">
            <mc:AlternateContent xmlns:mc="http://schemas.openxmlformats.org/markup-compatibility/2006">
              <mc:Choice xmlns:v="urn:schemas-microsoft-com:vml" Requires="v">
                <p:oleObj spid="_x0000_s11059" name="Equation" r:id="rId33" imgW="736560" imgH="190440" progId="Equation.DSMT4">
                  <p:embed/>
                </p:oleObj>
              </mc:Choice>
              <mc:Fallback>
                <p:oleObj name="Equation" r:id="rId33" imgW="736560" imgH="190440" progId="Equation.DSMT4">
                  <p:embed/>
                  <p:pic>
                    <p:nvPicPr>
                      <p:cNvPr id="0" name=""/>
                      <p:cNvPicPr/>
                      <p:nvPr/>
                    </p:nvPicPr>
                    <p:blipFill>
                      <a:blip r:embed="rId34"/>
                      <a:stretch>
                        <a:fillRect/>
                      </a:stretch>
                    </p:blipFill>
                    <p:spPr>
                      <a:xfrm>
                        <a:off x="1354758" y="4748611"/>
                        <a:ext cx="1349443" cy="34876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DB6CA953-15B4-481C-B85A-6FEEA30E1462}"/>
              </a:ext>
            </a:extLst>
          </p:cNvPr>
          <p:cNvGraphicFramePr>
            <a:graphicFrameLocks noChangeAspect="1"/>
          </p:cNvGraphicFramePr>
          <p:nvPr>
            <p:extLst>
              <p:ext uri="{D42A27DB-BD31-4B8C-83A1-F6EECF244321}">
                <p14:modId xmlns:p14="http://schemas.microsoft.com/office/powerpoint/2010/main" val="2872902579"/>
              </p:ext>
            </p:extLst>
          </p:nvPr>
        </p:nvGraphicFramePr>
        <p:xfrm>
          <a:off x="3137934" y="4752740"/>
          <a:ext cx="1339848" cy="358282"/>
        </p:xfrm>
        <a:graphic>
          <a:graphicData uri="http://schemas.openxmlformats.org/presentationml/2006/ole">
            <mc:AlternateContent xmlns:mc="http://schemas.openxmlformats.org/markup-compatibility/2006">
              <mc:Choice xmlns:v="urn:schemas-microsoft-com:vml" Requires="v">
                <p:oleObj spid="_x0000_s11060" name="Equation" r:id="rId35" imgW="711000" imgH="190440" progId="Equation.DSMT4">
                  <p:embed/>
                </p:oleObj>
              </mc:Choice>
              <mc:Fallback>
                <p:oleObj name="Equation" r:id="rId35" imgW="711000" imgH="190440" progId="Equation.DSMT4">
                  <p:embed/>
                  <p:pic>
                    <p:nvPicPr>
                      <p:cNvPr id="0" name=""/>
                      <p:cNvPicPr/>
                      <p:nvPr/>
                    </p:nvPicPr>
                    <p:blipFill>
                      <a:blip r:embed="rId36"/>
                      <a:stretch>
                        <a:fillRect/>
                      </a:stretch>
                    </p:blipFill>
                    <p:spPr>
                      <a:xfrm>
                        <a:off x="3137934" y="4752740"/>
                        <a:ext cx="1339848" cy="358282"/>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570DF7AC-6E02-4B06-B5F2-C36CBC598B0D}"/>
              </a:ext>
            </a:extLst>
          </p:cNvPr>
          <p:cNvGraphicFramePr>
            <a:graphicFrameLocks noChangeAspect="1"/>
          </p:cNvGraphicFramePr>
          <p:nvPr>
            <p:extLst>
              <p:ext uri="{D42A27DB-BD31-4B8C-83A1-F6EECF244321}">
                <p14:modId xmlns:p14="http://schemas.microsoft.com/office/powerpoint/2010/main" val="479337971"/>
              </p:ext>
            </p:extLst>
          </p:nvPr>
        </p:nvGraphicFramePr>
        <p:xfrm>
          <a:off x="5451936" y="5580777"/>
          <a:ext cx="1616947" cy="380459"/>
        </p:xfrm>
        <a:graphic>
          <a:graphicData uri="http://schemas.openxmlformats.org/presentationml/2006/ole">
            <mc:AlternateContent xmlns:mc="http://schemas.openxmlformats.org/markup-compatibility/2006">
              <mc:Choice xmlns:v="urn:schemas-microsoft-com:vml" Requires="v">
                <p:oleObj spid="_x0000_s11061" name="Equation" r:id="rId37" imgW="863280" imgH="203040" progId="Equation.DSMT4">
                  <p:embed/>
                </p:oleObj>
              </mc:Choice>
              <mc:Fallback>
                <p:oleObj name="Equation" r:id="rId37" imgW="863280" imgH="203040" progId="Equation.DSMT4">
                  <p:embed/>
                  <p:pic>
                    <p:nvPicPr>
                      <p:cNvPr id="0" name=""/>
                      <p:cNvPicPr/>
                      <p:nvPr/>
                    </p:nvPicPr>
                    <p:blipFill>
                      <a:blip r:embed="rId38"/>
                      <a:stretch>
                        <a:fillRect/>
                      </a:stretch>
                    </p:blipFill>
                    <p:spPr>
                      <a:xfrm>
                        <a:off x="5451936" y="5580777"/>
                        <a:ext cx="1616947" cy="38045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6500080E-030D-4776-9361-11ADAEA4EADF}"/>
              </a:ext>
            </a:extLst>
          </p:cNvPr>
          <p:cNvGraphicFramePr>
            <a:graphicFrameLocks noChangeAspect="1"/>
          </p:cNvGraphicFramePr>
          <p:nvPr>
            <p:extLst>
              <p:ext uri="{D42A27DB-BD31-4B8C-83A1-F6EECF244321}">
                <p14:modId xmlns:p14="http://schemas.microsoft.com/office/powerpoint/2010/main" val="164511638"/>
              </p:ext>
            </p:extLst>
          </p:nvPr>
        </p:nvGraphicFramePr>
        <p:xfrm>
          <a:off x="4478447" y="6013848"/>
          <a:ext cx="550876" cy="350557"/>
        </p:xfrm>
        <a:graphic>
          <a:graphicData uri="http://schemas.openxmlformats.org/presentationml/2006/ole">
            <mc:AlternateContent xmlns:mc="http://schemas.openxmlformats.org/markup-compatibility/2006">
              <mc:Choice xmlns:v="urn:schemas-microsoft-com:vml" Requires="v">
                <p:oleObj spid="_x0000_s11062" name="Equation" r:id="rId39" imgW="279360" imgH="177480" progId="Equation.DSMT4">
                  <p:embed/>
                </p:oleObj>
              </mc:Choice>
              <mc:Fallback>
                <p:oleObj name="Equation" r:id="rId39" imgW="279360" imgH="177480" progId="Equation.DSMT4">
                  <p:embed/>
                  <p:pic>
                    <p:nvPicPr>
                      <p:cNvPr id="0" name=""/>
                      <p:cNvPicPr/>
                      <p:nvPr/>
                    </p:nvPicPr>
                    <p:blipFill>
                      <a:blip r:embed="rId40"/>
                      <a:stretch>
                        <a:fillRect/>
                      </a:stretch>
                    </p:blipFill>
                    <p:spPr>
                      <a:xfrm>
                        <a:off x="4478447" y="6013848"/>
                        <a:ext cx="550876" cy="350557"/>
                      </a:xfrm>
                      <a:prstGeom prst="rect">
                        <a:avLst/>
                      </a:prstGeom>
                    </p:spPr>
                  </p:pic>
                </p:oleObj>
              </mc:Fallback>
            </mc:AlternateContent>
          </a:graphicData>
        </a:graphic>
      </p:graphicFrame>
    </p:spTree>
    <p:extLst>
      <p:ext uri="{BB962C8B-B14F-4D97-AF65-F5344CB8AC3E}">
        <p14:creationId xmlns:p14="http://schemas.microsoft.com/office/powerpoint/2010/main" val="216957217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pic>
        <p:nvPicPr>
          <p:cNvPr id="20" name="Armik-Red Ro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7917" y="-1575705"/>
            <a:ext cx="812800" cy="812800"/>
          </a:xfrm>
          <a:prstGeom prst="rect">
            <a:avLst/>
          </a:prstGeom>
        </p:spPr>
      </p:pic>
      <p:sp>
        <p:nvSpPr>
          <p:cNvPr id="12" name="文本框 10">
            <a:extLst>
              <a:ext uri="{FF2B5EF4-FFF2-40B4-BE49-F238E27FC236}">
                <a16:creationId xmlns:a16="http://schemas.microsoft.com/office/drawing/2014/main" id="{612469D2-2053-47F8-B81C-673C0854B79B}"/>
              </a:ext>
            </a:extLst>
          </p:cNvPr>
          <p:cNvSpPr txBox="1"/>
          <p:nvPr/>
        </p:nvSpPr>
        <p:spPr>
          <a:xfrm>
            <a:off x="2541451" y="1297362"/>
            <a:ext cx="7109099" cy="913007"/>
          </a:xfrm>
          <a:prstGeom prst="rect">
            <a:avLst/>
          </a:prstGeom>
          <a:noFill/>
        </p:spPr>
        <p:txBody>
          <a:bodyPr wrap="square" rtlCol="0">
            <a:spAutoFit/>
          </a:bodyPr>
          <a:lstStyle/>
          <a:p>
            <a:pPr algn="ctr"/>
            <a:r>
              <a:rPr lang="en-US" altLang="zh-CN" sz="5333"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THANK YOU!</a:t>
            </a:r>
            <a:endParaRPr lang="zh-CN" altLang="en-US" sz="5333"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3" name="文本框 16">
            <a:extLst>
              <a:ext uri="{FF2B5EF4-FFF2-40B4-BE49-F238E27FC236}">
                <a16:creationId xmlns:a16="http://schemas.microsoft.com/office/drawing/2014/main" id="{AC45A0FF-D2E6-464C-A588-5202CB68048B}"/>
              </a:ext>
            </a:extLst>
          </p:cNvPr>
          <p:cNvSpPr txBox="1"/>
          <p:nvPr/>
        </p:nvSpPr>
        <p:spPr>
          <a:xfrm>
            <a:off x="2689228" y="2148677"/>
            <a:ext cx="6813544" cy="523220"/>
          </a:xfrm>
          <a:prstGeom prst="rect">
            <a:avLst/>
          </a:prstGeom>
          <a:noFill/>
        </p:spPr>
        <p:txBody>
          <a:bodyPr wrap="square" rtlCol="0">
            <a:spAutoFit/>
          </a:bodyPr>
          <a:lstStyle/>
          <a:p>
            <a:pPr algn="ctr"/>
            <a:r>
              <a:rPr lang="en-US" altLang="zh-CN" sz="2800" i="1" dirty="0" err="1">
                <a:solidFill>
                  <a:schemeClr val="bg1"/>
                </a:solidFill>
                <a:latin typeface="Times New Roman" panose="02020603050405020304" pitchFamily="18" charset="0"/>
                <a:cs typeface="Times New Roman" panose="02020603050405020304" pitchFamily="18" charset="0"/>
              </a:rPr>
              <a:t>Chúc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các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em</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học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tốt</a:t>
            </a:r>
            <a:r>
              <a:rPr lang="en-US" altLang="zh-CN" sz="2800" i="1" dirty="0">
                <a:solidFill>
                  <a:schemeClr val="bg1"/>
                </a:solidFill>
                <a:latin typeface="Times New Roman" panose="02020603050405020304" pitchFamily="18" charset="0"/>
                <a:cs typeface="Times New Roman" panose="02020603050405020304" pitchFamily="18" charset="0"/>
              </a:rPr>
              <a:t>!</a:t>
            </a:r>
            <a:endParaRPr lang="zh-CN" altLang="en-US" sz="28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416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par>
                                <p:cTn id="24" presetID="10"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750"/>
                                        <p:tgtEl>
                                          <p:spTgt spid="4"/>
                                        </p:tgtEl>
                                      </p:cBhvr>
                                    </p:animEffect>
                                  </p:childTnLst>
                                </p:cTn>
                              </p:par>
                            </p:childTnLst>
                          </p:cTn>
                        </p:par>
                        <p:par>
                          <p:cTn id="27" fill="hold">
                            <p:stCondLst>
                              <p:cond delay="2750"/>
                            </p:stCondLst>
                            <p:childTnLst>
                              <p:par>
                                <p:cTn id="28" presetID="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1+#ppt_w/2"/>
                                          </p:val>
                                        </p:tav>
                                        <p:tav tm="100000">
                                          <p:val>
                                            <p:strVal val="#ppt_x"/>
                                          </p:val>
                                        </p:tav>
                                      </p:tavLst>
                                    </p:anim>
                                    <p:anim calcmode="lin" valueType="num">
                                      <p:cBhvr additive="base">
                                        <p:cTn id="31" dur="10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75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Effect transition="in" filter="fade">
                                      <p:cBhvr>
                                        <p:cTn id="37" dur="1000"/>
                                        <p:tgtEl>
                                          <p:spTgt spid="12"/>
                                        </p:tgtEl>
                                      </p:cBhvr>
                                    </p:animEffect>
                                  </p:childTnLst>
                                </p:cTn>
                              </p:par>
                            </p:childTnLst>
                          </p:cTn>
                        </p:par>
                        <p:par>
                          <p:cTn id="38" fill="hold">
                            <p:stCondLst>
                              <p:cond delay="4750"/>
                            </p:stCondLst>
                            <p:childTnLst>
                              <p:par>
                                <p:cTn id="39" presetID="16" presetClass="entr" presetSubtype="37"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out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2" repeatCount="indefinite" fill="hold" display="0">
                  <p:stCondLst>
                    <p:cond delay="indefinite"/>
                  </p:stCondLst>
                  <p:endCondLst>
                    <p:cond evt="onStopAudio" delay="0">
                      <p:tgtEl>
                        <p:sldTgt/>
                      </p:tgtEl>
                    </p:cond>
                  </p:endCondLst>
                </p:cTn>
                <p:tgtEl>
                  <p:spTgt spid="20"/>
                </p:tgtEl>
              </p:cMediaNode>
            </p:audio>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285032" y="309880"/>
            <a:ext cx="8247322" cy="646331"/>
          </a:xfrm>
          <a:prstGeom prst="rect">
            <a:avLst/>
          </a:prstGeom>
          <a:noFill/>
          <a:effectLst/>
        </p:spPr>
        <p:txBody>
          <a:bodyPr wrap="none" rtlCol="0">
            <a:spAutoFit/>
          </a:bodyPr>
          <a:lstStyle/>
          <a:p>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 THIẾT BỊ DẠY HỌC VÀ HỌC LIỆU</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矩形 11"/>
          <p:cNvSpPr/>
          <p:nvPr/>
        </p:nvSpPr>
        <p:spPr>
          <a:xfrm flipH="1">
            <a:off x="957104" y="1923640"/>
            <a:ext cx="4049161" cy="15758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H="1">
            <a:off x="6918952" y="1923640"/>
            <a:ext cx="4049161" cy="15758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223887" y="1272943"/>
            <a:ext cx="1988355" cy="198835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7185734" y="1302528"/>
            <a:ext cx="1988355" cy="198835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2"/>
          <p:cNvSpPr txBox="1"/>
          <p:nvPr/>
        </p:nvSpPr>
        <p:spPr>
          <a:xfrm>
            <a:off x="1183822" y="3508163"/>
            <a:ext cx="4429432" cy="3246081"/>
          </a:xfrm>
          <a:prstGeom prst="rect">
            <a:avLst/>
          </a:prstGeom>
          <a:noFill/>
        </p:spPr>
        <p:txBody>
          <a:bodyPr wrap="square" rtlCol="0">
            <a:spAutoFit/>
          </a:bodyPr>
          <a:lstStyle/>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SGK</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Compa</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0099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ảng phụ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máy chiếu</a:t>
            </a:r>
            <a:r>
              <a:rPr lang="en-US"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12"/>
          <p:cNvSpPr txBox="1"/>
          <p:nvPr/>
        </p:nvSpPr>
        <p:spPr>
          <a:xfrm>
            <a:off x="7084161" y="3429000"/>
            <a:ext cx="4179855" cy="3246081"/>
          </a:xfrm>
          <a:prstGeom prst="rect">
            <a:avLst/>
          </a:prstGeom>
          <a:noFill/>
        </p:spPr>
        <p:txBody>
          <a:bodyPr wrap="square" rtlCol="0">
            <a:spAutoFit/>
          </a:bodyPr>
          <a:lstStyle/>
          <a:p>
            <a:pPr>
              <a:lnSpc>
                <a:spcPct val="150000"/>
              </a:lnSpc>
            </a:pPr>
            <a:r>
              <a:rPr lang="vi-VN" sz="28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SGK</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hước thẳng</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Compa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Phiếu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học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2800" dirty="0">
                <a:latin typeface="Times New Roman" panose="02020603050405020304" pitchFamily="18" charset="0"/>
                <a:cs typeface="Times New Roman" panose="02020603050405020304" pitchFamily="18" charset="0"/>
                <a:sym typeface="Wingdings" panose="05000000000000000000" pitchFamily="2" charset="2"/>
              </a:rPr>
              <a:t> (BĐTD)</a:t>
            </a:r>
            <a:endParaRPr lang="en-US" sz="2800" dirty="0">
              <a:latin typeface="Times New Roman" panose="02020603050405020304" pitchFamily="18" charset="0"/>
              <a:cs typeface="Times New Roman" panose="02020603050405020304" pitchFamily="18" charset="0"/>
            </a:endParaRPr>
          </a:p>
          <a:p>
            <a:pPr>
              <a:lnSpc>
                <a:spcPct val="150000"/>
              </a:lnSpc>
            </a:pP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3398538" y="2250381"/>
            <a:ext cx="1411915"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GIÁO VIÊN</a:t>
            </a:r>
          </a:p>
        </p:txBody>
      </p:sp>
      <p:sp>
        <p:nvSpPr>
          <p:cNvPr id="22" name="TextBox 21"/>
          <p:cNvSpPr txBox="1"/>
          <p:nvPr/>
        </p:nvSpPr>
        <p:spPr>
          <a:xfrm>
            <a:off x="9365143" y="2234509"/>
            <a:ext cx="1411915"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HỌC SINH</a:t>
            </a:r>
          </a:p>
        </p:txBody>
      </p:sp>
    </p:spTree>
    <p:extLst>
      <p:ext uri="{BB962C8B-B14F-4D97-AF65-F5344CB8AC3E}">
        <p14:creationId xmlns:p14="http://schemas.microsoft.com/office/powerpoint/2010/main" val="1005518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000"/>
                            </p:stCondLst>
                            <p:childTnLst>
                              <p:par>
                                <p:cTn id="18" presetID="16" presetClass="entr" presetSubtype="37"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childTnLst>
                          </p:cTn>
                        </p:par>
                        <p:par>
                          <p:cTn id="21" fill="hold">
                            <p:stCondLst>
                              <p:cond delay="2500"/>
                            </p:stCondLst>
                            <p:childTnLst>
                              <p:par>
                                <p:cTn id="22" presetID="16" presetClass="entr" presetSubtype="37"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100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par>
                          <p:cTn id="34" fill="hold">
                            <p:stCondLst>
                              <p:cond delay="4500"/>
                            </p:stCondLst>
                            <p:childTnLst>
                              <p:par>
                                <p:cTn id="35" presetID="16" presetClass="entr" presetSubtype="37"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20" grpId="0"/>
      <p:bldP spid="21" grpId="0"/>
      <p:bldP spid="2"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1"/>
          <p:cNvSpPr>
            <a:spLocks noChangeArrowheads="1"/>
          </p:cNvSpPr>
          <p:nvPr/>
        </p:nvSpPr>
        <p:spPr bwMode="gray">
          <a:xfrm>
            <a:off x="3303075" y="1632826"/>
            <a:ext cx="6971801" cy="977992"/>
          </a:xfrm>
          <a:prstGeom prst="roundRect">
            <a:avLst>
              <a:gd name="adj" fmla="val 16667"/>
            </a:avLst>
          </a:prstGeom>
          <a:gradFill rotWithShape="1">
            <a:gsLst>
              <a:gs pos="0">
                <a:schemeClr val="accent2">
                  <a:gamma/>
                  <a:tint val="21176"/>
                  <a:invGamma/>
                </a:schemeClr>
              </a:gs>
              <a:gs pos="100000">
                <a:schemeClr val="accent2"/>
              </a:gs>
            </a:gsLst>
            <a:lin ang="0" scaled="1"/>
          </a:gradFill>
          <a:ln w="28575" algn="ctr">
            <a:solidFill>
              <a:schemeClr val="accent2"/>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r>
              <a:rPr lang="en-US" sz="3200" b="1" dirty="0">
                <a:solidFill>
                  <a:schemeClr val="accent6">
                    <a:lumMod val="50000"/>
                  </a:schemeClr>
                </a:solidFill>
                <a:latin typeface="Times New Roman" panose="02020603050405020304" pitchFamily="18" charset="0"/>
                <a:cs typeface="Times New Roman" panose="02020603050405020304" pitchFamily="18" charset="0"/>
              </a:rPr>
              <a:t>1. KHỞI ĐỘNG</a:t>
            </a:r>
          </a:p>
        </p:txBody>
      </p:sp>
      <p:sp>
        <p:nvSpPr>
          <p:cNvPr id="6" name="AutoShape 76"/>
          <p:cNvSpPr>
            <a:spLocks noChangeArrowheads="1"/>
          </p:cNvSpPr>
          <p:nvPr/>
        </p:nvSpPr>
        <p:spPr bwMode="gray">
          <a:xfrm>
            <a:off x="3303076" y="2792216"/>
            <a:ext cx="6971801" cy="977992"/>
          </a:xfrm>
          <a:prstGeom prst="roundRect">
            <a:avLst>
              <a:gd name="adj" fmla="val 16667"/>
            </a:avLst>
          </a:prstGeom>
          <a:gradFill rotWithShape="1">
            <a:gsLst>
              <a:gs pos="0">
                <a:schemeClr val="folHlink">
                  <a:gamma/>
                  <a:tint val="21176"/>
                  <a:invGamma/>
                </a:schemeClr>
              </a:gs>
              <a:gs pos="100000">
                <a:schemeClr val="folHlink"/>
              </a:gs>
            </a:gsLst>
            <a:lin ang="0" scaled="1"/>
          </a:gradFill>
          <a:ln w="28575" algn="ctr">
            <a:solidFill>
              <a:schemeClr val="folHlink"/>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pPr algn="ctr"/>
            <a:r>
              <a:rPr lang="en-US" sz="3200" b="1" dirty="0">
                <a:solidFill>
                  <a:srgbClr val="002060"/>
                </a:solidFill>
                <a:latin typeface="Times New Roman" panose="02020603050405020304" pitchFamily="18" charset="0"/>
                <a:cs typeface="Times New Roman" panose="02020603050405020304" pitchFamily="18" charset="0"/>
              </a:rPr>
              <a:t>2. HÌNH THÀNH KIẾN THỨC MỚI</a:t>
            </a:r>
          </a:p>
        </p:txBody>
      </p:sp>
      <p:sp>
        <p:nvSpPr>
          <p:cNvPr id="8" name="AutoShape 81"/>
          <p:cNvSpPr>
            <a:spLocks noChangeArrowheads="1"/>
          </p:cNvSpPr>
          <p:nvPr/>
        </p:nvSpPr>
        <p:spPr bwMode="gray">
          <a:xfrm>
            <a:off x="3334072" y="4019474"/>
            <a:ext cx="6971801" cy="977992"/>
          </a:xfrm>
          <a:prstGeom prst="roundRect">
            <a:avLst>
              <a:gd name="adj" fmla="val 16667"/>
            </a:avLst>
          </a:prstGeom>
          <a:gradFill rotWithShape="1">
            <a:gsLst>
              <a:gs pos="0">
                <a:schemeClr val="bg2">
                  <a:gamma/>
                  <a:tint val="21176"/>
                  <a:invGamma/>
                </a:schemeClr>
              </a:gs>
              <a:gs pos="100000">
                <a:schemeClr val="bg2"/>
              </a:gs>
            </a:gsLst>
            <a:lin ang="0" scaled="1"/>
          </a:gradFill>
          <a:ln w="28575" algn="ctr">
            <a:solidFill>
              <a:schemeClr val="bg2"/>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r>
              <a:rPr lang="en-US" sz="3200" b="1" dirty="0">
                <a:solidFill>
                  <a:srgbClr val="002060"/>
                </a:solidFill>
                <a:latin typeface="Times New Roman" panose="02020603050405020304" pitchFamily="18" charset="0"/>
                <a:cs typeface="Times New Roman" panose="02020603050405020304" pitchFamily="18" charset="0"/>
              </a:rPr>
              <a:t>3. LUYỆN TẬP</a:t>
            </a:r>
          </a:p>
        </p:txBody>
      </p:sp>
      <p:sp>
        <p:nvSpPr>
          <p:cNvPr id="10" name="AutoShape 90"/>
          <p:cNvSpPr>
            <a:spLocks noChangeArrowheads="1"/>
          </p:cNvSpPr>
          <p:nvPr/>
        </p:nvSpPr>
        <p:spPr bwMode="gray">
          <a:xfrm>
            <a:off x="3349570" y="5256391"/>
            <a:ext cx="6971801" cy="977992"/>
          </a:xfrm>
          <a:prstGeom prst="roundRect">
            <a:avLst>
              <a:gd name="adj" fmla="val 16667"/>
            </a:avLst>
          </a:prstGeom>
          <a:gradFill rotWithShape="1">
            <a:gsLst>
              <a:gs pos="0">
                <a:schemeClr val="accent2">
                  <a:gamma/>
                  <a:tint val="21176"/>
                  <a:invGamma/>
                </a:schemeClr>
              </a:gs>
              <a:gs pos="100000">
                <a:schemeClr val="accent2"/>
              </a:gs>
            </a:gsLst>
            <a:lin ang="0" scaled="1"/>
          </a:gradFill>
          <a:ln w="28575" algn="ctr">
            <a:solidFill>
              <a:schemeClr val="accent2"/>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r>
              <a:rPr lang="en-US" sz="3200" b="1" dirty="0">
                <a:solidFill>
                  <a:srgbClr val="002060"/>
                </a:solidFill>
                <a:latin typeface="Times New Roman" panose="02020603050405020304" pitchFamily="18" charset="0"/>
                <a:cs typeface="Times New Roman" panose="02020603050405020304" pitchFamily="18" charset="0"/>
              </a:rPr>
              <a:t>4. VẬN DỤNG</a:t>
            </a:r>
          </a:p>
        </p:txBody>
      </p:sp>
      <p:sp>
        <p:nvSpPr>
          <p:cNvPr id="14" name="Rectangle 2"/>
          <p:cNvSpPr>
            <a:spLocks noGrp="1" noChangeArrowheads="1"/>
          </p:cNvSpPr>
          <p:nvPr>
            <p:ph type="title"/>
          </p:nvPr>
        </p:nvSpPr>
        <p:spPr>
          <a:xfrm>
            <a:off x="186287" y="347047"/>
            <a:ext cx="5470594" cy="457200"/>
          </a:xfrm>
        </p:spPr>
        <p:txBody>
          <a:bodyPr>
            <a:noAutofit/>
          </a:bodyPr>
          <a:lstStyle/>
          <a:p>
            <a:pPr algn="l"/>
            <a:r>
              <a:rPr lang="en-US" sz="3600" b="1" dirty="0">
                <a:solidFill>
                  <a:srgbClr val="0D0692"/>
                </a:solidFill>
                <a:latin typeface="Times New Roman" panose="02020603050405020304" pitchFamily="18" charset="0"/>
                <a:cs typeface="Times New Roman" panose="02020603050405020304" pitchFamily="18" charset="0"/>
              </a:rPr>
              <a:t>D. CẤU TRÚC BÀI HỌC</a:t>
            </a:r>
          </a:p>
        </p:txBody>
      </p:sp>
      <p:grpSp>
        <p:nvGrpSpPr>
          <p:cNvPr id="13" name="Google Shape;1805;p37">
            <a:extLst>
              <a:ext uri="{FF2B5EF4-FFF2-40B4-BE49-F238E27FC236}">
                <a16:creationId xmlns:a16="http://schemas.microsoft.com/office/drawing/2014/main" id="{ECC9C377-EA56-4B1A-BFDC-C187868B6D3A}"/>
              </a:ext>
            </a:extLst>
          </p:cNvPr>
          <p:cNvGrpSpPr/>
          <p:nvPr/>
        </p:nvGrpSpPr>
        <p:grpSpPr>
          <a:xfrm>
            <a:off x="68723" y="5120601"/>
            <a:ext cx="1790925" cy="1625595"/>
            <a:chOff x="6043777" y="1850434"/>
            <a:chExt cx="1781117" cy="2544538"/>
          </a:xfrm>
        </p:grpSpPr>
        <p:sp>
          <p:nvSpPr>
            <p:cNvPr id="19" name="Google Shape;1806;p37">
              <a:extLst>
                <a:ext uri="{FF2B5EF4-FFF2-40B4-BE49-F238E27FC236}">
                  <a16:creationId xmlns:a16="http://schemas.microsoft.com/office/drawing/2014/main" id="{753F2B00-9381-4039-89C8-1B1A2820D336}"/>
                </a:ext>
              </a:extLst>
            </p:cNvPr>
            <p:cNvSpPr/>
            <p:nvPr/>
          </p:nvSpPr>
          <p:spPr>
            <a:xfrm>
              <a:off x="6043777" y="1850434"/>
              <a:ext cx="1781117" cy="2544538"/>
            </a:xfrm>
            <a:custGeom>
              <a:avLst/>
              <a:gdLst/>
              <a:ahLst/>
              <a:cxnLst/>
              <a:rect l="l" t="t" r="r" b="b"/>
              <a:pathLst>
                <a:path w="3562234" h="5089076" extrusionOk="0">
                  <a:moveTo>
                    <a:pt x="3487936" y="3560897"/>
                  </a:moveTo>
                  <a:cubicBezTo>
                    <a:pt x="3433994" y="3329454"/>
                    <a:pt x="3389415" y="3095466"/>
                    <a:pt x="3316949" y="2868806"/>
                  </a:cubicBezTo>
                  <a:cubicBezTo>
                    <a:pt x="3240513" y="2639806"/>
                    <a:pt x="3189930" y="2403579"/>
                    <a:pt x="3121128" y="2172339"/>
                  </a:cubicBezTo>
                  <a:cubicBezTo>
                    <a:pt x="3075124" y="2013158"/>
                    <a:pt x="3023014" y="1855809"/>
                    <a:pt x="2980165" y="1695814"/>
                  </a:cubicBezTo>
                  <a:cubicBezTo>
                    <a:pt x="2938843" y="1534597"/>
                    <a:pt x="2903526" y="1371752"/>
                    <a:pt x="2860881" y="1210841"/>
                  </a:cubicBezTo>
                  <a:cubicBezTo>
                    <a:pt x="2840118" y="1130742"/>
                    <a:pt x="2816099" y="1051558"/>
                    <a:pt x="2791672" y="972578"/>
                  </a:cubicBezTo>
                  <a:cubicBezTo>
                    <a:pt x="2743938" y="817367"/>
                    <a:pt x="2711776" y="657575"/>
                    <a:pt x="2659971" y="503585"/>
                  </a:cubicBezTo>
                  <a:cubicBezTo>
                    <a:pt x="2609896" y="368831"/>
                    <a:pt x="2571424" y="224713"/>
                    <a:pt x="2526947" y="85888"/>
                  </a:cubicBezTo>
                  <a:cubicBezTo>
                    <a:pt x="2538957" y="73980"/>
                    <a:pt x="2542214" y="54235"/>
                    <a:pt x="2527761" y="39477"/>
                  </a:cubicBezTo>
                  <a:cubicBezTo>
                    <a:pt x="2514123" y="27365"/>
                    <a:pt x="2493869" y="25635"/>
                    <a:pt x="2476771" y="20750"/>
                  </a:cubicBezTo>
                  <a:cubicBezTo>
                    <a:pt x="2461300" y="19121"/>
                    <a:pt x="2444609" y="16373"/>
                    <a:pt x="2428426" y="16577"/>
                  </a:cubicBezTo>
                  <a:cubicBezTo>
                    <a:pt x="2424457" y="9554"/>
                    <a:pt x="2418655" y="7010"/>
                    <a:pt x="2409801" y="14541"/>
                  </a:cubicBezTo>
                  <a:cubicBezTo>
                    <a:pt x="2400844" y="2531"/>
                    <a:pt x="2384254" y="-3881"/>
                    <a:pt x="2369089" y="2531"/>
                  </a:cubicBezTo>
                  <a:cubicBezTo>
                    <a:pt x="2174286" y="85989"/>
                    <a:pt x="1986912" y="182068"/>
                    <a:pt x="1792414" y="269088"/>
                  </a:cubicBezTo>
                  <a:cubicBezTo>
                    <a:pt x="1520769" y="397939"/>
                    <a:pt x="1252685" y="527401"/>
                    <a:pt x="981548" y="659509"/>
                  </a:cubicBezTo>
                  <a:cubicBezTo>
                    <a:pt x="723032" y="783577"/>
                    <a:pt x="477543" y="931562"/>
                    <a:pt x="235413" y="1084433"/>
                  </a:cubicBezTo>
                  <a:cubicBezTo>
                    <a:pt x="168646" y="1121276"/>
                    <a:pt x="111142" y="1171453"/>
                    <a:pt x="48955" y="1214912"/>
                  </a:cubicBezTo>
                  <a:cubicBezTo>
                    <a:pt x="42340" y="1221121"/>
                    <a:pt x="29007" y="1226311"/>
                    <a:pt x="18727" y="1232723"/>
                  </a:cubicBezTo>
                  <a:cubicBezTo>
                    <a:pt x="11501" y="1228652"/>
                    <a:pt x="1323" y="1228754"/>
                    <a:pt x="0" y="1238016"/>
                  </a:cubicBezTo>
                  <a:cubicBezTo>
                    <a:pt x="1934" y="1257659"/>
                    <a:pt x="10992" y="1276284"/>
                    <a:pt x="15572" y="1295724"/>
                  </a:cubicBezTo>
                  <a:cubicBezTo>
                    <a:pt x="80201" y="1521366"/>
                    <a:pt x="117248" y="1753216"/>
                    <a:pt x="165898" y="1982421"/>
                  </a:cubicBezTo>
                  <a:cubicBezTo>
                    <a:pt x="221571" y="2190862"/>
                    <a:pt x="284775" y="2397268"/>
                    <a:pt x="336071" y="2606931"/>
                  </a:cubicBezTo>
                  <a:cubicBezTo>
                    <a:pt x="374238" y="2755018"/>
                    <a:pt x="401820" y="2905752"/>
                    <a:pt x="444567" y="3052618"/>
                  </a:cubicBezTo>
                  <a:cubicBezTo>
                    <a:pt x="489756" y="3204776"/>
                    <a:pt x="544208" y="3354186"/>
                    <a:pt x="580950" y="3508889"/>
                  </a:cubicBezTo>
                  <a:cubicBezTo>
                    <a:pt x="620439" y="3657179"/>
                    <a:pt x="651889" y="3807506"/>
                    <a:pt x="694330" y="3954982"/>
                  </a:cubicBezTo>
                  <a:cubicBezTo>
                    <a:pt x="764252" y="4175841"/>
                    <a:pt x="819416" y="4400872"/>
                    <a:pt x="871933" y="4626514"/>
                  </a:cubicBezTo>
                  <a:cubicBezTo>
                    <a:pt x="883841" y="4688701"/>
                    <a:pt x="897378" y="4759844"/>
                    <a:pt x="916207" y="4823862"/>
                  </a:cubicBezTo>
                  <a:cubicBezTo>
                    <a:pt x="916105" y="4824167"/>
                    <a:pt x="915901" y="4824371"/>
                    <a:pt x="915799" y="4824676"/>
                  </a:cubicBezTo>
                  <a:cubicBezTo>
                    <a:pt x="890966" y="4874853"/>
                    <a:pt x="1081800" y="5008793"/>
                    <a:pt x="1141747" y="5060191"/>
                  </a:cubicBezTo>
                  <a:cubicBezTo>
                    <a:pt x="1142154" y="5064465"/>
                    <a:pt x="1143477" y="5068740"/>
                    <a:pt x="1146022" y="5072302"/>
                  </a:cubicBezTo>
                  <a:cubicBezTo>
                    <a:pt x="1152332" y="5081259"/>
                    <a:pt x="1164443" y="5082073"/>
                    <a:pt x="1174214" y="5083498"/>
                  </a:cubicBezTo>
                  <a:cubicBezTo>
                    <a:pt x="1205867" y="5087671"/>
                    <a:pt x="1237825" y="5087976"/>
                    <a:pt x="1269682" y="5088994"/>
                  </a:cubicBezTo>
                  <a:cubicBezTo>
                    <a:pt x="1438430" y="5090317"/>
                    <a:pt x="1606669" y="5075356"/>
                    <a:pt x="1775417" y="5073625"/>
                  </a:cubicBezTo>
                  <a:cubicBezTo>
                    <a:pt x="1960348" y="5073829"/>
                    <a:pt x="2145076" y="5070979"/>
                    <a:pt x="2329905" y="5065585"/>
                  </a:cubicBezTo>
                  <a:cubicBezTo>
                    <a:pt x="2595851" y="5048384"/>
                    <a:pt x="2864545" y="5032812"/>
                    <a:pt x="3132323" y="5021108"/>
                  </a:cubicBezTo>
                  <a:cubicBezTo>
                    <a:pt x="3172119" y="5015816"/>
                    <a:pt x="3208046" y="5007978"/>
                    <a:pt x="3249267" y="5009505"/>
                  </a:cubicBezTo>
                  <a:cubicBezTo>
                    <a:pt x="3264024" y="5009607"/>
                    <a:pt x="3278884" y="5009607"/>
                    <a:pt x="3293642" y="5008386"/>
                  </a:cubicBezTo>
                  <a:cubicBezTo>
                    <a:pt x="3321936" y="5005943"/>
                    <a:pt x="3332419" y="4967267"/>
                    <a:pt x="3311962" y="4949558"/>
                  </a:cubicBezTo>
                  <a:cubicBezTo>
                    <a:pt x="3318984" y="4929202"/>
                    <a:pt x="3323157" y="4905692"/>
                    <a:pt x="3329264" y="4892461"/>
                  </a:cubicBezTo>
                  <a:cubicBezTo>
                    <a:pt x="3332216" y="4883199"/>
                    <a:pt x="3335574" y="4874039"/>
                    <a:pt x="3339035" y="4864980"/>
                  </a:cubicBezTo>
                  <a:cubicBezTo>
                    <a:pt x="3342597" y="4864166"/>
                    <a:pt x="3346159" y="4863454"/>
                    <a:pt x="3349620" y="4862436"/>
                  </a:cubicBezTo>
                  <a:cubicBezTo>
                    <a:pt x="3365497" y="4853683"/>
                    <a:pt x="3367431" y="4832920"/>
                    <a:pt x="3357762" y="4819791"/>
                  </a:cubicBezTo>
                  <a:cubicBezTo>
                    <a:pt x="3367125" y="4798214"/>
                    <a:pt x="3376489" y="4776637"/>
                    <a:pt x="3384123" y="4754551"/>
                  </a:cubicBezTo>
                  <a:lnTo>
                    <a:pt x="3384021" y="4754551"/>
                  </a:lnTo>
                  <a:cubicBezTo>
                    <a:pt x="3382189" y="4750175"/>
                    <a:pt x="3379848" y="4747630"/>
                    <a:pt x="3377201" y="4746510"/>
                  </a:cubicBezTo>
                  <a:cubicBezTo>
                    <a:pt x="3424019" y="4696639"/>
                    <a:pt x="3340460" y="4540817"/>
                    <a:pt x="3322750" y="4490335"/>
                  </a:cubicBezTo>
                  <a:cubicBezTo>
                    <a:pt x="3292115" y="4415935"/>
                    <a:pt x="3266976" y="4339704"/>
                    <a:pt x="3243974" y="4262658"/>
                  </a:cubicBezTo>
                  <a:cubicBezTo>
                    <a:pt x="3241124" y="4254210"/>
                    <a:pt x="3238682" y="4245457"/>
                    <a:pt x="3234407" y="4237518"/>
                  </a:cubicBezTo>
                  <a:cubicBezTo>
                    <a:pt x="3232066" y="4233142"/>
                    <a:pt x="3229012" y="4229783"/>
                    <a:pt x="3225552" y="4227137"/>
                  </a:cubicBezTo>
                  <a:cubicBezTo>
                    <a:pt x="3332012" y="4143475"/>
                    <a:pt x="3425444" y="4043020"/>
                    <a:pt x="3509717" y="3936560"/>
                  </a:cubicBezTo>
                  <a:cubicBezTo>
                    <a:pt x="3512566" y="3933202"/>
                    <a:pt x="3521421" y="3922006"/>
                    <a:pt x="3528953" y="3910098"/>
                  </a:cubicBezTo>
                  <a:cubicBezTo>
                    <a:pt x="3546968" y="3901141"/>
                    <a:pt x="3559995" y="3886282"/>
                    <a:pt x="3562234" y="3861245"/>
                  </a:cubicBezTo>
                  <a:cubicBezTo>
                    <a:pt x="3541980" y="3760383"/>
                    <a:pt x="3509615" y="3661760"/>
                    <a:pt x="3487936" y="3560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0" name="Google Shape;1807;p37">
              <a:extLst>
                <a:ext uri="{FF2B5EF4-FFF2-40B4-BE49-F238E27FC236}">
                  <a16:creationId xmlns:a16="http://schemas.microsoft.com/office/drawing/2014/main" id="{2B48A3C3-4FDE-4491-A482-EA1558BC96B7}"/>
                </a:ext>
              </a:extLst>
            </p:cNvPr>
            <p:cNvGrpSpPr/>
            <p:nvPr/>
          </p:nvGrpSpPr>
          <p:grpSpPr>
            <a:xfrm>
              <a:off x="6043777" y="1850434"/>
              <a:ext cx="1781117" cy="2544538"/>
              <a:chOff x="12087555" y="3700868"/>
              <a:chExt cx="3562234" cy="5089076"/>
            </a:xfrm>
          </p:grpSpPr>
          <p:grpSp>
            <p:nvGrpSpPr>
              <p:cNvPr id="21" name="Google Shape;1808;p37">
                <a:extLst>
                  <a:ext uri="{FF2B5EF4-FFF2-40B4-BE49-F238E27FC236}">
                    <a16:creationId xmlns:a16="http://schemas.microsoft.com/office/drawing/2014/main" id="{7E785C8D-2CC7-42C9-A264-BCE9845B0207}"/>
                  </a:ext>
                </a:extLst>
              </p:cNvPr>
              <p:cNvGrpSpPr/>
              <p:nvPr/>
            </p:nvGrpSpPr>
            <p:grpSpPr>
              <a:xfrm>
                <a:off x="12087555" y="3700868"/>
                <a:ext cx="3562234" cy="5089076"/>
                <a:chOff x="12087555" y="3700868"/>
                <a:chExt cx="3562234" cy="5089076"/>
              </a:xfrm>
            </p:grpSpPr>
            <p:sp>
              <p:nvSpPr>
                <p:cNvPr id="51" name="Google Shape;1809;p37">
                  <a:extLst>
                    <a:ext uri="{FF2B5EF4-FFF2-40B4-BE49-F238E27FC236}">
                      <a16:creationId xmlns:a16="http://schemas.microsoft.com/office/drawing/2014/main" id="{D58240AC-967F-4770-A48C-402ADBA33D99}"/>
                    </a:ext>
                  </a:extLst>
                </p:cNvPr>
                <p:cNvSpPr/>
                <p:nvPr/>
              </p:nvSpPr>
              <p:spPr>
                <a:xfrm>
                  <a:off x="12087555" y="3700868"/>
                  <a:ext cx="3562234" cy="5089076"/>
                </a:xfrm>
                <a:custGeom>
                  <a:avLst/>
                  <a:gdLst/>
                  <a:ahLst/>
                  <a:cxnLst/>
                  <a:rect l="l" t="t" r="r" b="b"/>
                  <a:pathLst>
                    <a:path w="3562234" h="5089076" extrusionOk="0">
                      <a:moveTo>
                        <a:pt x="3562234" y="3861245"/>
                      </a:moveTo>
                      <a:cubicBezTo>
                        <a:pt x="3541980" y="3760383"/>
                        <a:pt x="3509615" y="3661760"/>
                        <a:pt x="3487936" y="3560897"/>
                      </a:cubicBezTo>
                      <a:cubicBezTo>
                        <a:pt x="3433994" y="3329454"/>
                        <a:pt x="3389415" y="3095466"/>
                        <a:pt x="3316949" y="2868806"/>
                      </a:cubicBezTo>
                      <a:cubicBezTo>
                        <a:pt x="3240513" y="2639806"/>
                        <a:pt x="3189930" y="2403579"/>
                        <a:pt x="3121128" y="2172339"/>
                      </a:cubicBezTo>
                      <a:cubicBezTo>
                        <a:pt x="3075124" y="2013158"/>
                        <a:pt x="3023014" y="1855809"/>
                        <a:pt x="2980165" y="1695814"/>
                      </a:cubicBezTo>
                      <a:cubicBezTo>
                        <a:pt x="2938843" y="1534597"/>
                        <a:pt x="2903526" y="1371752"/>
                        <a:pt x="2860881" y="1210841"/>
                      </a:cubicBezTo>
                      <a:cubicBezTo>
                        <a:pt x="2840118" y="1130742"/>
                        <a:pt x="2816099" y="1051558"/>
                        <a:pt x="2791672" y="972578"/>
                      </a:cubicBezTo>
                      <a:cubicBezTo>
                        <a:pt x="2743938" y="817367"/>
                        <a:pt x="2711776" y="657575"/>
                        <a:pt x="2659971" y="503585"/>
                      </a:cubicBezTo>
                      <a:cubicBezTo>
                        <a:pt x="2609896" y="368831"/>
                        <a:pt x="2571424" y="224713"/>
                        <a:pt x="2526947" y="85888"/>
                      </a:cubicBezTo>
                      <a:cubicBezTo>
                        <a:pt x="2538957" y="73980"/>
                        <a:pt x="2542214" y="54235"/>
                        <a:pt x="2527761" y="39477"/>
                      </a:cubicBezTo>
                      <a:cubicBezTo>
                        <a:pt x="2514123" y="27365"/>
                        <a:pt x="2493869" y="25635"/>
                        <a:pt x="2476771" y="20750"/>
                      </a:cubicBezTo>
                      <a:cubicBezTo>
                        <a:pt x="2461300" y="19121"/>
                        <a:pt x="2444609" y="16373"/>
                        <a:pt x="2428426" y="16577"/>
                      </a:cubicBezTo>
                      <a:cubicBezTo>
                        <a:pt x="2424457" y="9554"/>
                        <a:pt x="2418655" y="7010"/>
                        <a:pt x="2409801" y="14541"/>
                      </a:cubicBezTo>
                      <a:cubicBezTo>
                        <a:pt x="2400844" y="2531"/>
                        <a:pt x="2384254" y="-3881"/>
                        <a:pt x="2369089" y="2531"/>
                      </a:cubicBezTo>
                      <a:cubicBezTo>
                        <a:pt x="2174286" y="85989"/>
                        <a:pt x="1986912" y="182068"/>
                        <a:pt x="1792414" y="269088"/>
                      </a:cubicBezTo>
                      <a:cubicBezTo>
                        <a:pt x="1520769" y="397939"/>
                        <a:pt x="1252685" y="527401"/>
                        <a:pt x="981548" y="659509"/>
                      </a:cubicBezTo>
                      <a:cubicBezTo>
                        <a:pt x="723032" y="783577"/>
                        <a:pt x="477543" y="931562"/>
                        <a:pt x="235413" y="1084433"/>
                      </a:cubicBezTo>
                      <a:cubicBezTo>
                        <a:pt x="168646" y="1121276"/>
                        <a:pt x="111142" y="1171453"/>
                        <a:pt x="48955" y="1214912"/>
                      </a:cubicBezTo>
                      <a:cubicBezTo>
                        <a:pt x="42340" y="1221121"/>
                        <a:pt x="29007" y="1226311"/>
                        <a:pt x="18727" y="1232723"/>
                      </a:cubicBezTo>
                      <a:cubicBezTo>
                        <a:pt x="11501" y="1228652"/>
                        <a:pt x="1323" y="1228754"/>
                        <a:pt x="0" y="1238016"/>
                      </a:cubicBezTo>
                      <a:cubicBezTo>
                        <a:pt x="1934" y="1257659"/>
                        <a:pt x="10992" y="1276284"/>
                        <a:pt x="15572" y="1295724"/>
                      </a:cubicBezTo>
                      <a:cubicBezTo>
                        <a:pt x="80201" y="1521366"/>
                        <a:pt x="117248" y="1753216"/>
                        <a:pt x="165898" y="1982421"/>
                      </a:cubicBezTo>
                      <a:cubicBezTo>
                        <a:pt x="221571" y="2190862"/>
                        <a:pt x="284775" y="2397268"/>
                        <a:pt x="336071" y="2606931"/>
                      </a:cubicBezTo>
                      <a:cubicBezTo>
                        <a:pt x="374238" y="2755018"/>
                        <a:pt x="401820" y="2905752"/>
                        <a:pt x="444567" y="3052618"/>
                      </a:cubicBezTo>
                      <a:cubicBezTo>
                        <a:pt x="489756" y="3204776"/>
                        <a:pt x="544208" y="3354186"/>
                        <a:pt x="580950" y="3508889"/>
                      </a:cubicBezTo>
                      <a:cubicBezTo>
                        <a:pt x="620439" y="3657179"/>
                        <a:pt x="651889" y="3807506"/>
                        <a:pt x="694330" y="3954982"/>
                      </a:cubicBezTo>
                      <a:cubicBezTo>
                        <a:pt x="764252" y="4175841"/>
                        <a:pt x="819416" y="4400872"/>
                        <a:pt x="871933" y="4626514"/>
                      </a:cubicBezTo>
                      <a:cubicBezTo>
                        <a:pt x="883841" y="4688701"/>
                        <a:pt x="897378" y="4759844"/>
                        <a:pt x="916207" y="4823862"/>
                      </a:cubicBezTo>
                      <a:cubicBezTo>
                        <a:pt x="916105" y="4824167"/>
                        <a:pt x="915901" y="4824371"/>
                        <a:pt x="915799" y="4824676"/>
                      </a:cubicBezTo>
                      <a:cubicBezTo>
                        <a:pt x="890966" y="4874853"/>
                        <a:pt x="1081800" y="5008793"/>
                        <a:pt x="1141747" y="5060191"/>
                      </a:cubicBezTo>
                      <a:cubicBezTo>
                        <a:pt x="1142154" y="5064465"/>
                        <a:pt x="1143477" y="5068740"/>
                        <a:pt x="1146022" y="5072302"/>
                      </a:cubicBezTo>
                      <a:cubicBezTo>
                        <a:pt x="1152332" y="5081259"/>
                        <a:pt x="1164443" y="5082073"/>
                        <a:pt x="1174214" y="5083498"/>
                      </a:cubicBezTo>
                      <a:cubicBezTo>
                        <a:pt x="1205867" y="5087671"/>
                        <a:pt x="1237825" y="5087976"/>
                        <a:pt x="1269682" y="5088994"/>
                      </a:cubicBezTo>
                      <a:cubicBezTo>
                        <a:pt x="1438430" y="5090317"/>
                        <a:pt x="1606669" y="5075356"/>
                        <a:pt x="1775417" y="5073625"/>
                      </a:cubicBezTo>
                      <a:cubicBezTo>
                        <a:pt x="1960348" y="5073829"/>
                        <a:pt x="2145076" y="5070979"/>
                        <a:pt x="2329905" y="5065585"/>
                      </a:cubicBezTo>
                      <a:cubicBezTo>
                        <a:pt x="2595851" y="5048384"/>
                        <a:pt x="2864545" y="5032812"/>
                        <a:pt x="3132323" y="5021108"/>
                      </a:cubicBezTo>
                      <a:cubicBezTo>
                        <a:pt x="3172119" y="5015816"/>
                        <a:pt x="3208046" y="5007978"/>
                        <a:pt x="3249267" y="5009505"/>
                      </a:cubicBezTo>
                      <a:cubicBezTo>
                        <a:pt x="3264024" y="5009607"/>
                        <a:pt x="3278884" y="5009607"/>
                        <a:pt x="3293642" y="5008386"/>
                      </a:cubicBezTo>
                      <a:cubicBezTo>
                        <a:pt x="3321936" y="5005943"/>
                        <a:pt x="3332419" y="4967267"/>
                        <a:pt x="3311962" y="4949558"/>
                      </a:cubicBezTo>
                      <a:cubicBezTo>
                        <a:pt x="3318984" y="4929202"/>
                        <a:pt x="3323157" y="4905692"/>
                        <a:pt x="3329264" y="4892461"/>
                      </a:cubicBezTo>
                      <a:cubicBezTo>
                        <a:pt x="3332216" y="4883199"/>
                        <a:pt x="3335574" y="4874039"/>
                        <a:pt x="3339035" y="4864980"/>
                      </a:cubicBezTo>
                      <a:cubicBezTo>
                        <a:pt x="3342597" y="4864166"/>
                        <a:pt x="3346159" y="4863454"/>
                        <a:pt x="3349620" y="4862436"/>
                      </a:cubicBezTo>
                      <a:cubicBezTo>
                        <a:pt x="3365497" y="4853683"/>
                        <a:pt x="3367431" y="4832920"/>
                        <a:pt x="3357762" y="4819791"/>
                      </a:cubicBezTo>
                      <a:cubicBezTo>
                        <a:pt x="3367125" y="4798214"/>
                        <a:pt x="3376489" y="4776637"/>
                        <a:pt x="3384123" y="4754551"/>
                      </a:cubicBezTo>
                      <a:lnTo>
                        <a:pt x="3384021" y="4754551"/>
                      </a:lnTo>
                      <a:cubicBezTo>
                        <a:pt x="3382189" y="4750175"/>
                        <a:pt x="3379848" y="4747630"/>
                        <a:pt x="3377201" y="4746510"/>
                      </a:cubicBezTo>
                      <a:cubicBezTo>
                        <a:pt x="3424019" y="4696639"/>
                        <a:pt x="3340460" y="4540817"/>
                        <a:pt x="3322750" y="4490335"/>
                      </a:cubicBezTo>
                      <a:cubicBezTo>
                        <a:pt x="3292115" y="4415935"/>
                        <a:pt x="3266976" y="4339704"/>
                        <a:pt x="3243974" y="4262658"/>
                      </a:cubicBezTo>
                      <a:cubicBezTo>
                        <a:pt x="3241124" y="4254210"/>
                        <a:pt x="3238682" y="4245457"/>
                        <a:pt x="3234407" y="4237518"/>
                      </a:cubicBezTo>
                      <a:cubicBezTo>
                        <a:pt x="3232066" y="4233142"/>
                        <a:pt x="3229012" y="4229783"/>
                        <a:pt x="3225552" y="4227137"/>
                      </a:cubicBezTo>
                      <a:cubicBezTo>
                        <a:pt x="3332012" y="4143475"/>
                        <a:pt x="3425444" y="4043020"/>
                        <a:pt x="3509717" y="3936560"/>
                      </a:cubicBezTo>
                      <a:cubicBezTo>
                        <a:pt x="3512566" y="3933202"/>
                        <a:pt x="3521421" y="3922006"/>
                        <a:pt x="3528953" y="3910098"/>
                      </a:cubicBezTo>
                      <a:cubicBezTo>
                        <a:pt x="3546968" y="3901141"/>
                        <a:pt x="3559995" y="3886282"/>
                        <a:pt x="3562234" y="3861245"/>
                      </a:cubicBezTo>
                      <a:close/>
                      <a:moveTo>
                        <a:pt x="2492750" y="95251"/>
                      </a:moveTo>
                      <a:cubicBezTo>
                        <a:pt x="2530815" y="301047"/>
                        <a:pt x="2602263" y="498700"/>
                        <a:pt x="2652440" y="701543"/>
                      </a:cubicBezTo>
                      <a:cubicBezTo>
                        <a:pt x="2699054" y="901741"/>
                        <a:pt x="2763683" y="1096951"/>
                        <a:pt x="2813554" y="1296233"/>
                      </a:cubicBezTo>
                      <a:cubicBezTo>
                        <a:pt x="2854164" y="1457551"/>
                        <a:pt x="2887445" y="1620600"/>
                        <a:pt x="2932940" y="1780595"/>
                      </a:cubicBezTo>
                      <a:cubicBezTo>
                        <a:pt x="2999910" y="2016211"/>
                        <a:pt x="3077058" y="2248876"/>
                        <a:pt x="3136191" y="2486731"/>
                      </a:cubicBezTo>
                      <a:cubicBezTo>
                        <a:pt x="3182195" y="2682858"/>
                        <a:pt x="3249267" y="2872979"/>
                        <a:pt x="3303107" y="3066968"/>
                      </a:cubicBezTo>
                      <a:cubicBezTo>
                        <a:pt x="3368449" y="3327724"/>
                        <a:pt x="3419134" y="3592041"/>
                        <a:pt x="3490379" y="3851474"/>
                      </a:cubicBezTo>
                      <a:cubicBezTo>
                        <a:pt x="3464832" y="3855850"/>
                        <a:pt x="3438777" y="3853408"/>
                        <a:pt x="3413027" y="3855749"/>
                      </a:cubicBezTo>
                      <a:cubicBezTo>
                        <a:pt x="3413027" y="3854934"/>
                        <a:pt x="3413027" y="3854222"/>
                        <a:pt x="3413027" y="3853408"/>
                      </a:cubicBezTo>
                      <a:cubicBezTo>
                        <a:pt x="3413027" y="3842110"/>
                        <a:pt x="3408447" y="3833663"/>
                        <a:pt x="3401628" y="3828065"/>
                      </a:cubicBezTo>
                      <a:cubicBezTo>
                        <a:pt x="3403868" y="3817785"/>
                        <a:pt x="3400814" y="3806895"/>
                        <a:pt x="3398677" y="3796615"/>
                      </a:cubicBezTo>
                      <a:cubicBezTo>
                        <a:pt x="3378219" y="3691988"/>
                        <a:pt x="3355014" y="3585629"/>
                        <a:pt x="3326211" y="3482630"/>
                      </a:cubicBezTo>
                      <a:cubicBezTo>
                        <a:pt x="3264024" y="3251085"/>
                        <a:pt x="3211710" y="3017097"/>
                        <a:pt x="3151356" y="2785145"/>
                      </a:cubicBezTo>
                      <a:cubicBezTo>
                        <a:pt x="3062504" y="2475027"/>
                        <a:pt x="2960624" y="2168573"/>
                        <a:pt x="2877471" y="1856725"/>
                      </a:cubicBezTo>
                      <a:cubicBezTo>
                        <a:pt x="2813860" y="1620803"/>
                        <a:pt x="2734778" y="1388953"/>
                        <a:pt x="2680530" y="1150588"/>
                      </a:cubicBezTo>
                      <a:cubicBezTo>
                        <a:pt x="2644094" y="989168"/>
                        <a:pt x="2603383" y="828766"/>
                        <a:pt x="2565419" y="667753"/>
                      </a:cubicBezTo>
                      <a:cubicBezTo>
                        <a:pt x="2540077" y="561293"/>
                        <a:pt x="2505675" y="456869"/>
                        <a:pt x="2491325" y="348170"/>
                      </a:cubicBezTo>
                      <a:cubicBezTo>
                        <a:pt x="2480231" y="251379"/>
                        <a:pt x="2457942" y="159270"/>
                        <a:pt x="2439723" y="63293"/>
                      </a:cubicBezTo>
                      <a:cubicBezTo>
                        <a:pt x="2444710" y="65023"/>
                        <a:pt x="2448883" y="66652"/>
                        <a:pt x="2451326" y="68484"/>
                      </a:cubicBezTo>
                      <a:cubicBezTo>
                        <a:pt x="2455194" y="87923"/>
                        <a:pt x="2475040" y="94132"/>
                        <a:pt x="2492750" y="95251"/>
                      </a:cubicBezTo>
                      <a:close/>
                      <a:moveTo>
                        <a:pt x="237347" y="1147332"/>
                      </a:moveTo>
                      <a:cubicBezTo>
                        <a:pt x="335562" y="1096850"/>
                        <a:pt x="425331" y="1032220"/>
                        <a:pt x="521308" y="977973"/>
                      </a:cubicBezTo>
                      <a:cubicBezTo>
                        <a:pt x="614129" y="928305"/>
                        <a:pt x="703897" y="873243"/>
                        <a:pt x="797839" y="825916"/>
                      </a:cubicBezTo>
                      <a:cubicBezTo>
                        <a:pt x="1066329" y="685564"/>
                        <a:pt x="1341945" y="559665"/>
                        <a:pt x="1615626" y="429999"/>
                      </a:cubicBezTo>
                      <a:cubicBezTo>
                        <a:pt x="1738269" y="363844"/>
                        <a:pt x="1867934" y="312140"/>
                        <a:pt x="1993630" y="252193"/>
                      </a:cubicBezTo>
                      <a:cubicBezTo>
                        <a:pt x="2114848" y="191126"/>
                        <a:pt x="2238304" y="134843"/>
                        <a:pt x="2363390" y="81104"/>
                      </a:cubicBezTo>
                      <a:cubicBezTo>
                        <a:pt x="2373568" y="75812"/>
                        <a:pt x="2385781" y="71537"/>
                        <a:pt x="2395959" y="65227"/>
                      </a:cubicBezTo>
                      <a:cubicBezTo>
                        <a:pt x="2392600" y="120696"/>
                        <a:pt x="2414177" y="178709"/>
                        <a:pt x="2418553" y="233669"/>
                      </a:cubicBezTo>
                      <a:cubicBezTo>
                        <a:pt x="2435856" y="439567"/>
                        <a:pt x="2494887" y="637321"/>
                        <a:pt x="2539669" y="838231"/>
                      </a:cubicBezTo>
                      <a:cubicBezTo>
                        <a:pt x="2578447" y="995275"/>
                        <a:pt x="2611016" y="1153744"/>
                        <a:pt x="2650506" y="1310584"/>
                      </a:cubicBezTo>
                      <a:cubicBezTo>
                        <a:pt x="2704652" y="1508135"/>
                        <a:pt x="2765413" y="1703854"/>
                        <a:pt x="2819050" y="1901507"/>
                      </a:cubicBezTo>
                      <a:cubicBezTo>
                        <a:pt x="2901389" y="2215391"/>
                        <a:pt x="3007747" y="2522455"/>
                        <a:pt x="3092834" y="2835321"/>
                      </a:cubicBezTo>
                      <a:cubicBezTo>
                        <a:pt x="3160516" y="3107680"/>
                        <a:pt x="3228097" y="3380038"/>
                        <a:pt x="3297815" y="3651785"/>
                      </a:cubicBezTo>
                      <a:cubicBezTo>
                        <a:pt x="3311758" y="3711936"/>
                        <a:pt x="3322241" y="3766795"/>
                        <a:pt x="3334964" y="3828676"/>
                      </a:cubicBezTo>
                      <a:cubicBezTo>
                        <a:pt x="3336287" y="3835291"/>
                        <a:pt x="3340765" y="3841398"/>
                        <a:pt x="3346057" y="3845876"/>
                      </a:cubicBezTo>
                      <a:cubicBezTo>
                        <a:pt x="3345854" y="3846792"/>
                        <a:pt x="3345549" y="3847708"/>
                        <a:pt x="3345447" y="3848726"/>
                      </a:cubicBezTo>
                      <a:cubicBezTo>
                        <a:pt x="3346566" y="3873153"/>
                        <a:pt x="3331808" y="3891066"/>
                        <a:pt x="3309926" y="3899513"/>
                      </a:cubicBezTo>
                      <a:cubicBezTo>
                        <a:pt x="3093444" y="3994167"/>
                        <a:pt x="2880321" y="4096759"/>
                        <a:pt x="2662210" y="4187647"/>
                      </a:cubicBezTo>
                      <a:cubicBezTo>
                        <a:pt x="2566946" y="4229173"/>
                        <a:pt x="2468119" y="4261640"/>
                        <a:pt x="2371939" y="4300824"/>
                      </a:cubicBezTo>
                      <a:cubicBezTo>
                        <a:pt x="2237185" y="4352222"/>
                        <a:pt x="2105179" y="4410643"/>
                        <a:pt x="1967269" y="4453593"/>
                      </a:cubicBezTo>
                      <a:cubicBezTo>
                        <a:pt x="1679644" y="4551097"/>
                        <a:pt x="1394258" y="4656641"/>
                        <a:pt x="1117117" y="4781319"/>
                      </a:cubicBezTo>
                      <a:cubicBezTo>
                        <a:pt x="1118847" y="4779283"/>
                        <a:pt x="1120272" y="4777044"/>
                        <a:pt x="1120984" y="4774296"/>
                      </a:cubicBezTo>
                      <a:cubicBezTo>
                        <a:pt x="1120984" y="4774296"/>
                        <a:pt x="1120984" y="4774296"/>
                        <a:pt x="1121086" y="4774398"/>
                      </a:cubicBezTo>
                      <a:cubicBezTo>
                        <a:pt x="1122918" y="4765543"/>
                        <a:pt x="1121188" y="4756994"/>
                        <a:pt x="1118847" y="4748444"/>
                      </a:cubicBezTo>
                      <a:cubicBezTo>
                        <a:pt x="1121697" y="4742541"/>
                        <a:pt x="1123020" y="4735824"/>
                        <a:pt x="1121900" y="4729005"/>
                      </a:cubicBezTo>
                      <a:cubicBezTo>
                        <a:pt x="1106939" y="4600764"/>
                        <a:pt x="1077220" y="4475679"/>
                        <a:pt x="1049434" y="4349780"/>
                      </a:cubicBezTo>
                      <a:cubicBezTo>
                        <a:pt x="1027247" y="4237620"/>
                        <a:pt x="997934" y="4127292"/>
                        <a:pt x="972388" y="4015846"/>
                      </a:cubicBezTo>
                      <a:cubicBezTo>
                        <a:pt x="940430" y="3869794"/>
                        <a:pt x="910202" y="3723030"/>
                        <a:pt x="866335" y="3580032"/>
                      </a:cubicBezTo>
                      <a:cubicBezTo>
                        <a:pt x="823996" y="3434184"/>
                        <a:pt x="771987" y="3291084"/>
                        <a:pt x="734838" y="3143811"/>
                      </a:cubicBezTo>
                      <a:cubicBezTo>
                        <a:pt x="683033" y="2918474"/>
                        <a:pt x="630515" y="2693341"/>
                        <a:pt x="568024" y="2470752"/>
                      </a:cubicBezTo>
                      <a:cubicBezTo>
                        <a:pt x="497899" y="2212846"/>
                        <a:pt x="421463" y="1956671"/>
                        <a:pt x="368946" y="1694287"/>
                      </a:cubicBezTo>
                      <a:cubicBezTo>
                        <a:pt x="328031" y="1546200"/>
                        <a:pt x="281417" y="1399945"/>
                        <a:pt x="251290" y="1248906"/>
                      </a:cubicBezTo>
                      <a:cubicBezTo>
                        <a:pt x="242639" y="1217864"/>
                        <a:pt x="234191" y="1185600"/>
                        <a:pt x="217602" y="1157611"/>
                      </a:cubicBezTo>
                      <a:cubicBezTo>
                        <a:pt x="224930" y="1153336"/>
                        <a:pt x="231545" y="1149774"/>
                        <a:pt x="237347" y="1147332"/>
                      </a:cubicBezTo>
                      <a:close/>
                      <a:moveTo>
                        <a:pt x="810764" y="4104291"/>
                      </a:moveTo>
                      <a:cubicBezTo>
                        <a:pt x="763132" y="3955695"/>
                        <a:pt x="723032" y="3805165"/>
                        <a:pt x="687308" y="3653312"/>
                      </a:cubicBezTo>
                      <a:cubicBezTo>
                        <a:pt x="636215" y="3424311"/>
                        <a:pt x="558864" y="3203046"/>
                        <a:pt x="492606" y="2978422"/>
                      </a:cubicBezTo>
                      <a:cubicBezTo>
                        <a:pt x="444058" y="2788809"/>
                        <a:pt x="404161" y="2596855"/>
                        <a:pt x="349811" y="2408668"/>
                      </a:cubicBezTo>
                      <a:cubicBezTo>
                        <a:pt x="311034" y="2259257"/>
                        <a:pt x="261672" y="2112595"/>
                        <a:pt x="221469" y="1963592"/>
                      </a:cubicBezTo>
                      <a:cubicBezTo>
                        <a:pt x="172412" y="1747110"/>
                        <a:pt x="132617" y="1528287"/>
                        <a:pt x="59846" y="1317912"/>
                      </a:cubicBezTo>
                      <a:cubicBezTo>
                        <a:pt x="53434" y="1300813"/>
                        <a:pt x="47937" y="1282798"/>
                        <a:pt x="40304" y="1265903"/>
                      </a:cubicBezTo>
                      <a:cubicBezTo>
                        <a:pt x="83967" y="1256641"/>
                        <a:pt x="147375" y="1205243"/>
                        <a:pt x="195414" y="1172267"/>
                      </a:cubicBezTo>
                      <a:cubicBezTo>
                        <a:pt x="197551" y="1185091"/>
                        <a:pt x="200808" y="1197712"/>
                        <a:pt x="203556" y="1210434"/>
                      </a:cubicBezTo>
                      <a:cubicBezTo>
                        <a:pt x="223810" y="1318319"/>
                        <a:pt x="236736" y="1428341"/>
                        <a:pt x="266760" y="1534292"/>
                      </a:cubicBezTo>
                      <a:cubicBezTo>
                        <a:pt x="303401" y="1663855"/>
                        <a:pt x="327929" y="1796167"/>
                        <a:pt x="355104" y="1927868"/>
                      </a:cubicBezTo>
                      <a:cubicBezTo>
                        <a:pt x="394594" y="2113104"/>
                        <a:pt x="453523" y="2293353"/>
                        <a:pt x="499629" y="2476961"/>
                      </a:cubicBezTo>
                      <a:cubicBezTo>
                        <a:pt x="560797" y="2698837"/>
                        <a:pt x="614231" y="2922850"/>
                        <a:pt x="665222" y="3147169"/>
                      </a:cubicBezTo>
                      <a:cubicBezTo>
                        <a:pt x="731378" y="3405075"/>
                        <a:pt x="829797" y="3654126"/>
                        <a:pt x="880279" y="3916307"/>
                      </a:cubicBezTo>
                      <a:cubicBezTo>
                        <a:pt x="937682" y="4190395"/>
                        <a:pt x="1016356" y="4460616"/>
                        <a:pt x="1053811" y="4738470"/>
                      </a:cubicBezTo>
                      <a:cubicBezTo>
                        <a:pt x="1055948" y="4752516"/>
                        <a:pt x="1066329" y="4763508"/>
                        <a:pt x="1079153" y="4767070"/>
                      </a:cubicBezTo>
                      <a:cubicBezTo>
                        <a:pt x="1079459" y="4769614"/>
                        <a:pt x="1079968" y="4772057"/>
                        <a:pt x="1080477" y="4774296"/>
                      </a:cubicBezTo>
                      <a:cubicBezTo>
                        <a:pt x="1082003" y="4784983"/>
                        <a:pt x="1091367" y="4789461"/>
                        <a:pt x="1100730" y="4788952"/>
                      </a:cubicBezTo>
                      <a:cubicBezTo>
                        <a:pt x="1062971" y="4807069"/>
                        <a:pt x="1024906" y="4824574"/>
                        <a:pt x="985517" y="4839027"/>
                      </a:cubicBezTo>
                      <a:cubicBezTo>
                        <a:pt x="987248" y="4829256"/>
                        <a:pt x="986026" y="4818468"/>
                        <a:pt x="982769" y="4809104"/>
                      </a:cubicBezTo>
                      <a:cubicBezTo>
                        <a:pt x="973915" y="4773380"/>
                        <a:pt x="964144" y="4737758"/>
                        <a:pt x="956511" y="4701728"/>
                      </a:cubicBezTo>
                      <a:cubicBezTo>
                        <a:pt x="916105" y="4500920"/>
                        <a:pt x="865928" y="4301537"/>
                        <a:pt x="810764" y="4104291"/>
                      </a:cubicBezTo>
                      <a:close/>
                      <a:moveTo>
                        <a:pt x="1206071" y="5024670"/>
                      </a:moveTo>
                      <a:cubicBezTo>
                        <a:pt x="1205460" y="5026400"/>
                        <a:pt x="1204951" y="5028233"/>
                        <a:pt x="1204442" y="5030064"/>
                      </a:cubicBezTo>
                      <a:cubicBezTo>
                        <a:pt x="1202407" y="5025077"/>
                        <a:pt x="1199048" y="5020294"/>
                        <a:pt x="1193756" y="5016121"/>
                      </a:cubicBezTo>
                      <a:cubicBezTo>
                        <a:pt x="1138083" y="4968998"/>
                        <a:pt x="1077118" y="4927065"/>
                        <a:pt x="1021852" y="4879331"/>
                      </a:cubicBezTo>
                      <a:cubicBezTo>
                        <a:pt x="1064803" y="4871392"/>
                        <a:pt x="1113453" y="4882079"/>
                        <a:pt x="1147447" y="4908541"/>
                      </a:cubicBezTo>
                      <a:cubicBezTo>
                        <a:pt x="1177573" y="4938566"/>
                        <a:pt x="1212177" y="4979379"/>
                        <a:pt x="1206071" y="5024670"/>
                      </a:cubicBezTo>
                      <a:close/>
                      <a:moveTo>
                        <a:pt x="2734167" y="4972865"/>
                      </a:moveTo>
                      <a:cubicBezTo>
                        <a:pt x="2734167" y="4972865"/>
                        <a:pt x="2734778" y="4972763"/>
                        <a:pt x="2735490" y="4972763"/>
                      </a:cubicBezTo>
                      <a:cubicBezTo>
                        <a:pt x="2735083" y="4972865"/>
                        <a:pt x="2734676" y="4972865"/>
                        <a:pt x="2734167" y="4972865"/>
                      </a:cubicBezTo>
                      <a:close/>
                      <a:moveTo>
                        <a:pt x="3355523" y="4758622"/>
                      </a:moveTo>
                      <a:cubicBezTo>
                        <a:pt x="3345141" y="4770327"/>
                        <a:pt x="3333640" y="4788647"/>
                        <a:pt x="3322648" y="4808188"/>
                      </a:cubicBezTo>
                      <a:cubicBezTo>
                        <a:pt x="3246111" y="4801674"/>
                        <a:pt x="3167640" y="4810326"/>
                        <a:pt x="3090696" y="4810733"/>
                      </a:cubicBezTo>
                      <a:cubicBezTo>
                        <a:pt x="2902814" y="4821216"/>
                        <a:pt x="2713710" y="4842996"/>
                        <a:pt x="2523996" y="4847373"/>
                      </a:cubicBezTo>
                      <a:cubicBezTo>
                        <a:pt x="2408172" y="4856736"/>
                        <a:pt x="2298964" y="4868034"/>
                        <a:pt x="2181105" y="4871596"/>
                      </a:cubicBezTo>
                      <a:cubicBezTo>
                        <a:pt x="2059684" y="4884929"/>
                        <a:pt x="1938670" y="4900806"/>
                        <a:pt x="1818470" y="4922281"/>
                      </a:cubicBezTo>
                      <a:cubicBezTo>
                        <a:pt x="1706921" y="4936225"/>
                        <a:pt x="1594660" y="4943756"/>
                        <a:pt x="1484536" y="4967573"/>
                      </a:cubicBezTo>
                      <a:cubicBezTo>
                        <a:pt x="1471305" y="4971745"/>
                        <a:pt x="1452170" y="4971339"/>
                        <a:pt x="1444740" y="4984366"/>
                      </a:cubicBezTo>
                      <a:cubicBezTo>
                        <a:pt x="1443112" y="4987623"/>
                        <a:pt x="1445962" y="4990167"/>
                        <a:pt x="1448812" y="4990167"/>
                      </a:cubicBezTo>
                      <a:cubicBezTo>
                        <a:pt x="1451051" y="4990473"/>
                        <a:pt x="1452883" y="4987928"/>
                        <a:pt x="1453493" y="4985995"/>
                      </a:cubicBezTo>
                      <a:cubicBezTo>
                        <a:pt x="1487385" y="4980397"/>
                        <a:pt x="1522295" y="4978463"/>
                        <a:pt x="1556595" y="4975206"/>
                      </a:cubicBezTo>
                      <a:cubicBezTo>
                        <a:pt x="1769514" y="4959939"/>
                        <a:pt x="1968084" y="4945182"/>
                        <a:pt x="2182632" y="4925029"/>
                      </a:cubicBezTo>
                      <a:cubicBezTo>
                        <a:pt x="2273418" y="4922180"/>
                        <a:pt x="2366443" y="4923910"/>
                        <a:pt x="2457026" y="4912714"/>
                      </a:cubicBezTo>
                      <a:cubicBezTo>
                        <a:pt x="2532850" y="4908236"/>
                        <a:pt x="2608777" y="4909152"/>
                        <a:pt x="2684601" y="4904368"/>
                      </a:cubicBezTo>
                      <a:cubicBezTo>
                        <a:pt x="2861695" y="4897855"/>
                        <a:pt x="3037975" y="4877906"/>
                        <a:pt x="3215374" y="4873937"/>
                      </a:cubicBezTo>
                      <a:cubicBezTo>
                        <a:pt x="3240005" y="4871087"/>
                        <a:pt x="3265551" y="4871596"/>
                        <a:pt x="3290690" y="4870578"/>
                      </a:cubicBezTo>
                      <a:cubicBezTo>
                        <a:pt x="3285398" y="4881672"/>
                        <a:pt x="3281530" y="4890018"/>
                        <a:pt x="3279902" y="4893275"/>
                      </a:cubicBezTo>
                      <a:cubicBezTo>
                        <a:pt x="3272472" y="4908643"/>
                        <a:pt x="3265958" y="4924521"/>
                        <a:pt x="3258121" y="4939584"/>
                      </a:cubicBezTo>
                      <a:cubicBezTo>
                        <a:pt x="3203568" y="4939889"/>
                        <a:pt x="3149524" y="4949558"/>
                        <a:pt x="3095378" y="4955767"/>
                      </a:cubicBezTo>
                      <a:cubicBezTo>
                        <a:pt x="2975280" y="4960550"/>
                        <a:pt x="2857624" y="4962382"/>
                        <a:pt x="2737526" y="4972661"/>
                      </a:cubicBezTo>
                      <a:cubicBezTo>
                        <a:pt x="2596767" y="4980499"/>
                        <a:pt x="2462725" y="4991287"/>
                        <a:pt x="2319320" y="4999226"/>
                      </a:cubicBezTo>
                      <a:cubicBezTo>
                        <a:pt x="2069556" y="5009607"/>
                        <a:pt x="1819182" y="5003602"/>
                        <a:pt x="1569622" y="5019073"/>
                      </a:cubicBezTo>
                      <a:cubicBezTo>
                        <a:pt x="1469371" y="5025179"/>
                        <a:pt x="1367898" y="5030980"/>
                        <a:pt x="1267138" y="5033728"/>
                      </a:cubicBezTo>
                      <a:cubicBezTo>
                        <a:pt x="1271310" y="5000956"/>
                        <a:pt x="1261947" y="4968998"/>
                        <a:pt x="1244645" y="4941110"/>
                      </a:cubicBezTo>
                      <a:cubicBezTo>
                        <a:pt x="1251769" y="4940703"/>
                        <a:pt x="1258894" y="4939889"/>
                        <a:pt x="1266018" y="4938973"/>
                      </a:cubicBezTo>
                      <a:cubicBezTo>
                        <a:pt x="1271718" y="4946912"/>
                        <a:pt x="1280674" y="4952408"/>
                        <a:pt x="1292582" y="4952408"/>
                      </a:cubicBezTo>
                      <a:cubicBezTo>
                        <a:pt x="1401383" y="4941823"/>
                        <a:pt x="1509777" y="4920755"/>
                        <a:pt x="1615117" y="4891646"/>
                      </a:cubicBezTo>
                      <a:cubicBezTo>
                        <a:pt x="1651961" y="4878517"/>
                        <a:pt x="1689211" y="4866914"/>
                        <a:pt x="1726666" y="4855820"/>
                      </a:cubicBezTo>
                      <a:cubicBezTo>
                        <a:pt x="1836383" y="4853479"/>
                        <a:pt x="1945590" y="4836686"/>
                        <a:pt x="2055613" y="4839638"/>
                      </a:cubicBezTo>
                      <a:cubicBezTo>
                        <a:pt x="2182225" y="4839536"/>
                        <a:pt x="2306190" y="4809715"/>
                        <a:pt x="2431785" y="4798010"/>
                      </a:cubicBezTo>
                      <a:cubicBezTo>
                        <a:pt x="2586589" y="4795364"/>
                        <a:pt x="2728671" y="4793227"/>
                        <a:pt x="2883679" y="4776840"/>
                      </a:cubicBezTo>
                      <a:cubicBezTo>
                        <a:pt x="3040214" y="4764627"/>
                        <a:pt x="3198683" y="4761574"/>
                        <a:pt x="3355523" y="4758622"/>
                      </a:cubicBezTo>
                      <a:close/>
                      <a:moveTo>
                        <a:pt x="3253134" y="4501938"/>
                      </a:moveTo>
                      <a:cubicBezTo>
                        <a:pt x="3278680" y="4564532"/>
                        <a:pt x="3308094" y="4624886"/>
                        <a:pt x="3321834" y="4691856"/>
                      </a:cubicBezTo>
                      <a:cubicBezTo>
                        <a:pt x="3100569" y="4692772"/>
                        <a:pt x="2880321" y="4715265"/>
                        <a:pt x="2660277" y="4736536"/>
                      </a:cubicBezTo>
                      <a:cubicBezTo>
                        <a:pt x="2581907" y="4741015"/>
                        <a:pt x="2503029" y="4737961"/>
                        <a:pt x="2424864" y="4747121"/>
                      </a:cubicBezTo>
                      <a:cubicBezTo>
                        <a:pt x="2320032" y="4760556"/>
                        <a:pt x="2217135" y="4786510"/>
                        <a:pt x="2112201" y="4798417"/>
                      </a:cubicBezTo>
                      <a:cubicBezTo>
                        <a:pt x="2019685" y="4805339"/>
                        <a:pt x="1925845" y="4811038"/>
                        <a:pt x="1833228" y="4824676"/>
                      </a:cubicBezTo>
                      <a:cubicBezTo>
                        <a:pt x="2007573" y="4763406"/>
                        <a:pt x="2185990" y="4713636"/>
                        <a:pt x="2359522" y="4649109"/>
                      </a:cubicBezTo>
                      <a:cubicBezTo>
                        <a:pt x="2445728" y="4614097"/>
                        <a:pt x="2533868" y="4584582"/>
                        <a:pt x="2621499" y="4553234"/>
                      </a:cubicBezTo>
                      <a:cubicBezTo>
                        <a:pt x="2756660" y="4499393"/>
                        <a:pt x="2886631" y="4433747"/>
                        <a:pt x="3012225" y="4360365"/>
                      </a:cubicBezTo>
                      <a:cubicBezTo>
                        <a:pt x="3069119" y="4333597"/>
                        <a:pt x="3122655" y="4301638"/>
                        <a:pt x="3173340" y="4265915"/>
                      </a:cubicBezTo>
                      <a:cubicBezTo>
                        <a:pt x="3196138" y="4345709"/>
                        <a:pt x="3222601" y="4424790"/>
                        <a:pt x="3253134" y="4501938"/>
                      </a:cubicBezTo>
                      <a:close/>
                      <a:moveTo>
                        <a:pt x="3219038" y="4163119"/>
                      </a:moveTo>
                      <a:cubicBezTo>
                        <a:pt x="3139244" y="4226628"/>
                        <a:pt x="3048255" y="4272530"/>
                        <a:pt x="2957978" y="4319042"/>
                      </a:cubicBezTo>
                      <a:cubicBezTo>
                        <a:pt x="2788110" y="4417767"/>
                        <a:pt x="2606029" y="4491353"/>
                        <a:pt x="2420080" y="4553132"/>
                      </a:cubicBezTo>
                      <a:cubicBezTo>
                        <a:pt x="2275250" y="4608398"/>
                        <a:pt x="2127570" y="4661221"/>
                        <a:pt x="1977447" y="4702746"/>
                      </a:cubicBezTo>
                      <a:cubicBezTo>
                        <a:pt x="1882895" y="4733178"/>
                        <a:pt x="1790582" y="4769920"/>
                        <a:pt x="1693893" y="4793227"/>
                      </a:cubicBezTo>
                      <a:cubicBezTo>
                        <a:pt x="1595270" y="4828340"/>
                        <a:pt x="1494205" y="4854090"/>
                        <a:pt x="1390696" y="4870171"/>
                      </a:cubicBezTo>
                      <a:cubicBezTo>
                        <a:pt x="1355176" y="4876583"/>
                        <a:pt x="1319044" y="4879331"/>
                        <a:pt x="1283524" y="4885743"/>
                      </a:cubicBezTo>
                      <a:cubicBezTo>
                        <a:pt x="1267341" y="4890120"/>
                        <a:pt x="1259810" y="4902842"/>
                        <a:pt x="1259301" y="4916073"/>
                      </a:cubicBezTo>
                      <a:cubicBezTo>
                        <a:pt x="1249021" y="4917396"/>
                        <a:pt x="1238640" y="4918312"/>
                        <a:pt x="1228157" y="4918617"/>
                      </a:cubicBezTo>
                      <a:cubicBezTo>
                        <a:pt x="1207699" y="4894700"/>
                        <a:pt x="1181339" y="4875463"/>
                        <a:pt x="1153655" y="4864166"/>
                      </a:cubicBezTo>
                      <a:cubicBezTo>
                        <a:pt x="1136353" y="4857856"/>
                        <a:pt x="1111315" y="4851953"/>
                        <a:pt x="1085769" y="4850121"/>
                      </a:cubicBezTo>
                      <a:cubicBezTo>
                        <a:pt x="1125666" y="4835261"/>
                        <a:pt x="1164749" y="4815923"/>
                        <a:pt x="1203628" y="4801674"/>
                      </a:cubicBezTo>
                      <a:cubicBezTo>
                        <a:pt x="1339400" y="4749666"/>
                        <a:pt x="1474052" y="4694807"/>
                        <a:pt x="1611657" y="4647481"/>
                      </a:cubicBezTo>
                      <a:cubicBezTo>
                        <a:pt x="1794755" y="4573793"/>
                        <a:pt x="1988134" y="4523820"/>
                        <a:pt x="2172861" y="4452474"/>
                      </a:cubicBezTo>
                      <a:cubicBezTo>
                        <a:pt x="2341915" y="4382043"/>
                        <a:pt x="2515039" y="4321791"/>
                        <a:pt x="2684500" y="4252581"/>
                      </a:cubicBezTo>
                      <a:cubicBezTo>
                        <a:pt x="2849177" y="4186527"/>
                        <a:pt x="3008154" y="4107547"/>
                        <a:pt x="3170897" y="4036812"/>
                      </a:cubicBezTo>
                      <a:cubicBezTo>
                        <a:pt x="3183823" y="4030705"/>
                        <a:pt x="3196952" y="4024904"/>
                        <a:pt x="3210082" y="4019204"/>
                      </a:cubicBezTo>
                      <a:cubicBezTo>
                        <a:pt x="3194205" y="4031723"/>
                        <a:pt x="3178327" y="4044343"/>
                        <a:pt x="3163162" y="4057778"/>
                      </a:cubicBezTo>
                      <a:cubicBezTo>
                        <a:pt x="3109322" y="4107141"/>
                        <a:pt x="3049985" y="4149175"/>
                        <a:pt x="2984338" y="4181642"/>
                      </a:cubicBezTo>
                      <a:cubicBezTo>
                        <a:pt x="2878998" y="4245661"/>
                        <a:pt x="2762665" y="4285558"/>
                        <a:pt x="2649284" y="4332274"/>
                      </a:cubicBezTo>
                      <a:cubicBezTo>
                        <a:pt x="2462623" y="4407793"/>
                        <a:pt x="2271891" y="4473338"/>
                        <a:pt x="2085230" y="4549366"/>
                      </a:cubicBezTo>
                      <a:cubicBezTo>
                        <a:pt x="2010729" y="4573284"/>
                        <a:pt x="1938364" y="4603512"/>
                        <a:pt x="1863456" y="4625904"/>
                      </a:cubicBezTo>
                      <a:cubicBezTo>
                        <a:pt x="1769718" y="4656844"/>
                        <a:pt x="1673538" y="4676894"/>
                        <a:pt x="1581225" y="4712517"/>
                      </a:cubicBezTo>
                      <a:cubicBezTo>
                        <a:pt x="1565653" y="4723305"/>
                        <a:pt x="1408711" y="4758317"/>
                        <a:pt x="1436293" y="4780505"/>
                      </a:cubicBezTo>
                      <a:cubicBezTo>
                        <a:pt x="1514458" y="4768291"/>
                        <a:pt x="1589469" y="4739081"/>
                        <a:pt x="1665192" y="4716384"/>
                      </a:cubicBezTo>
                      <a:cubicBezTo>
                        <a:pt x="1783763" y="4686055"/>
                        <a:pt x="1901724" y="4652162"/>
                        <a:pt x="2016225" y="4609212"/>
                      </a:cubicBezTo>
                      <a:cubicBezTo>
                        <a:pt x="2101107" y="4582648"/>
                        <a:pt x="2182937" y="4547840"/>
                        <a:pt x="2266395" y="4517204"/>
                      </a:cubicBezTo>
                      <a:cubicBezTo>
                        <a:pt x="2437993" y="4457054"/>
                        <a:pt x="2610507" y="4398430"/>
                        <a:pt x="2779153" y="4330238"/>
                      </a:cubicBezTo>
                      <a:cubicBezTo>
                        <a:pt x="2891109" y="4289018"/>
                        <a:pt x="2996246" y="4231310"/>
                        <a:pt x="3098737" y="4170752"/>
                      </a:cubicBezTo>
                      <a:cubicBezTo>
                        <a:pt x="3175477" y="4113960"/>
                        <a:pt x="3248351" y="4050959"/>
                        <a:pt x="3321936" y="3989383"/>
                      </a:cubicBezTo>
                      <a:cubicBezTo>
                        <a:pt x="3334862" y="3976356"/>
                        <a:pt x="3348806" y="3963837"/>
                        <a:pt x="3360510" y="3949690"/>
                      </a:cubicBezTo>
                      <a:cubicBezTo>
                        <a:pt x="3372825" y="3941344"/>
                        <a:pt x="3383613" y="3931777"/>
                        <a:pt x="3392367" y="3920683"/>
                      </a:cubicBezTo>
                      <a:cubicBezTo>
                        <a:pt x="3401221" y="3925263"/>
                        <a:pt x="3411501" y="3924754"/>
                        <a:pt x="3421475" y="3923635"/>
                      </a:cubicBezTo>
                      <a:cubicBezTo>
                        <a:pt x="3439490" y="3923329"/>
                        <a:pt x="3461779" y="3923736"/>
                        <a:pt x="3483356" y="3921497"/>
                      </a:cubicBezTo>
                      <a:cubicBezTo>
                        <a:pt x="3398575" y="4005464"/>
                        <a:pt x="3313692" y="4090245"/>
                        <a:pt x="3219038" y="416311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 name="Google Shape;1810;p37">
                  <a:extLst>
                    <a:ext uri="{FF2B5EF4-FFF2-40B4-BE49-F238E27FC236}">
                      <a16:creationId xmlns:a16="http://schemas.microsoft.com/office/drawing/2014/main" id="{DF49498F-A371-47C5-973F-7EABB0E65E79}"/>
                    </a:ext>
                  </a:extLst>
                </p:cNvPr>
                <p:cNvSpPr/>
                <p:nvPr/>
              </p:nvSpPr>
              <p:spPr>
                <a:xfrm>
                  <a:off x="15122577" y="8209281"/>
                  <a:ext cx="120706" cy="85118"/>
                </a:xfrm>
                <a:custGeom>
                  <a:avLst/>
                  <a:gdLst/>
                  <a:ahLst/>
                  <a:cxnLst/>
                  <a:rect l="l" t="t" r="r" b="b"/>
                  <a:pathLst>
                    <a:path w="120706" h="85118" extrusionOk="0">
                      <a:moveTo>
                        <a:pt x="37049" y="79832"/>
                      </a:moveTo>
                      <a:cubicBezTo>
                        <a:pt x="63308" y="86956"/>
                        <a:pt x="98829" y="91231"/>
                        <a:pt x="114197" y="63038"/>
                      </a:cubicBezTo>
                      <a:cubicBezTo>
                        <a:pt x="136690" y="20495"/>
                        <a:pt x="96691" y="-1998"/>
                        <a:pt x="58219" y="140"/>
                      </a:cubicBezTo>
                      <a:cubicBezTo>
                        <a:pt x="47125" y="-166"/>
                        <a:pt x="37457" y="6857"/>
                        <a:pt x="32876" y="16424"/>
                      </a:cubicBezTo>
                      <a:cubicBezTo>
                        <a:pt x="15371" y="3193"/>
                        <a:pt x="-201" y="27009"/>
                        <a:pt x="2" y="43395"/>
                      </a:cubicBezTo>
                      <a:cubicBezTo>
                        <a:pt x="511" y="63242"/>
                        <a:pt x="19544" y="75761"/>
                        <a:pt x="37049" y="7983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 name="Google Shape;1811;p37">
                  <a:extLst>
                    <a:ext uri="{FF2B5EF4-FFF2-40B4-BE49-F238E27FC236}">
                      <a16:creationId xmlns:a16="http://schemas.microsoft.com/office/drawing/2014/main" id="{DB3575EB-51F1-4ED7-A878-26B80B5E3308}"/>
                    </a:ext>
                  </a:extLst>
                </p:cNvPr>
                <p:cNvSpPr/>
                <p:nvPr/>
              </p:nvSpPr>
              <p:spPr>
                <a:xfrm>
                  <a:off x="12605502" y="4991682"/>
                  <a:ext cx="541114" cy="611001"/>
                </a:xfrm>
                <a:custGeom>
                  <a:avLst/>
                  <a:gdLst/>
                  <a:ahLst/>
                  <a:cxnLst/>
                  <a:rect l="l" t="t" r="r" b="b"/>
                  <a:pathLst>
                    <a:path w="541114" h="611001" extrusionOk="0">
                      <a:moveTo>
                        <a:pt x="83154" y="512680"/>
                      </a:moveTo>
                      <a:cubicBezTo>
                        <a:pt x="93638" y="552679"/>
                        <a:pt x="100762" y="609878"/>
                        <a:pt x="153178" y="610998"/>
                      </a:cubicBezTo>
                      <a:cubicBezTo>
                        <a:pt x="248442" y="611812"/>
                        <a:pt x="219944" y="482147"/>
                        <a:pt x="204067" y="422505"/>
                      </a:cubicBezTo>
                      <a:cubicBezTo>
                        <a:pt x="222998" y="456091"/>
                        <a:pt x="262080" y="468814"/>
                        <a:pt x="298924" y="462809"/>
                      </a:cubicBezTo>
                      <a:cubicBezTo>
                        <a:pt x="364978" y="451206"/>
                        <a:pt x="356022" y="363881"/>
                        <a:pt x="359787" y="312788"/>
                      </a:cubicBezTo>
                      <a:cubicBezTo>
                        <a:pt x="369762" y="352176"/>
                        <a:pt x="378718" y="391870"/>
                        <a:pt x="389405" y="431156"/>
                      </a:cubicBezTo>
                      <a:cubicBezTo>
                        <a:pt x="396020" y="452326"/>
                        <a:pt x="400600" y="476651"/>
                        <a:pt x="418106" y="491816"/>
                      </a:cubicBezTo>
                      <a:cubicBezTo>
                        <a:pt x="458614" y="522247"/>
                        <a:pt x="533217" y="506065"/>
                        <a:pt x="540342" y="450494"/>
                      </a:cubicBezTo>
                      <a:cubicBezTo>
                        <a:pt x="546754" y="373651"/>
                        <a:pt x="511844" y="299455"/>
                        <a:pt x="488435" y="227701"/>
                      </a:cubicBezTo>
                      <a:cubicBezTo>
                        <a:pt x="462074" y="160833"/>
                        <a:pt x="444976" y="90199"/>
                        <a:pt x="414646" y="24959"/>
                      </a:cubicBezTo>
                      <a:cubicBezTo>
                        <a:pt x="399379" y="126"/>
                        <a:pt x="365182" y="1958"/>
                        <a:pt x="339432" y="329"/>
                      </a:cubicBezTo>
                      <a:cubicBezTo>
                        <a:pt x="275311" y="-5472"/>
                        <a:pt x="261470" y="66689"/>
                        <a:pt x="256686" y="116051"/>
                      </a:cubicBezTo>
                      <a:cubicBezTo>
                        <a:pt x="251495" y="154930"/>
                        <a:pt x="242335" y="193097"/>
                        <a:pt x="232666" y="231060"/>
                      </a:cubicBezTo>
                      <a:cubicBezTo>
                        <a:pt x="201013" y="198593"/>
                        <a:pt x="177299" y="159205"/>
                        <a:pt x="151753" y="121852"/>
                      </a:cubicBezTo>
                      <a:cubicBezTo>
                        <a:pt x="138725" y="101904"/>
                        <a:pt x="122950" y="73508"/>
                        <a:pt x="94961" y="78495"/>
                      </a:cubicBezTo>
                      <a:cubicBezTo>
                        <a:pt x="78574" y="81650"/>
                        <a:pt x="64427" y="91115"/>
                        <a:pt x="48855" y="96815"/>
                      </a:cubicBezTo>
                      <a:cubicBezTo>
                        <a:pt x="33588" y="102922"/>
                        <a:pt x="16083" y="107909"/>
                        <a:pt x="7126" y="122870"/>
                      </a:cubicBezTo>
                      <a:cubicBezTo>
                        <a:pt x="-4375" y="146075"/>
                        <a:pt x="-2441" y="189942"/>
                        <a:pt x="16490" y="208567"/>
                      </a:cubicBezTo>
                      <a:cubicBezTo>
                        <a:pt x="43970" y="308513"/>
                        <a:pt x="59237" y="411411"/>
                        <a:pt x="83154" y="512680"/>
                      </a:cubicBezTo>
                      <a:close/>
                      <a:moveTo>
                        <a:pt x="33487" y="178136"/>
                      </a:moveTo>
                      <a:cubicBezTo>
                        <a:pt x="32978" y="167856"/>
                        <a:pt x="35217" y="157882"/>
                        <a:pt x="39593" y="148416"/>
                      </a:cubicBezTo>
                      <a:cubicBezTo>
                        <a:pt x="58015" y="140274"/>
                        <a:pt x="78167" y="135490"/>
                        <a:pt x="96793" y="127654"/>
                      </a:cubicBezTo>
                      <a:cubicBezTo>
                        <a:pt x="138013" y="180476"/>
                        <a:pt x="169157" y="275639"/>
                        <a:pt x="239893" y="293959"/>
                      </a:cubicBezTo>
                      <a:cubicBezTo>
                        <a:pt x="261164" y="294977"/>
                        <a:pt x="274294" y="276046"/>
                        <a:pt x="277754" y="257217"/>
                      </a:cubicBezTo>
                      <a:cubicBezTo>
                        <a:pt x="290476" y="218541"/>
                        <a:pt x="300756" y="179051"/>
                        <a:pt x="307372" y="138747"/>
                      </a:cubicBezTo>
                      <a:cubicBezTo>
                        <a:pt x="313784" y="110555"/>
                        <a:pt x="311137" y="81141"/>
                        <a:pt x="326709" y="55188"/>
                      </a:cubicBezTo>
                      <a:cubicBezTo>
                        <a:pt x="342790" y="47961"/>
                        <a:pt x="363553" y="51422"/>
                        <a:pt x="381263" y="50404"/>
                      </a:cubicBezTo>
                      <a:cubicBezTo>
                        <a:pt x="406707" y="126432"/>
                        <a:pt x="424213" y="205310"/>
                        <a:pt x="453423" y="280321"/>
                      </a:cubicBezTo>
                      <a:cubicBezTo>
                        <a:pt x="469097" y="327342"/>
                        <a:pt x="486094" y="375280"/>
                        <a:pt x="491590" y="424947"/>
                      </a:cubicBezTo>
                      <a:cubicBezTo>
                        <a:pt x="495966" y="453649"/>
                        <a:pt x="475814" y="459552"/>
                        <a:pt x="451998" y="452122"/>
                      </a:cubicBezTo>
                      <a:cubicBezTo>
                        <a:pt x="417597" y="368461"/>
                        <a:pt x="409048" y="274316"/>
                        <a:pt x="367014" y="193911"/>
                      </a:cubicBezTo>
                      <a:cubicBezTo>
                        <a:pt x="353782" y="173861"/>
                        <a:pt x="323045" y="181494"/>
                        <a:pt x="319789" y="205005"/>
                      </a:cubicBezTo>
                      <a:cubicBezTo>
                        <a:pt x="312053" y="246836"/>
                        <a:pt x="311748" y="289481"/>
                        <a:pt x="309305" y="331820"/>
                      </a:cubicBezTo>
                      <a:cubicBezTo>
                        <a:pt x="306863" y="356654"/>
                        <a:pt x="307575" y="385763"/>
                        <a:pt x="294955" y="409782"/>
                      </a:cubicBezTo>
                      <a:cubicBezTo>
                        <a:pt x="271546" y="414668"/>
                        <a:pt x="251903" y="404490"/>
                        <a:pt x="241012" y="383524"/>
                      </a:cubicBezTo>
                      <a:cubicBezTo>
                        <a:pt x="218010" y="349530"/>
                        <a:pt x="203151" y="313704"/>
                        <a:pt x="183101" y="277166"/>
                      </a:cubicBezTo>
                      <a:cubicBezTo>
                        <a:pt x="175365" y="257624"/>
                        <a:pt x="149616" y="237472"/>
                        <a:pt x="132415" y="258642"/>
                      </a:cubicBezTo>
                      <a:cubicBezTo>
                        <a:pt x="119795" y="277471"/>
                        <a:pt x="131804" y="301999"/>
                        <a:pt x="132924" y="322762"/>
                      </a:cubicBezTo>
                      <a:cubicBezTo>
                        <a:pt x="140761" y="373244"/>
                        <a:pt x="152872" y="422912"/>
                        <a:pt x="164679" y="472478"/>
                      </a:cubicBezTo>
                      <a:cubicBezTo>
                        <a:pt x="169259" y="500976"/>
                        <a:pt x="179335" y="534766"/>
                        <a:pt x="163356" y="561127"/>
                      </a:cubicBezTo>
                      <a:cubicBezTo>
                        <a:pt x="158267" y="560210"/>
                        <a:pt x="153076" y="558989"/>
                        <a:pt x="148394" y="556852"/>
                      </a:cubicBezTo>
                      <a:cubicBezTo>
                        <a:pt x="95266" y="444794"/>
                        <a:pt x="82137" y="317979"/>
                        <a:pt x="32672" y="204496"/>
                      </a:cubicBezTo>
                      <a:cubicBezTo>
                        <a:pt x="38677" y="197168"/>
                        <a:pt x="33385" y="186990"/>
                        <a:pt x="33487" y="17813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 name="Google Shape;1812;p37">
                  <a:extLst>
                    <a:ext uri="{FF2B5EF4-FFF2-40B4-BE49-F238E27FC236}">
                      <a16:creationId xmlns:a16="http://schemas.microsoft.com/office/drawing/2014/main" id="{552D13CB-841F-4127-9759-20445B1681A1}"/>
                    </a:ext>
                  </a:extLst>
                </p:cNvPr>
                <p:cNvSpPr/>
                <p:nvPr/>
              </p:nvSpPr>
              <p:spPr>
                <a:xfrm>
                  <a:off x="13178261" y="4821997"/>
                  <a:ext cx="367102" cy="615680"/>
                </a:xfrm>
                <a:custGeom>
                  <a:avLst/>
                  <a:gdLst/>
                  <a:ahLst/>
                  <a:cxnLst/>
                  <a:rect l="l" t="t" r="r" b="b"/>
                  <a:pathLst>
                    <a:path w="367102" h="615680" extrusionOk="0">
                      <a:moveTo>
                        <a:pt x="87376" y="614785"/>
                      </a:moveTo>
                      <a:cubicBezTo>
                        <a:pt x="191190" y="628321"/>
                        <a:pt x="166356" y="485018"/>
                        <a:pt x="161573" y="420185"/>
                      </a:cubicBezTo>
                      <a:cubicBezTo>
                        <a:pt x="177857" y="412857"/>
                        <a:pt x="194345" y="410516"/>
                        <a:pt x="212462" y="408175"/>
                      </a:cubicBezTo>
                      <a:cubicBezTo>
                        <a:pt x="242079" y="441151"/>
                        <a:pt x="237092" y="494483"/>
                        <a:pt x="269763" y="526034"/>
                      </a:cubicBezTo>
                      <a:cubicBezTo>
                        <a:pt x="288083" y="542420"/>
                        <a:pt x="317293" y="543744"/>
                        <a:pt x="338158" y="531327"/>
                      </a:cubicBezTo>
                      <a:cubicBezTo>
                        <a:pt x="382736" y="500590"/>
                        <a:pt x="365332" y="437894"/>
                        <a:pt x="354442" y="393926"/>
                      </a:cubicBezTo>
                      <a:cubicBezTo>
                        <a:pt x="325639" y="291639"/>
                        <a:pt x="292866" y="189454"/>
                        <a:pt x="243504" y="95106"/>
                      </a:cubicBezTo>
                      <a:cubicBezTo>
                        <a:pt x="227016" y="67422"/>
                        <a:pt x="216533" y="31189"/>
                        <a:pt x="186814" y="14905"/>
                      </a:cubicBezTo>
                      <a:cubicBezTo>
                        <a:pt x="156993" y="2996"/>
                        <a:pt x="123609" y="-1889"/>
                        <a:pt x="91549" y="656"/>
                      </a:cubicBezTo>
                      <a:cubicBezTo>
                        <a:pt x="64578" y="4523"/>
                        <a:pt x="36080" y="17144"/>
                        <a:pt x="24172" y="42995"/>
                      </a:cubicBezTo>
                      <a:cubicBezTo>
                        <a:pt x="18065" y="53682"/>
                        <a:pt x="21119" y="64063"/>
                        <a:pt x="27836" y="70883"/>
                      </a:cubicBezTo>
                      <a:cubicBezTo>
                        <a:pt x="26513" y="71900"/>
                        <a:pt x="25393" y="73223"/>
                        <a:pt x="24478" y="74954"/>
                      </a:cubicBezTo>
                      <a:cubicBezTo>
                        <a:pt x="17048" y="72002"/>
                        <a:pt x="9211" y="81976"/>
                        <a:pt x="9720" y="91747"/>
                      </a:cubicBezTo>
                      <a:cubicBezTo>
                        <a:pt x="-1578" y="199734"/>
                        <a:pt x="-3104" y="308840"/>
                        <a:pt x="5547" y="417132"/>
                      </a:cubicBezTo>
                      <a:cubicBezTo>
                        <a:pt x="13791" y="484509"/>
                        <a:pt x="3002" y="595243"/>
                        <a:pt x="87376" y="614785"/>
                      </a:cubicBezTo>
                      <a:close/>
                      <a:moveTo>
                        <a:pt x="63051" y="69254"/>
                      </a:moveTo>
                      <a:cubicBezTo>
                        <a:pt x="86766" y="40858"/>
                        <a:pt x="134194" y="52461"/>
                        <a:pt x="165847" y="60196"/>
                      </a:cubicBezTo>
                      <a:cubicBezTo>
                        <a:pt x="198620" y="104876"/>
                        <a:pt x="217856" y="161465"/>
                        <a:pt x="242079" y="211845"/>
                      </a:cubicBezTo>
                      <a:cubicBezTo>
                        <a:pt x="253275" y="248282"/>
                        <a:pt x="360651" y="488783"/>
                        <a:pt x="307929" y="495195"/>
                      </a:cubicBezTo>
                      <a:cubicBezTo>
                        <a:pt x="301823" y="495297"/>
                        <a:pt x="295513" y="491328"/>
                        <a:pt x="292968" y="485526"/>
                      </a:cubicBezTo>
                      <a:cubicBezTo>
                        <a:pt x="266201" y="429752"/>
                        <a:pt x="257040" y="345683"/>
                        <a:pt x="174295" y="375199"/>
                      </a:cubicBezTo>
                      <a:cubicBezTo>
                        <a:pt x="149665" y="379677"/>
                        <a:pt x="120760" y="394232"/>
                        <a:pt x="122999" y="423136"/>
                      </a:cubicBezTo>
                      <a:cubicBezTo>
                        <a:pt x="117503" y="466087"/>
                        <a:pt x="124424" y="516772"/>
                        <a:pt x="107121" y="558094"/>
                      </a:cubicBezTo>
                      <a:cubicBezTo>
                        <a:pt x="50431" y="552802"/>
                        <a:pt x="44324" y="233524"/>
                        <a:pt x="34757" y="115359"/>
                      </a:cubicBezTo>
                      <a:cubicBezTo>
                        <a:pt x="35877" y="114749"/>
                        <a:pt x="36894" y="113833"/>
                        <a:pt x="37607" y="112612"/>
                      </a:cubicBezTo>
                      <a:cubicBezTo>
                        <a:pt x="40151" y="101314"/>
                        <a:pt x="39337" y="89304"/>
                        <a:pt x="40151" y="77600"/>
                      </a:cubicBezTo>
                      <a:cubicBezTo>
                        <a:pt x="47988" y="79635"/>
                        <a:pt x="56741" y="77498"/>
                        <a:pt x="63051" y="6925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1813;p37">
                  <a:extLst>
                    <a:ext uri="{FF2B5EF4-FFF2-40B4-BE49-F238E27FC236}">
                      <a16:creationId xmlns:a16="http://schemas.microsoft.com/office/drawing/2014/main" id="{AA70922C-FC78-4F4F-B676-FD8508F5FE60}"/>
                    </a:ext>
                  </a:extLst>
                </p:cNvPr>
                <p:cNvSpPr/>
                <p:nvPr/>
              </p:nvSpPr>
              <p:spPr>
                <a:xfrm>
                  <a:off x="13272152" y="4936354"/>
                  <a:ext cx="119562" cy="183455"/>
                </a:xfrm>
                <a:custGeom>
                  <a:avLst/>
                  <a:gdLst/>
                  <a:ahLst/>
                  <a:cxnLst/>
                  <a:rect l="l" t="t" r="r" b="b"/>
                  <a:pathLst>
                    <a:path w="119562" h="183455" extrusionOk="0">
                      <a:moveTo>
                        <a:pt x="40304" y="175145"/>
                      </a:moveTo>
                      <a:cubicBezTo>
                        <a:pt x="155415" y="228070"/>
                        <a:pt x="133634" y="11282"/>
                        <a:pt x="48344" y="1512"/>
                      </a:cubicBezTo>
                      <a:cubicBezTo>
                        <a:pt x="24121" y="-4697"/>
                        <a:pt x="-11807" y="8433"/>
                        <a:pt x="8651" y="36931"/>
                      </a:cubicBezTo>
                      <a:cubicBezTo>
                        <a:pt x="-1222" y="83952"/>
                        <a:pt x="-13537" y="150617"/>
                        <a:pt x="40304" y="175145"/>
                      </a:cubicBezTo>
                      <a:close/>
                      <a:moveTo>
                        <a:pt x="67784" y="129650"/>
                      </a:moveTo>
                      <a:cubicBezTo>
                        <a:pt x="32161" y="118862"/>
                        <a:pt x="42136" y="71433"/>
                        <a:pt x="32365" y="42732"/>
                      </a:cubicBezTo>
                      <a:cubicBezTo>
                        <a:pt x="69412" y="48330"/>
                        <a:pt x="67071" y="100644"/>
                        <a:pt x="67784" y="12965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 name="Google Shape;1814;p37">
                  <a:extLst>
                    <a:ext uri="{FF2B5EF4-FFF2-40B4-BE49-F238E27FC236}">
                      <a16:creationId xmlns:a16="http://schemas.microsoft.com/office/drawing/2014/main" id="{A719FE33-0F97-4F98-8ABB-D1CE42EDD56D}"/>
                    </a:ext>
                  </a:extLst>
                </p:cNvPr>
                <p:cNvSpPr/>
                <p:nvPr/>
              </p:nvSpPr>
              <p:spPr>
                <a:xfrm>
                  <a:off x="13464650" y="4659418"/>
                  <a:ext cx="425563" cy="568093"/>
                </a:xfrm>
                <a:custGeom>
                  <a:avLst/>
                  <a:gdLst/>
                  <a:ahLst/>
                  <a:cxnLst/>
                  <a:rect l="l" t="t" r="r" b="b"/>
                  <a:pathLst>
                    <a:path w="425563" h="568093" extrusionOk="0">
                      <a:moveTo>
                        <a:pt x="14314" y="155398"/>
                      </a:moveTo>
                      <a:cubicBezTo>
                        <a:pt x="-7466" y="232444"/>
                        <a:pt x="85152" y="234785"/>
                        <a:pt x="137466" y="227457"/>
                      </a:cubicBezTo>
                      <a:cubicBezTo>
                        <a:pt x="174615" y="305826"/>
                        <a:pt x="185912" y="554877"/>
                        <a:pt x="287690" y="566073"/>
                      </a:cubicBezTo>
                      <a:cubicBezTo>
                        <a:pt x="392623" y="585614"/>
                        <a:pt x="388247" y="458697"/>
                        <a:pt x="371250" y="389487"/>
                      </a:cubicBezTo>
                      <a:cubicBezTo>
                        <a:pt x="357612" y="321703"/>
                        <a:pt x="325450" y="258906"/>
                        <a:pt x="309369" y="192445"/>
                      </a:cubicBezTo>
                      <a:cubicBezTo>
                        <a:pt x="310285" y="190410"/>
                        <a:pt x="312015" y="189086"/>
                        <a:pt x="313745" y="187763"/>
                      </a:cubicBezTo>
                      <a:lnTo>
                        <a:pt x="313745" y="187865"/>
                      </a:lnTo>
                      <a:cubicBezTo>
                        <a:pt x="345704" y="165372"/>
                        <a:pt x="392114" y="160181"/>
                        <a:pt x="413081" y="124559"/>
                      </a:cubicBezTo>
                      <a:cubicBezTo>
                        <a:pt x="436388" y="81711"/>
                        <a:pt x="429671" y="7311"/>
                        <a:pt x="370538" y="1917"/>
                      </a:cubicBezTo>
                      <a:cubicBezTo>
                        <a:pt x="257157" y="-7854"/>
                        <a:pt x="141537" y="21051"/>
                        <a:pt x="34263" y="58709"/>
                      </a:cubicBezTo>
                      <a:cubicBezTo>
                        <a:pt x="3322" y="72652"/>
                        <a:pt x="-3802" y="107155"/>
                        <a:pt x="1694" y="137892"/>
                      </a:cubicBezTo>
                      <a:cubicBezTo>
                        <a:pt x="2406" y="145627"/>
                        <a:pt x="7597" y="152141"/>
                        <a:pt x="14314" y="155398"/>
                      </a:cubicBezTo>
                      <a:close/>
                      <a:moveTo>
                        <a:pt x="51056" y="116111"/>
                      </a:moveTo>
                      <a:cubicBezTo>
                        <a:pt x="133496" y="90260"/>
                        <a:pt x="217463" y="73467"/>
                        <a:pt x="303567" y="58200"/>
                      </a:cubicBezTo>
                      <a:cubicBezTo>
                        <a:pt x="327791" y="54536"/>
                        <a:pt x="351505" y="47920"/>
                        <a:pt x="376237" y="53722"/>
                      </a:cubicBezTo>
                      <a:cubicBezTo>
                        <a:pt x="396694" y="116824"/>
                        <a:pt x="328300" y="125679"/>
                        <a:pt x="292474" y="157841"/>
                      </a:cubicBezTo>
                      <a:cubicBezTo>
                        <a:pt x="262958" y="180537"/>
                        <a:pt x="284535" y="219315"/>
                        <a:pt x="286978" y="249339"/>
                      </a:cubicBezTo>
                      <a:cubicBezTo>
                        <a:pt x="300107" y="332797"/>
                        <a:pt x="342854" y="420428"/>
                        <a:pt x="317308" y="504700"/>
                      </a:cubicBezTo>
                      <a:cubicBezTo>
                        <a:pt x="317002" y="504700"/>
                        <a:pt x="316595" y="504802"/>
                        <a:pt x="316290" y="504802"/>
                      </a:cubicBezTo>
                      <a:cubicBezTo>
                        <a:pt x="308453" y="505107"/>
                        <a:pt x="300514" y="504395"/>
                        <a:pt x="292983" y="501952"/>
                      </a:cubicBezTo>
                      <a:cubicBezTo>
                        <a:pt x="261024" y="442514"/>
                        <a:pt x="243010" y="376562"/>
                        <a:pt x="227132" y="311322"/>
                      </a:cubicBezTo>
                      <a:cubicBezTo>
                        <a:pt x="211255" y="252392"/>
                        <a:pt x="197718" y="140029"/>
                        <a:pt x="110902" y="177280"/>
                      </a:cubicBezTo>
                      <a:cubicBezTo>
                        <a:pt x="88714" y="183387"/>
                        <a:pt x="61030" y="192852"/>
                        <a:pt x="39759" y="180537"/>
                      </a:cubicBezTo>
                      <a:cubicBezTo>
                        <a:pt x="35280" y="173514"/>
                        <a:pt x="34161" y="164354"/>
                        <a:pt x="32838" y="156110"/>
                      </a:cubicBezTo>
                      <a:cubicBezTo>
                        <a:pt x="49428" y="150207"/>
                        <a:pt x="47087" y="130259"/>
                        <a:pt x="51056" y="116111"/>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 name="Google Shape;1815;p37">
                  <a:extLst>
                    <a:ext uri="{FF2B5EF4-FFF2-40B4-BE49-F238E27FC236}">
                      <a16:creationId xmlns:a16="http://schemas.microsoft.com/office/drawing/2014/main" id="{4658A086-913E-44B5-B75F-DBECEC9355C5}"/>
                    </a:ext>
                  </a:extLst>
                </p:cNvPr>
                <p:cNvSpPr/>
                <p:nvPr/>
              </p:nvSpPr>
              <p:spPr>
                <a:xfrm>
                  <a:off x="13952066" y="4408232"/>
                  <a:ext cx="403823" cy="688253"/>
                </a:xfrm>
                <a:custGeom>
                  <a:avLst/>
                  <a:gdLst/>
                  <a:ahLst/>
                  <a:cxnLst/>
                  <a:rect l="l" t="t" r="r" b="b"/>
                  <a:pathLst>
                    <a:path w="403823" h="688253" extrusionOk="0">
                      <a:moveTo>
                        <a:pt x="370" y="352540"/>
                      </a:moveTo>
                      <a:cubicBezTo>
                        <a:pt x="370" y="412894"/>
                        <a:pt x="4848" y="473045"/>
                        <a:pt x="11566" y="532993"/>
                      </a:cubicBezTo>
                      <a:cubicBezTo>
                        <a:pt x="16146" y="584085"/>
                        <a:pt x="19097" y="645152"/>
                        <a:pt x="65406" y="677110"/>
                      </a:cubicBezTo>
                      <a:cubicBezTo>
                        <a:pt x="83625" y="688917"/>
                        <a:pt x="110494" y="692784"/>
                        <a:pt x="130137" y="681589"/>
                      </a:cubicBezTo>
                      <a:cubicBezTo>
                        <a:pt x="203621" y="625203"/>
                        <a:pt x="160162" y="494419"/>
                        <a:pt x="153750" y="415744"/>
                      </a:cubicBezTo>
                      <a:cubicBezTo>
                        <a:pt x="178889" y="403124"/>
                        <a:pt x="205962" y="393658"/>
                        <a:pt x="233137" y="386228"/>
                      </a:cubicBezTo>
                      <a:cubicBezTo>
                        <a:pt x="254917" y="435082"/>
                        <a:pt x="249421" y="495233"/>
                        <a:pt x="280972" y="539608"/>
                      </a:cubicBezTo>
                      <a:cubicBezTo>
                        <a:pt x="306519" y="568411"/>
                        <a:pt x="350487" y="551720"/>
                        <a:pt x="372878" y="527395"/>
                      </a:cubicBezTo>
                      <a:cubicBezTo>
                        <a:pt x="412063" y="484343"/>
                        <a:pt x="408093" y="422156"/>
                        <a:pt x="393335" y="369639"/>
                      </a:cubicBezTo>
                      <a:cubicBezTo>
                        <a:pt x="366059" y="278344"/>
                        <a:pt x="344482" y="185420"/>
                        <a:pt x="319648" y="93413"/>
                      </a:cubicBezTo>
                      <a:cubicBezTo>
                        <a:pt x="312524" y="68579"/>
                        <a:pt x="308554" y="41506"/>
                        <a:pt x="292168" y="20642"/>
                      </a:cubicBezTo>
                      <a:cubicBezTo>
                        <a:pt x="270693" y="-4803"/>
                        <a:pt x="225503" y="-7144"/>
                        <a:pt x="201585" y="15960"/>
                      </a:cubicBezTo>
                      <a:cubicBezTo>
                        <a:pt x="153037" y="82930"/>
                        <a:pt x="186929" y="173411"/>
                        <a:pt x="185708" y="249439"/>
                      </a:cubicBezTo>
                      <a:lnTo>
                        <a:pt x="185708" y="249439"/>
                      </a:lnTo>
                      <a:lnTo>
                        <a:pt x="185708" y="249439"/>
                      </a:lnTo>
                      <a:cubicBezTo>
                        <a:pt x="168711" y="259006"/>
                        <a:pt x="151918" y="264298"/>
                        <a:pt x="132274" y="268878"/>
                      </a:cubicBezTo>
                      <a:cubicBezTo>
                        <a:pt x="116601" y="254121"/>
                        <a:pt x="120468" y="227353"/>
                        <a:pt x="117110" y="207404"/>
                      </a:cubicBezTo>
                      <a:cubicBezTo>
                        <a:pt x="114260" y="172291"/>
                        <a:pt x="114870" y="131885"/>
                        <a:pt x="99705" y="98909"/>
                      </a:cubicBezTo>
                      <a:cubicBezTo>
                        <a:pt x="77925" y="45577"/>
                        <a:pt x="22354" y="47307"/>
                        <a:pt x="8818" y="104812"/>
                      </a:cubicBezTo>
                      <a:cubicBezTo>
                        <a:pt x="-3599" y="151426"/>
                        <a:pt x="2202" y="200483"/>
                        <a:pt x="2609" y="248116"/>
                      </a:cubicBezTo>
                      <a:cubicBezTo>
                        <a:pt x="-953" y="282924"/>
                        <a:pt x="65" y="317732"/>
                        <a:pt x="370" y="352540"/>
                      </a:cubicBezTo>
                      <a:close/>
                      <a:moveTo>
                        <a:pt x="49325" y="106135"/>
                      </a:moveTo>
                      <a:cubicBezTo>
                        <a:pt x="78739" y="162011"/>
                        <a:pt x="55839" y="232747"/>
                        <a:pt x="85965" y="288929"/>
                      </a:cubicBezTo>
                      <a:cubicBezTo>
                        <a:pt x="98281" y="309895"/>
                        <a:pt x="123725" y="322515"/>
                        <a:pt x="147439" y="313864"/>
                      </a:cubicBezTo>
                      <a:cubicBezTo>
                        <a:pt x="171968" y="304908"/>
                        <a:pt x="199346" y="297783"/>
                        <a:pt x="218379" y="279260"/>
                      </a:cubicBezTo>
                      <a:cubicBezTo>
                        <a:pt x="255426" y="250049"/>
                        <a:pt x="178482" y="12398"/>
                        <a:pt x="260108" y="45883"/>
                      </a:cubicBezTo>
                      <a:cubicBezTo>
                        <a:pt x="266622" y="54330"/>
                        <a:pt x="267436" y="61760"/>
                        <a:pt x="270387" y="73261"/>
                      </a:cubicBezTo>
                      <a:cubicBezTo>
                        <a:pt x="285145" y="145829"/>
                        <a:pt x="303465" y="217684"/>
                        <a:pt x="321378" y="289539"/>
                      </a:cubicBezTo>
                      <a:cubicBezTo>
                        <a:pt x="330945" y="346840"/>
                        <a:pt x="397610" y="468160"/>
                        <a:pt x="322091" y="499813"/>
                      </a:cubicBezTo>
                      <a:cubicBezTo>
                        <a:pt x="294203" y="457880"/>
                        <a:pt x="293898" y="320989"/>
                        <a:pt x="222857" y="341650"/>
                      </a:cubicBezTo>
                      <a:cubicBezTo>
                        <a:pt x="186522" y="351420"/>
                        <a:pt x="144081" y="361293"/>
                        <a:pt x="119959" y="392233"/>
                      </a:cubicBezTo>
                      <a:cubicBezTo>
                        <a:pt x="111512" y="408416"/>
                        <a:pt x="118534" y="427449"/>
                        <a:pt x="117211" y="444853"/>
                      </a:cubicBezTo>
                      <a:cubicBezTo>
                        <a:pt x="116499" y="505920"/>
                        <a:pt x="139094" y="574722"/>
                        <a:pt x="108153" y="631005"/>
                      </a:cubicBezTo>
                      <a:cubicBezTo>
                        <a:pt x="61437" y="610140"/>
                        <a:pt x="49325" y="373710"/>
                        <a:pt x="39758" y="316205"/>
                      </a:cubicBezTo>
                      <a:cubicBezTo>
                        <a:pt x="33550" y="246894"/>
                        <a:pt x="18996" y="171579"/>
                        <a:pt x="49325" y="106135"/>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 name="Google Shape;1816;p37">
                  <a:extLst>
                    <a:ext uri="{FF2B5EF4-FFF2-40B4-BE49-F238E27FC236}">
                      <a16:creationId xmlns:a16="http://schemas.microsoft.com/office/drawing/2014/main" id="{5C23B8E6-2138-4F61-AA9C-E1D3DBE35FA6}"/>
                    </a:ext>
                  </a:extLst>
                </p:cNvPr>
                <p:cNvSpPr/>
                <p:nvPr/>
              </p:nvSpPr>
              <p:spPr>
                <a:xfrm>
                  <a:off x="12889369" y="5276562"/>
                  <a:ext cx="1801369" cy="1702156"/>
                </a:xfrm>
                <a:custGeom>
                  <a:avLst/>
                  <a:gdLst/>
                  <a:ahLst/>
                  <a:cxnLst/>
                  <a:rect l="l" t="t" r="r" b="b"/>
                  <a:pathLst>
                    <a:path w="1801369" h="1702156" extrusionOk="0">
                      <a:moveTo>
                        <a:pt x="1384889" y="8163"/>
                      </a:moveTo>
                      <a:cubicBezTo>
                        <a:pt x="1187032" y="67398"/>
                        <a:pt x="991110" y="135589"/>
                        <a:pt x="802820" y="221083"/>
                      </a:cubicBezTo>
                      <a:cubicBezTo>
                        <a:pt x="728827" y="256094"/>
                        <a:pt x="654733" y="290801"/>
                        <a:pt x="577483" y="317975"/>
                      </a:cubicBezTo>
                      <a:cubicBezTo>
                        <a:pt x="440083" y="369882"/>
                        <a:pt x="300952" y="417107"/>
                        <a:pt x="160295" y="459447"/>
                      </a:cubicBezTo>
                      <a:cubicBezTo>
                        <a:pt x="121110" y="474917"/>
                        <a:pt x="72460" y="476647"/>
                        <a:pt x="40502" y="505349"/>
                      </a:cubicBezTo>
                      <a:cubicBezTo>
                        <a:pt x="34802" y="511252"/>
                        <a:pt x="32462" y="518784"/>
                        <a:pt x="32767" y="526315"/>
                      </a:cubicBezTo>
                      <a:cubicBezTo>
                        <a:pt x="26660" y="523872"/>
                        <a:pt x="20452" y="522448"/>
                        <a:pt x="14447" y="526417"/>
                      </a:cubicBezTo>
                      <a:cubicBezTo>
                        <a:pt x="11393" y="528860"/>
                        <a:pt x="8951" y="532320"/>
                        <a:pt x="7119" y="536289"/>
                      </a:cubicBezTo>
                      <a:cubicBezTo>
                        <a:pt x="-11100" y="540870"/>
                        <a:pt x="11292" y="593591"/>
                        <a:pt x="12208" y="608857"/>
                      </a:cubicBezTo>
                      <a:cubicBezTo>
                        <a:pt x="27169" y="673995"/>
                        <a:pt x="43555" y="738726"/>
                        <a:pt x="60145" y="803457"/>
                      </a:cubicBezTo>
                      <a:cubicBezTo>
                        <a:pt x="78669" y="874193"/>
                        <a:pt x="91595" y="946150"/>
                        <a:pt x="106454" y="1017700"/>
                      </a:cubicBezTo>
                      <a:cubicBezTo>
                        <a:pt x="137293" y="1143701"/>
                        <a:pt x="178208" y="1267260"/>
                        <a:pt x="217596" y="1390818"/>
                      </a:cubicBezTo>
                      <a:cubicBezTo>
                        <a:pt x="242735" y="1465015"/>
                        <a:pt x="260139" y="1541450"/>
                        <a:pt x="279681" y="1617173"/>
                      </a:cubicBezTo>
                      <a:cubicBezTo>
                        <a:pt x="286296" y="1638852"/>
                        <a:pt x="290367" y="1662464"/>
                        <a:pt x="304006" y="1681089"/>
                      </a:cubicBezTo>
                      <a:cubicBezTo>
                        <a:pt x="333826" y="1715490"/>
                        <a:pt x="385021" y="1699206"/>
                        <a:pt x="423391" y="1691471"/>
                      </a:cubicBezTo>
                      <a:cubicBezTo>
                        <a:pt x="507867" y="1674881"/>
                        <a:pt x="584710" y="1637020"/>
                        <a:pt x="661654" y="1599769"/>
                      </a:cubicBezTo>
                      <a:cubicBezTo>
                        <a:pt x="738089" y="1568218"/>
                        <a:pt x="816051" y="1539923"/>
                        <a:pt x="892995" y="1509594"/>
                      </a:cubicBezTo>
                      <a:cubicBezTo>
                        <a:pt x="1041184" y="1471427"/>
                        <a:pt x="1182860" y="1416263"/>
                        <a:pt x="1323212" y="1356214"/>
                      </a:cubicBezTo>
                      <a:cubicBezTo>
                        <a:pt x="1363618" y="1341049"/>
                        <a:pt x="1406059" y="1333110"/>
                        <a:pt x="1447890" y="1322831"/>
                      </a:cubicBezTo>
                      <a:cubicBezTo>
                        <a:pt x="1507430" y="1306037"/>
                        <a:pt x="1564629" y="1281916"/>
                        <a:pt x="1622032" y="1259016"/>
                      </a:cubicBezTo>
                      <a:cubicBezTo>
                        <a:pt x="1676483" y="1233062"/>
                        <a:pt x="1746914" y="1221460"/>
                        <a:pt x="1789762" y="1177898"/>
                      </a:cubicBezTo>
                      <a:cubicBezTo>
                        <a:pt x="1812052" y="1141564"/>
                        <a:pt x="1797192" y="1097494"/>
                        <a:pt x="1786913" y="1059632"/>
                      </a:cubicBezTo>
                      <a:cubicBezTo>
                        <a:pt x="1752512" y="917347"/>
                        <a:pt x="1700503" y="780353"/>
                        <a:pt x="1662438" y="639187"/>
                      </a:cubicBezTo>
                      <a:cubicBezTo>
                        <a:pt x="1621116" y="457920"/>
                        <a:pt x="1579489" y="275330"/>
                        <a:pt x="1502646" y="105056"/>
                      </a:cubicBezTo>
                      <a:cubicBezTo>
                        <a:pt x="1475472" y="47653"/>
                        <a:pt x="1467431" y="-24508"/>
                        <a:pt x="1384889" y="8163"/>
                      </a:cubicBezTo>
                      <a:close/>
                      <a:moveTo>
                        <a:pt x="981034" y="219556"/>
                      </a:moveTo>
                      <a:cubicBezTo>
                        <a:pt x="1124032" y="164698"/>
                        <a:pt x="1266216" y="114114"/>
                        <a:pt x="1414099" y="70655"/>
                      </a:cubicBezTo>
                      <a:cubicBezTo>
                        <a:pt x="1447686" y="142306"/>
                        <a:pt x="1475370" y="215892"/>
                        <a:pt x="1499390" y="290597"/>
                      </a:cubicBezTo>
                      <a:cubicBezTo>
                        <a:pt x="1397306" y="317772"/>
                        <a:pt x="1302856" y="369373"/>
                        <a:pt x="1199449" y="393800"/>
                      </a:cubicBezTo>
                      <a:cubicBezTo>
                        <a:pt x="1137059" y="409372"/>
                        <a:pt x="1078435" y="436649"/>
                        <a:pt x="1016452" y="453646"/>
                      </a:cubicBezTo>
                      <a:cubicBezTo>
                        <a:pt x="1002102" y="458327"/>
                        <a:pt x="885871" y="489064"/>
                        <a:pt x="820122" y="519496"/>
                      </a:cubicBezTo>
                      <a:cubicBezTo>
                        <a:pt x="799970" y="450694"/>
                        <a:pt x="779716" y="381994"/>
                        <a:pt x="773712" y="310444"/>
                      </a:cubicBezTo>
                      <a:cubicBezTo>
                        <a:pt x="842310" y="278893"/>
                        <a:pt x="910298" y="246018"/>
                        <a:pt x="981034" y="219556"/>
                      </a:cubicBezTo>
                      <a:close/>
                      <a:moveTo>
                        <a:pt x="1546818" y="453442"/>
                      </a:moveTo>
                      <a:cubicBezTo>
                        <a:pt x="1455829" y="474612"/>
                        <a:pt x="1364737" y="495883"/>
                        <a:pt x="1274765" y="521125"/>
                      </a:cubicBezTo>
                      <a:cubicBezTo>
                        <a:pt x="1205658" y="527944"/>
                        <a:pt x="1141843" y="557561"/>
                        <a:pt x="1073143" y="565602"/>
                      </a:cubicBezTo>
                      <a:cubicBezTo>
                        <a:pt x="1009226" y="568960"/>
                        <a:pt x="949889" y="593794"/>
                        <a:pt x="889128" y="611402"/>
                      </a:cubicBezTo>
                      <a:cubicBezTo>
                        <a:pt x="880680" y="614353"/>
                        <a:pt x="862666" y="617610"/>
                        <a:pt x="848519" y="623310"/>
                      </a:cubicBezTo>
                      <a:cubicBezTo>
                        <a:pt x="843430" y="601733"/>
                        <a:pt x="837730" y="580258"/>
                        <a:pt x="831623" y="558884"/>
                      </a:cubicBezTo>
                      <a:cubicBezTo>
                        <a:pt x="881189" y="546773"/>
                        <a:pt x="930043" y="529572"/>
                        <a:pt x="980118" y="519191"/>
                      </a:cubicBezTo>
                      <a:cubicBezTo>
                        <a:pt x="1063576" y="502906"/>
                        <a:pt x="1142759" y="471253"/>
                        <a:pt x="1225708" y="452831"/>
                      </a:cubicBezTo>
                      <a:cubicBezTo>
                        <a:pt x="1325756" y="430338"/>
                        <a:pt x="1416542" y="385149"/>
                        <a:pt x="1514758" y="356753"/>
                      </a:cubicBezTo>
                      <a:cubicBezTo>
                        <a:pt x="1516386" y="356346"/>
                        <a:pt x="1517811" y="355633"/>
                        <a:pt x="1519236" y="355023"/>
                      </a:cubicBezTo>
                      <a:cubicBezTo>
                        <a:pt x="1528905" y="387693"/>
                        <a:pt x="1538065" y="420466"/>
                        <a:pt x="1546818" y="453442"/>
                      </a:cubicBezTo>
                      <a:close/>
                      <a:moveTo>
                        <a:pt x="1682997" y="940450"/>
                      </a:moveTo>
                      <a:cubicBezTo>
                        <a:pt x="1457152" y="994087"/>
                        <a:pt x="1245148" y="1094542"/>
                        <a:pt x="1017877" y="1143701"/>
                      </a:cubicBezTo>
                      <a:cubicBezTo>
                        <a:pt x="1007903" y="1146042"/>
                        <a:pt x="993450" y="1146551"/>
                        <a:pt x="981339" y="1149604"/>
                      </a:cubicBezTo>
                      <a:cubicBezTo>
                        <a:pt x="980219" y="1144719"/>
                        <a:pt x="978998" y="1139935"/>
                        <a:pt x="977878" y="1135050"/>
                      </a:cubicBezTo>
                      <a:cubicBezTo>
                        <a:pt x="972993" y="1116119"/>
                        <a:pt x="968311" y="1097189"/>
                        <a:pt x="963426" y="1078258"/>
                      </a:cubicBezTo>
                      <a:cubicBezTo>
                        <a:pt x="1052176" y="1073169"/>
                        <a:pt x="1138077" y="1033475"/>
                        <a:pt x="1224894" y="1016275"/>
                      </a:cubicBezTo>
                      <a:cubicBezTo>
                        <a:pt x="1280770" y="1007929"/>
                        <a:pt x="1333084" y="987472"/>
                        <a:pt x="1386314" y="969457"/>
                      </a:cubicBezTo>
                      <a:cubicBezTo>
                        <a:pt x="1481375" y="947778"/>
                        <a:pt x="1574095" y="918161"/>
                        <a:pt x="1667527" y="891291"/>
                      </a:cubicBezTo>
                      <a:cubicBezTo>
                        <a:pt x="1672819" y="907779"/>
                        <a:pt x="1677908" y="924064"/>
                        <a:pt x="1682997" y="940450"/>
                      </a:cubicBezTo>
                      <a:close/>
                      <a:moveTo>
                        <a:pt x="919254" y="1171283"/>
                      </a:moveTo>
                      <a:cubicBezTo>
                        <a:pt x="925768" y="1197745"/>
                        <a:pt x="931468" y="1224615"/>
                        <a:pt x="937065" y="1251484"/>
                      </a:cubicBezTo>
                      <a:cubicBezTo>
                        <a:pt x="888721" y="1231027"/>
                        <a:pt x="837628" y="1217694"/>
                        <a:pt x="786943" y="1204157"/>
                      </a:cubicBezTo>
                      <a:cubicBezTo>
                        <a:pt x="822667" y="1142989"/>
                        <a:pt x="860121" y="1080395"/>
                        <a:pt x="882207" y="1012713"/>
                      </a:cubicBezTo>
                      <a:cubicBezTo>
                        <a:pt x="894420" y="1065536"/>
                        <a:pt x="906634" y="1118257"/>
                        <a:pt x="919254" y="1171283"/>
                      </a:cubicBezTo>
                      <a:close/>
                      <a:moveTo>
                        <a:pt x="1571347" y="850987"/>
                      </a:moveTo>
                      <a:cubicBezTo>
                        <a:pt x="1498575" y="873277"/>
                        <a:pt x="1424176" y="890274"/>
                        <a:pt x="1351811" y="913988"/>
                      </a:cubicBezTo>
                      <a:cubicBezTo>
                        <a:pt x="1313746" y="928746"/>
                        <a:pt x="1276292" y="944623"/>
                        <a:pt x="1236497" y="953987"/>
                      </a:cubicBezTo>
                      <a:cubicBezTo>
                        <a:pt x="1140316" y="977192"/>
                        <a:pt x="1050141" y="1019023"/>
                        <a:pt x="955894" y="1048131"/>
                      </a:cubicBezTo>
                      <a:cubicBezTo>
                        <a:pt x="942154" y="993986"/>
                        <a:pt x="928313" y="939840"/>
                        <a:pt x="914674" y="885592"/>
                      </a:cubicBezTo>
                      <a:cubicBezTo>
                        <a:pt x="953961" y="873786"/>
                        <a:pt x="993349" y="861979"/>
                        <a:pt x="1032737" y="850580"/>
                      </a:cubicBezTo>
                      <a:cubicBezTo>
                        <a:pt x="1081387" y="832565"/>
                        <a:pt x="1130139" y="814856"/>
                        <a:pt x="1179603" y="798775"/>
                      </a:cubicBezTo>
                      <a:cubicBezTo>
                        <a:pt x="1164438" y="835924"/>
                        <a:pt x="1181842" y="886304"/>
                        <a:pt x="1233443" y="900146"/>
                      </a:cubicBezTo>
                      <a:cubicBezTo>
                        <a:pt x="1292475" y="914192"/>
                        <a:pt x="1368605" y="883251"/>
                        <a:pt x="1376136" y="817299"/>
                      </a:cubicBezTo>
                      <a:cubicBezTo>
                        <a:pt x="1380920" y="790837"/>
                        <a:pt x="1372371" y="760201"/>
                        <a:pt x="1350488" y="744934"/>
                      </a:cubicBezTo>
                      <a:cubicBezTo>
                        <a:pt x="1432420" y="714706"/>
                        <a:pt x="1513333" y="681120"/>
                        <a:pt x="1598114" y="659950"/>
                      </a:cubicBezTo>
                      <a:cubicBezTo>
                        <a:pt x="1601473" y="673893"/>
                        <a:pt x="1604832" y="687837"/>
                        <a:pt x="1608190" y="701781"/>
                      </a:cubicBezTo>
                      <a:cubicBezTo>
                        <a:pt x="1619691" y="742695"/>
                        <a:pt x="1632617" y="783305"/>
                        <a:pt x="1645645" y="823914"/>
                      </a:cubicBezTo>
                      <a:cubicBezTo>
                        <a:pt x="1617452" y="832769"/>
                        <a:pt x="1588445" y="846509"/>
                        <a:pt x="1571347" y="850987"/>
                      </a:cubicBezTo>
                      <a:close/>
                      <a:moveTo>
                        <a:pt x="1266419" y="773229"/>
                      </a:moveTo>
                      <a:cubicBezTo>
                        <a:pt x="1270083" y="794399"/>
                        <a:pt x="1292169" y="798673"/>
                        <a:pt x="1310693" y="799996"/>
                      </a:cubicBezTo>
                      <a:cubicBezTo>
                        <a:pt x="1317410" y="850275"/>
                        <a:pt x="1218889" y="871445"/>
                        <a:pt x="1203419" y="822388"/>
                      </a:cubicBezTo>
                      <a:cubicBezTo>
                        <a:pt x="1199653" y="811803"/>
                        <a:pt x="1200773" y="800607"/>
                        <a:pt x="1205149" y="790837"/>
                      </a:cubicBezTo>
                      <a:cubicBezTo>
                        <a:pt x="1225403" y="784526"/>
                        <a:pt x="1245759" y="778623"/>
                        <a:pt x="1266419" y="773229"/>
                      </a:cubicBezTo>
                      <a:close/>
                      <a:moveTo>
                        <a:pt x="1582033" y="593387"/>
                      </a:moveTo>
                      <a:cubicBezTo>
                        <a:pt x="1506310" y="612623"/>
                        <a:pt x="1433437" y="641324"/>
                        <a:pt x="1360259" y="668601"/>
                      </a:cubicBezTo>
                      <a:cubicBezTo>
                        <a:pt x="1246064" y="714503"/>
                        <a:pt x="1125253" y="740456"/>
                        <a:pt x="1011669" y="788496"/>
                      </a:cubicBezTo>
                      <a:cubicBezTo>
                        <a:pt x="973909" y="799793"/>
                        <a:pt x="936251" y="810989"/>
                        <a:pt x="898593" y="822388"/>
                      </a:cubicBezTo>
                      <a:cubicBezTo>
                        <a:pt x="884650" y="767020"/>
                        <a:pt x="870706" y="711755"/>
                        <a:pt x="856661" y="656388"/>
                      </a:cubicBezTo>
                      <a:cubicBezTo>
                        <a:pt x="901647" y="656693"/>
                        <a:pt x="947142" y="638475"/>
                        <a:pt x="991211" y="630943"/>
                      </a:cubicBezTo>
                      <a:cubicBezTo>
                        <a:pt x="1038945" y="619646"/>
                        <a:pt x="1088613" y="626159"/>
                        <a:pt x="1136347" y="614862"/>
                      </a:cubicBezTo>
                      <a:cubicBezTo>
                        <a:pt x="1278836" y="583413"/>
                        <a:pt x="1421733" y="554101"/>
                        <a:pt x="1563815" y="519394"/>
                      </a:cubicBezTo>
                      <a:cubicBezTo>
                        <a:pt x="1569922" y="544025"/>
                        <a:pt x="1576028" y="568655"/>
                        <a:pt x="1582033" y="593387"/>
                      </a:cubicBezTo>
                      <a:close/>
                      <a:moveTo>
                        <a:pt x="171999" y="1045180"/>
                      </a:moveTo>
                      <a:cubicBezTo>
                        <a:pt x="156020" y="984927"/>
                        <a:pt x="140957" y="924471"/>
                        <a:pt x="125080" y="864320"/>
                      </a:cubicBezTo>
                      <a:cubicBezTo>
                        <a:pt x="128845" y="865643"/>
                        <a:pt x="133425" y="866763"/>
                        <a:pt x="138921" y="867374"/>
                      </a:cubicBezTo>
                      <a:cubicBezTo>
                        <a:pt x="212507" y="876839"/>
                        <a:pt x="284668" y="862692"/>
                        <a:pt x="356930" y="848137"/>
                      </a:cubicBezTo>
                      <a:cubicBezTo>
                        <a:pt x="373724" y="887220"/>
                        <a:pt x="376675" y="930985"/>
                        <a:pt x="390313" y="970882"/>
                      </a:cubicBezTo>
                      <a:cubicBezTo>
                        <a:pt x="318051" y="997242"/>
                        <a:pt x="247620" y="1029303"/>
                        <a:pt x="171999" y="1045180"/>
                      </a:cubicBezTo>
                      <a:close/>
                      <a:moveTo>
                        <a:pt x="538299" y="986352"/>
                      </a:moveTo>
                      <a:cubicBezTo>
                        <a:pt x="589086" y="975869"/>
                        <a:pt x="639263" y="963554"/>
                        <a:pt x="689338" y="950323"/>
                      </a:cubicBezTo>
                      <a:cubicBezTo>
                        <a:pt x="654835" y="1011899"/>
                        <a:pt x="621248" y="1074390"/>
                        <a:pt x="581962" y="1133015"/>
                      </a:cubicBezTo>
                      <a:cubicBezTo>
                        <a:pt x="507358" y="1111539"/>
                        <a:pt x="440083" y="1072965"/>
                        <a:pt x="373215" y="1033068"/>
                      </a:cubicBezTo>
                      <a:cubicBezTo>
                        <a:pt x="427564" y="1014545"/>
                        <a:pt x="482015" y="996225"/>
                        <a:pt x="538299" y="986352"/>
                      </a:cubicBezTo>
                      <a:close/>
                      <a:moveTo>
                        <a:pt x="623385" y="904930"/>
                      </a:moveTo>
                      <a:cubicBezTo>
                        <a:pt x="623894" y="856382"/>
                        <a:pt x="614938" y="807325"/>
                        <a:pt x="610968" y="758878"/>
                      </a:cubicBezTo>
                      <a:cubicBezTo>
                        <a:pt x="674478" y="727429"/>
                        <a:pt x="746842" y="723867"/>
                        <a:pt x="814626" y="706157"/>
                      </a:cubicBezTo>
                      <a:cubicBezTo>
                        <a:pt x="824194" y="750736"/>
                        <a:pt x="833862" y="795213"/>
                        <a:pt x="843531" y="839588"/>
                      </a:cubicBezTo>
                      <a:cubicBezTo>
                        <a:pt x="815135" y="848646"/>
                        <a:pt x="786739" y="857807"/>
                        <a:pt x="758648" y="867679"/>
                      </a:cubicBezTo>
                      <a:cubicBezTo>
                        <a:pt x="713968" y="881623"/>
                        <a:pt x="668677" y="893429"/>
                        <a:pt x="623385" y="904930"/>
                      </a:cubicBezTo>
                      <a:close/>
                      <a:moveTo>
                        <a:pt x="666743" y="357567"/>
                      </a:moveTo>
                      <a:cubicBezTo>
                        <a:pt x="693918" y="346575"/>
                        <a:pt x="720685" y="334769"/>
                        <a:pt x="747453" y="322657"/>
                      </a:cubicBezTo>
                      <a:cubicBezTo>
                        <a:pt x="745926" y="350239"/>
                        <a:pt x="747351" y="377516"/>
                        <a:pt x="750608" y="404589"/>
                      </a:cubicBezTo>
                      <a:cubicBezTo>
                        <a:pt x="748776" y="415886"/>
                        <a:pt x="748471" y="427387"/>
                        <a:pt x="748572" y="438786"/>
                      </a:cubicBezTo>
                      <a:cubicBezTo>
                        <a:pt x="748572" y="441127"/>
                        <a:pt x="750506" y="443061"/>
                        <a:pt x="752847" y="443061"/>
                      </a:cubicBezTo>
                      <a:cubicBezTo>
                        <a:pt x="754374" y="442654"/>
                        <a:pt x="755290" y="441839"/>
                        <a:pt x="756002" y="440720"/>
                      </a:cubicBezTo>
                      <a:cubicBezTo>
                        <a:pt x="762211" y="475833"/>
                        <a:pt x="770658" y="510641"/>
                        <a:pt x="779309" y="545450"/>
                      </a:cubicBezTo>
                      <a:cubicBezTo>
                        <a:pt x="776969" y="548299"/>
                        <a:pt x="775645" y="551047"/>
                        <a:pt x="775340" y="553694"/>
                      </a:cubicBezTo>
                      <a:cubicBezTo>
                        <a:pt x="755799" y="543007"/>
                        <a:pt x="731168" y="552167"/>
                        <a:pt x="709998" y="553999"/>
                      </a:cubicBezTo>
                      <a:cubicBezTo>
                        <a:pt x="478250" y="592573"/>
                        <a:pt x="559062" y="627381"/>
                        <a:pt x="465935" y="431865"/>
                      </a:cubicBezTo>
                      <a:cubicBezTo>
                        <a:pt x="533312" y="408049"/>
                        <a:pt x="600180" y="383317"/>
                        <a:pt x="666743" y="357567"/>
                      </a:cubicBezTo>
                      <a:close/>
                      <a:moveTo>
                        <a:pt x="35820" y="576899"/>
                      </a:moveTo>
                      <a:cubicBezTo>
                        <a:pt x="45387" y="567637"/>
                        <a:pt x="47525" y="548808"/>
                        <a:pt x="32258" y="542396"/>
                      </a:cubicBezTo>
                      <a:cubicBezTo>
                        <a:pt x="32258" y="542294"/>
                        <a:pt x="32258" y="542091"/>
                        <a:pt x="32156" y="541989"/>
                      </a:cubicBezTo>
                      <a:cubicBezTo>
                        <a:pt x="33581" y="541480"/>
                        <a:pt x="35108" y="541073"/>
                        <a:pt x="36634" y="540768"/>
                      </a:cubicBezTo>
                      <a:cubicBezTo>
                        <a:pt x="41316" y="549724"/>
                        <a:pt x="49662" y="556645"/>
                        <a:pt x="60247" y="557561"/>
                      </a:cubicBezTo>
                      <a:cubicBezTo>
                        <a:pt x="73376" y="559800"/>
                        <a:pt x="85793" y="555017"/>
                        <a:pt x="97803" y="550437"/>
                      </a:cubicBezTo>
                      <a:cubicBezTo>
                        <a:pt x="142585" y="536086"/>
                        <a:pt x="187877" y="523160"/>
                        <a:pt x="232761" y="508911"/>
                      </a:cubicBezTo>
                      <a:cubicBezTo>
                        <a:pt x="261361" y="500158"/>
                        <a:pt x="289757" y="491100"/>
                        <a:pt x="318153" y="481940"/>
                      </a:cubicBezTo>
                      <a:cubicBezTo>
                        <a:pt x="319476" y="539343"/>
                        <a:pt x="332809" y="597153"/>
                        <a:pt x="338712" y="654148"/>
                      </a:cubicBezTo>
                      <a:cubicBezTo>
                        <a:pt x="281207" y="685293"/>
                        <a:pt x="214135" y="694351"/>
                        <a:pt x="151135" y="709414"/>
                      </a:cubicBezTo>
                      <a:cubicBezTo>
                        <a:pt x="133425" y="714910"/>
                        <a:pt x="105131" y="719592"/>
                        <a:pt x="87422" y="731398"/>
                      </a:cubicBezTo>
                      <a:cubicBezTo>
                        <a:pt x="78974" y="703714"/>
                        <a:pt x="70119" y="676133"/>
                        <a:pt x="60552" y="648652"/>
                      </a:cubicBezTo>
                      <a:cubicBezTo>
                        <a:pt x="52410" y="624836"/>
                        <a:pt x="45387" y="600308"/>
                        <a:pt x="35820" y="576899"/>
                      </a:cubicBezTo>
                      <a:close/>
                      <a:moveTo>
                        <a:pt x="105131" y="791447"/>
                      </a:moveTo>
                      <a:cubicBezTo>
                        <a:pt x="123451" y="791345"/>
                        <a:pt x="145028" y="781066"/>
                        <a:pt x="163959" y="777096"/>
                      </a:cubicBezTo>
                      <a:cubicBezTo>
                        <a:pt x="225331" y="762848"/>
                        <a:pt x="290062" y="750023"/>
                        <a:pt x="349399" y="724274"/>
                      </a:cubicBezTo>
                      <a:cubicBezTo>
                        <a:pt x="401611" y="701170"/>
                        <a:pt x="410974" y="673181"/>
                        <a:pt x="393876" y="620460"/>
                      </a:cubicBezTo>
                      <a:cubicBezTo>
                        <a:pt x="383291" y="568757"/>
                        <a:pt x="373825" y="518682"/>
                        <a:pt x="363342" y="467182"/>
                      </a:cubicBezTo>
                      <a:cubicBezTo>
                        <a:pt x="391942" y="457615"/>
                        <a:pt x="420440" y="447946"/>
                        <a:pt x="448938" y="437972"/>
                      </a:cubicBezTo>
                      <a:cubicBezTo>
                        <a:pt x="451889" y="468098"/>
                        <a:pt x="470820" y="521328"/>
                        <a:pt x="470413" y="532015"/>
                      </a:cubicBezTo>
                      <a:cubicBezTo>
                        <a:pt x="478759" y="572523"/>
                        <a:pt x="476825" y="630841"/>
                        <a:pt x="528935" y="639594"/>
                      </a:cubicBezTo>
                      <a:cubicBezTo>
                        <a:pt x="602724" y="648958"/>
                        <a:pt x="676106" y="620155"/>
                        <a:pt x="749895" y="616491"/>
                      </a:cubicBezTo>
                      <a:cubicBezTo>
                        <a:pt x="762516" y="616287"/>
                        <a:pt x="776561" y="614048"/>
                        <a:pt x="784704" y="602852"/>
                      </a:cubicBezTo>
                      <a:cubicBezTo>
                        <a:pt x="787553" y="599392"/>
                        <a:pt x="789385" y="595321"/>
                        <a:pt x="790505" y="591148"/>
                      </a:cubicBezTo>
                      <a:cubicBezTo>
                        <a:pt x="794474" y="607839"/>
                        <a:pt x="798240" y="624633"/>
                        <a:pt x="801599" y="641426"/>
                      </a:cubicBezTo>
                      <a:cubicBezTo>
                        <a:pt x="800785" y="641630"/>
                        <a:pt x="800072" y="641630"/>
                        <a:pt x="799258" y="641833"/>
                      </a:cubicBezTo>
                      <a:cubicBezTo>
                        <a:pt x="727097" y="669619"/>
                        <a:pt x="631731" y="668601"/>
                        <a:pt x="579417" y="731195"/>
                      </a:cubicBezTo>
                      <a:cubicBezTo>
                        <a:pt x="551530" y="721118"/>
                        <a:pt x="569138" y="824220"/>
                        <a:pt x="565982" y="841726"/>
                      </a:cubicBezTo>
                      <a:cubicBezTo>
                        <a:pt x="570054" y="865542"/>
                        <a:pt x="561606" y="896380"/>
                        <a:pt x="573718" y="917550"/>
                      </a:cubicBezTo>
                      <a:cubicBezTo>
                        <a:pt x="533922" y="927626"/>
                        <a:pt x="494331" y="937906"/>
                        <a:pt x="454942" y="949712"/>
                      </a:cubicBezTo>
                      <a:cubicBezTo>
                        <a:pt x="391942" y="671044"/>
                        <a:pt x="373418" y="822693"/>
                        <a:pt x="144010" y="833583"/>
                      </a:cubicBezTo>
                      <a:cubicBezTo>
                        <a:pt x="132713" y="833685"/>
                        <a:pt x="124164" y="836331"/>
                        <a:pt x="118566" y="839995"/>
                      </a:cubicBezTo>
                      <a:cubicBezTo>
                        <a:pt x="114189" y="823711"/>
                        <a:pt x="109711" y="807528"/>
                        <a:pt x="105131" y="791447"/>
                      </a:cubicBezTo>
                      <a:close/>
                      <a:moveTo>
                        <a:pt x="281207" y="1377486"/>
                      </a:moveTo>
                      <a:cubicBezTo>
                        <a:pt x="257798" y="1311024"/>
                        <a:pt x="235712" y="1242019"/>
                        <a:pt x="213219" y="1173217"/>
                      </a:cubicBezTo>
                      <a:cubicBezTo>
                        <a:pt x="300443" y="1206804"/>
                        <a:pt x="376879" y="1262273"/>
                        <a:pt x="464815" y="1295249"/>
                      </a:cubicBezTo>
                      <a:cubicBezTo>
                        <a:pt x="447513" y="1393770"/>
                        <a:pt x="376777" y="1471020"/>
                        <a:pt x="333725" y="1559770"/>
                      </a:cubicBezTo>
                      <a:cubicBezTo>
                        <a:pt x="317237" y="1498805"/>
                        <a:pt x="302988" y="1437026"/>
                        <a:pt x="281207" y="1377486"/>
                      </a:cubicBezTo>
                      <a:close/>
                      <a:moveTo>
                        <a:pt x="608017" y="1549287"/>
                      </a:moveTo>
                      <a:cubicBezTo>
                        <a:pt x="582572" y="1562315"/>
                        <a:pt x="556517" y="1574630"/>
                        <a:pt x="530055" y="1585825"/>
                      </a:cubicBezTo>
                      <a:cubicBezTo>
                        <a:pt x="547561" y="1536565"/>
                        <a:pt x="571580" y="1487304"/>
                        <a:pt x="585829" y="1436517"/>
                      </a:cubicBezTo>
                      <a:cubicBezTo>
                        <a:pt x="591325" y="1426950"/>
                        <a:pt x="597127" y="1417484"/>
                        <a:pt x="603335" y="1408426"/>
                      </a:cubicBezTo>
                      <a:cubicBezTo>
                        <a:pt x="667557" y="1424609"/>
                        <a:pt x="732797" y="1442725"/>
                        <a:pt x="793355" y="1470002"/>
                      </a:cubicBezTo>
                      <a:cubicBezTo>
                        <a:pt x="795187" y="1470918"/>
                        <a:pt x="797121" y="1471834"/>
                        <a:pt x="798952" y="1472750"/>
                      </a:cubicBezTo>
                      <a:cubicBezTo>
                        <a:pt x="734934" y="1497482"/>
                        <a:pt x="669898" y="1519771"/>
                        <a:pt x="608017" y="1549287"/>
                      </a:cubicBezTo>
                      <a:close/>
                      <a:moveTo>
                        <a:pt x="877932" y="1442929"/>
                      </a:moveTo>
                      <a:cubicBezTo>
                        <a:pt x="869179" y="1428680"/>
                        <a:pt x="850859" y="1422980"/>
                        <a:pt x="836102" y="1416365"/>
                      </a:cubicBezTo>
                      <a:cubicBezTo>
                        <a:pt x="792032" y="1392956"/>
                        <a:pt x="743789" y="1381353"/>
                        <a:pt x="695953" y="1368427"/>
                      </a:cubicBezTo>
                      <a:cubicBezTo>
                        <a:pt x="660738" y="1360590"/>
                        <a:pt x="622978" y="1343186"/>
                        <a:pt x="586949" y="1354789"/>
                      </a:cubicBezTo>
                      <a:cubicBezTo>
                        <a:pt x="570563" y="1360794"/>
                        <a:pt x="563336" y="1377994"/>
                        <a:pt x="559977" y="1393770"/>
                      </a:cubicBezTo>
                      <a:cubicBezTo>
                        <a:pt x="553464" y="1415042"/>
                        <a:pt x="544609" y="1436110"/>
                        <a:pt x="537077" y="1457483"/>
                      </a:cubicBezTo>
                      <a:cubicBezTo>
                        <a:pt x="524457" y="1485065"/>
                        <a:pt x="513770" y="1510102"/>
                        <a:pt x="509597" y="1515700"/>
                      </a:cubicBezTo>
                      <a:cubicBezTo>
                        <a:pt x="502473" y="1537888"/>
                        <a:pt x="468479" y="1579617"/>
                        <a:pt x="466647" y="1609234"/>
                      </a:cubicBezTo>
                      <a:cubicBezTo>
                        <a:pt x="437335" y="1618699"/>
                        <a:pt x="407310" y="1626027"/>
                        <a:pt x="376777" y="1630608"/>
                      </a:cubicBezTo>
                      <a:cubicBezTo>
                        <a:pt x="395708" y="1600278"/>
                        <a:pt x="409651" y="1555495"/>
                        <a:pt x="424307" y="1536870"/>
                      </a:cubicBezTo>
                      <a:cubicBezTo>
                        <a:pt x="460540" y="1467661"/>
                        <a:pt x="577687" y="1318251"/>
                        <a:pt x="513567" y="1245479"/>
                      </a:cubicBezTo>
                      <a:cubicBezTo>
                        <a:pt x="496468" y="1234182"/>
                        <a:pt x="475095" y="1231230"/>
                        <a:pt x="456266" y="1223699"/>
                      </a:cubicBezTo>
                      <a:cubicBezTo>
                        <a:pt x="414231" y="1208534"/>
                        <a:pt x="373418" y="1190010"/>
                        <a:pt x="331893" y="1173420"/>
                      </a:cubicBezTo>
                      <a:cubicBezTo>
                        <a:pt x="292912" y="1158255"/>
                        <a:pt x="248129" y="1140444"/>
                        <a:pt x="206197" y="1151335"/>
                      </a:cubicBezTo>
                      <a:cubicBezTo>
                        <a:pt x="198869" y="1128943"/>
                        <a:pt x="191337" y="1106756"/>
                        <a:pt x="183806" y="1084568"/>
                      </a:cubicBezTo>
                      <a:cubicBezTo>
                        <a:pt x="224822" y="1078869"/>
                        <a:pt x="264923" y="1068080"/>
                        <a:pt x="304718" y="1055561"/>
                      </a:cubicBezTo>
                      <a:cubicBezTo>
                        <a:pt x="307262" y="1079683"/>
                        <a:pt x="341562" y="1092914"/>
                        <a:pt x="361510" y="1106043"/>
                      </a:cubicBezTo>
                      <a:cubicBezTo>
                        <a:pt x="417895" y="1138307"/>
                        <a:pt x="476825" y="1167415"/>
                        <a:pt x="537892" y="1189501"/>
                      </a:cubicBezTo>
                      <a:cubicBezTo>
                        <a:pt x="564761" y="1198661"/>
                        <a:pt x="599264" y="1204972"/>
                        <a:pt x="621655" y="1182886"/>
                      </a:cubicBezTo>
                      <a:cubicBezTo>
                        <a:pt x="652087" y="1141259"/>
                        <a:pt x="670101" y="1091286"/>
                        <a:pt x="693205" y="1045383"/>
                      </a:cubicBezTo>
                      <a:cubicBezTo>
                        <a:pt x="700838" y="1022789"/>
                        <a:pt x="733611" y="970373"/>
                        <a:pt x="732186" y="938618"/>
                      </a:cubicBezTo>
                      <a:cubicBezTo>
                        <a:pt x="774119" y="927016"/>
                        <a:pt x="815848" y="914904"/>
                        <a:pt x="857475" y="902487"/>
                      </a:cubicBezTo>
                      <a:cubicBezTo>
                        <a:pt x="860325" y="915209"/>
                        <a:pt x="863175" y="928033"/>
                        <a:pt x="866024" y="940756"/>
                      </a:cubicBezTo>
                      <a:cubicBezTo>
                        <a:pt x="864905" y="942486"/>
                        <a:pt x="863785" y="944318"/>
                        <a:pt x="863073" y="946760"/>
                      </a:cubicBezTo>
                      <a:cubicBezTo>
                        <a:pt x="840376" y="1005690"/>
                        <a:pt x="807298" y="1060141"/>
                        <a:pt x="773101" y="1113168"/>
                      </a:cubicBezTo>
                      <a:cubicBezTo>
                        <a:pt x="755086" y="1139732"/>
                        <a:pt x="736563" y="1165889"/>
                        <a:pt x="719260" y="1192758"/>
                      </a:cubicBezTo>
                      <a:cubicBezTo>
                        <a:pt x="711830" y="1204768"/>
                        <a:pt x="709591" y="1218712"/>
                        <a:pt x="715189" y="1232045"/>
                      </a:cubicBezTo>
                      <a:cubicBezTo>
                        <a:pt x="726894" y="1257082"/>
                        <a:pt x="756409" y="1265530"/>
                        <a:pt x="780938" y="1272349"/>
                      </a:cubicBezTo>
                      <a:cubicBezTo>
                        <a:pt x="836000" y="1287615"/>
                        <a:pt x="885362" y="1300439"/>
                        <a:pt x="938083" y="1327309"/>
                      </a:cubicBezTo>
                      <a:cubicBezTo>
                        <a:pt x="943478" y="1330362"/>
                        <a:pt x="949381" y="1331685"/>
                        <a:pt x="955386" y="1331685"/>
                      </a:cubicBezTo>
                      <a:cubicBezTo>
                        <a:pt x="962205" y="1359064"/>
                        <a:pt x="969838" y="1386238"/>
                        <a:pt x="979507" y="1412701"/>
                      </a:cubicBezTo>
                      <a:cubicBezTo>
                        <a:pt x="945411" y="1422573"/>
                        <a:pt x="911417" y="1432038"/>
                        <a:pt x="877932" y="1442929"/>
                      </a:cubicBezTo>
                      <a:close/>
                      <a:moveTo>
                        <a:pt x="1413998" y="1200086"/>
                      </a:moveTo>
                      <a:cubicBezTo>
                        <a:pt x="1405754" y="1207821"/>
                        <a:pt x="1404838" y="1218915"/>
                        <a:pt x="1403922" y="1229500"/>
                      </a:cubicBezTo>
                      <a:cubicBezTo>
                        <a:pt x="1399749" y="1240492"/>
                        <a:pt x="1383464" y="1242630"/>
                        <a:pt x="1372981" y="1244461"/>
                      </a:cubicBezTo>
                      <a:cubicBezTo>
                        <a:pt x="1269371" y="1241001"/>
                        <a:pt x="1375729" y="1133320"/>
                        <a:pt x="1413998" y="1200086"/>
                      </a:cubicBezTo>
                      <a:close/>
                      <a:moveTo>
                        <a:pt x="1470179" y="1243749"/>
                      </a:moveTo>
                      <a:cubicBezTo>
                        <a:pt x="1470281" y="1243037"/>
                        <a:pt x="1470586" y="1242324"/>
                        <a:pt x="1470688" y="1241510"/>
                      </a:cubicBezTo>
                      <a:cubicBezTo>
                        <a:pt x="1472011" y="1226345"/>
                        <a:pt x="1472724" y="1208432"/>
                        <a:pt x="1459493" y="1198051"/>
                      </a:cubicBezTo>
                      <a:cubicBezTo>
                        <a:pt x="1460307" y="1130775"/>
                        <a:pt x="1379190" y="1104517"/>
                        <a:pt x="1325247" y="1128434"/>
                      </a:cubicBezTo>
                      <a:cubicBezTo>
                        <a:pt x="1255936" y="1159171"/>
                        <a:pt x="1242298" y="1250670"/>
                        <a:pt x="1300312" y="1291687"/>
                      </a:cubicBezTo>
                      <a:cubicBezTo>
                        <a:pt x="1226522" y="1318047"/>
                        <a:pt x="1156601" y="1354382"/>
                        <a:pt x="1082405" y="1379827"/>
                      </a:cubicBezTo>
                      <a:cubicBezTo>
                        <a:pt x="1068766" y="1384915"/>
                        <a:pt x="1054925" y="1389597"/>
                        <a:pt x="1041083" y="1394075"/>
                      </a:cubicBezTo>
                      <a:cubicBezTo>
                        <a:pt x="1040981" y="1393465"/>
                        <a:pt x="1041083" y="1392956"/>
                        <a:pt x="1040981" y="1392345"/>
                      </a:cubicBezTo>
                      <a:cubicBezTo>
                        <a:pt x="1023373" y="1321304"/>
                        <a:pt x="1005257" y="1250263"/>
                        <a:pt x="988260" y="1179018"/>
                      </a:cubicBezTo>
                      <a:cubicBezTo>
                        <a:pt x="989074" y="1179120"/>
                        <a:pt x="989888" y="1179222"/>
                        <a:pt x="990703" y="1179222"/>
                      </a:cubicBezTo>
                      <a:cubicBezTo>
                        <a:pt x="1081896" y="1185837"/>
                        <a:pt x="1171867" y="1153268"/>
                        <a:pt x="1259498" y="1131997"/>
                      </a:cubicBezTo>
                      <a:cubicBezTo>
                        <a:pt x="1407484" y="1090980"/>
                        <a:pt x="1551602" y="1037445"/>
                        <a:pt x="1701724" y="1004469"/>
                      </a:cubicBezTo>
                      <a:cubicBezTo>
                        <a:pt x="1713938" y="1048640"/>
                        <a:pt x="1724625" y="1093117"/>
                        <a:pt x="1732258" y="1138104"/>
                      </a:cubicBezTo>
                      <a:cubicBezTo>
                        <a:pt x="1647070" y="1178306"/>
                        <a:pt x="1558421" y="1210976"/>
                        <a:pt x="1470179" y="124374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 name="Google Shape;1817;p37">
                  <a:extLst>
                    <a:ext uri="{FF2B5EF4-FFF2-40B4-BE49-F238E27FC236}">
                      <a16:creationId xmlns:a16="http://schemas.microsoft.com/office/drawing/2014/main" id="{55A6B110-1EF1-42E4-897C-D6BD95C06CD7}"/>
                    </a:ext>
                  </a:extLst>
                </p:cNvPr>
                <p:cNvSpPr/>
                <p:nvPr/>
              </p:nvSpPr>
              <p:spPr>
                <a:xfrm>
                  <a:off x="13688675" y="6925811"/>
                  <a:ext cx="832348" cy="390913"/>
                </a:xfrm>
                <a:custGeom>
                  <a:avLst/>
                  <a:gdLst/>
                  <a:ahLst/>
                  <a:cxnLst/>
                  <a:rect l="l" t="t" r="r" b="b"/>
                  <a:pathLst>
                    <a:path w="832348" h="390913" extrusionOk="0">
                      <a:moveTo>
                        <a:pt x="651027" y="9144"/>
                      </a:moveTo>
                      <a:cubicBezTo>
                        <a:pt x="490930" y="45581"/>
                        <a:pt x="333581" y="93315"/>
                        <a:pt x="175520" y="138097"/>
                      </a:cubicBezTo>
                      <a:cubicBezTo>
                        <a:pt x="136946" y="150311"/>
                        <a:pt x="97965" y="162015"/>
                        <a:pt x="60510" y="177485"/>
                      </a:cubicBezTo>
                      <a:cubicBezTo>
                        <a:pt x="24277" y="187561"/>
                        <a:pt x="-2287" y="217484"/>
                        <a:pt x="156" y="256262"/>
                      </a:cubicBezTo>
                      <a:cubicBezTo>
                        <a:pt x="2598" y="286082"/>
                        <a:pt x="5245" y="326794"/>
                        <a:pt x="35167" y="342060"/>
                      </a:cubicBezTo>
                      <a:cubicBezTo>
                        <a:pt x="34353" y="367403"/>
                        <a:pt x="54709" y="388369"/>
                        <a:pt x="79644" y="390914"/>
                      </a:cubicBezTo>
                      <a:cubicBezTo>
                        <a:pt x="192618" y="390608"/>
                        <a:pt x="294091" y="335445"/>
                        <a:pt x="402383" y="308067"/>
                      </a:cubicBezTo>
                      <a:cubicBezTo>
                        <a:pt x="508029" y="295039"/>
                        <a:pt x="610926" y="267559"/>
                        <a:pt x="713010" y="238043"/>
                      </a:cubicBezTo>
                      <a:cubicBezTo>
                        <a:pt x="741711" y="228578"/>
                        <a:pt x="770209" y="219418"/>
                        <a:pt x="799012" y="210665"/>
                      </a:cubicBezTo>
                      <a:cubicBezTo>
                        <a:pt x="809597" y="207001"/>
                        <a:pt x="820284" y="201098"/>
                        <a:pt x="825678" y="190716"/>
                      </a:cubicBezTo>
                      <a:cubicBezTo>
                        <a:pt x="843184" y="155705"/>
                        <a:pt x="821403" y="116622"/>
                        <a:pt x="815195" y="81101"/>
                      </a:cubicBezTo>
                      <a:cubicBezTo>
                        <a:pt x="808885" y="-7242"/>
                        <a:pt x="718302" y="-8972"/>
                        <a:pt x="651027" y="914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2" name="Google Shape;1818;p37">
                <a:extLst>
                  <a:ext uri="{FF2B5EF4-FFF2-40B4-BE49-F238E27FC236}">
                    <a16:creationId xmlns:a16="http://schemas.microsoft.com/office/drawing/2014/main" id="{4A268470-817C-43CC-8DBC-8FB172433EF1}"/>
                  </a:ext>
                </a:extLst>
              </p:cNvPr>
              <p:cNvSpPr/>
              <p:nvPr/>
            </p:nvSpPr>
            <p:spPr>
              <a:xfrm>
                <a:off x="12305259" y="3766400"/>
                <a:ext cx="3128455" cy="4715684"/>
              </a:xfrm>
              <a:custGeom>
                <a:avLst/>
                <a:gdLst/>
                <a:ahLst/>
                <a:cxnLst/>
                <a:rect l="l" t="t" r="r" b="b"/>
                <a:pathLst>
                  <a:path w="3128455" h="4715684" extrusionOk="0">
                    <a:moveTo>
                      <a:pt x="840484" y="1675776"/>
                    </a:moveTo>
                    <a:cubicBezTo>
                      <a:pt x="846896" y="1598934"/>
                      <a:pt x="811986" y="1524738"/>
                      <a:pt x="788577" y="1452984"/>
                    </a:cubicBezTo>
                    <a:cubicBezTo>
                      <a:pt x="762216" y="1386014"/>
                      <a:pt x="745016" y="1315482"/>
                      <a:pt x="714788" y="1250242"/>
                    </a:cubicBezTo>
                    <a:cubicBezTo>
                      <a:pt x="699521" y="1225510"/>
                      <a:pt x="665324" y="1227240"/>
                      <a:pt x="639472" y="1225612"/>
                    </a:cubicBezTo>
                    <a:cubicBezTo>
                      <a:pt x="575454" y="1219811"/>
                      <a:pt x="561612" y="1291971"/>
                      <a:pt x="556726" y="1341334"/>
                    </a:cubicBezTo>
                    <a:cubicBezTo>
                      <a:pt x="551434" y="1380213"/>
                      <a:pt x="542376" y="1418380"/>
                      <a:pt x="532707" y="1456343"/>
                    </a:cubicBezTo>
                    <a:cubicBezTo>
                      <a:pt x="501054" y="1423876"/>
                      <a:pt x="477339" y="1384488"/>
                      <a:pt x="451793" y="1347135"/>
                    </a:cubicBezTo>
                    <a:cubicBezTo>
                      <a:pt x="438765" y="1327186"/>
                      <a:pt x="423092" y="1298790"/>
                      <a:pt x="395001" y="1303777"/>
                    </a:cubicBezTo>
                    <a:cubicBezTo>
                      <a:pt x="378615" y="1306933"/>
                      <a:pt x="364569" y="1316398"/>
                      <a:pt x="348895" y="1322098"/>
                    </a:cubicBezTo>
                    <a:cubicBezTo>
                      <a:pt x="333730" y="1328204"/>
                      <a:pt x="316123" y="1333090"/>
                      <a:pt x="307166" y="1348153"/>
                    </a:cubicBezTo>
                    <a:cubicBezTo>
                      <a:pt x="295665" y="1371358"/>
                      <a:pt x="297599" y="1415326"/>
                      <a:pt x="316530" y="1433850"/>
                    </a:cubicBezTo>
                    <a:cubicBezTo>
                      <a:pt x="344112" y="1533796"/>
                      <a:pt x="359480" y="1636694"/>
                      <a:pt x="383296" y="1737963"/>
                    </a:cubicBezTo>
                    <a:cubicBezTo>
                      <a:pt x="393780" y="1777962"/>
                      <a:pt x="401006" y="1835263"/>
                      <a:pt x="453421" y="1836281"/>
                    </a:cubicBezTo>
                    <a:cubicBezTo>
                      <a:pt x="548686" y="1837095"/>
                      <a:pt x="520188" y="1707429"/>
                      <a:pt x="504311" y="1647787"/>
                    </a:cubicBezTo>
                    <a:cubicBezTo>
                      <a:pt x="523241" y="1681374"/>
                      <a:pt x="562324" y="1694097"/>
                      <a:pt x="599168" y="1688193"/>
                    </a:cubicBezTo>
                    <a:cubicBezTo>
                      <a:pt x="665222" y="1676591"/>
                      <a:pt x="656265" y="1589265"/>
                      <a:pt x="660031" y="1538173"/>
                    </a:cubicBezTo>
                    <a:cubicBezTo>
                      <a:pt x="670005" y="1577561"/>
                      <a:pt x="678962" y="1617254"/>
                      <a:pt x="689649" y="1656439"/>
                    </a:cubicBezTo>
                    <a:cubicBezTo>
                      <a:pt x="696264" y="1677609"/>
                      <a:pt x="700844" y="1701933"/>
                      <a:pt x="718350" y="1717098"/>
                    </a:cubicBezTo>
                    <a:cubicBezTo>
                      <a:pt x="758756" y="1747530"/>
                      <a:pt x="833359" y="1731449"/>
                      <a:pt x="840484" y="1675776"/>
                    </a:cubicBezTo>
                    <a:close/>
                    <a:moveTo>
                      <a:pt x="1211160" y="1586924"/>
                    </a:moveTo>
                    <a:cubicBezTo>
                      <a:pt x="1255738" y="1556187"/>
                      <a:pt x="1238334" y="1493492"/>
                      <a:pt x="1227444" y="1449524"/>
                    </a:cubicBezTo>
                    <a:cubicBezTo>
                      <a:pt x="1198539" y="1347237"/>
                      <a:pt x="1165868" y="1245052"/>
                      <a:pt x="1116506" y="1150703"/>
                    </a:cubicBezTo>
                    <a:cubicBezTo>
                      <a:pt x="1100018" y="1123020"/>
                      <a:pt x="1089535" y="1086787"/>
                      <a:pt x="1059816" y="1070502"/>
                    </a:cubicBezTo>
                    <a:cubicBezTo>
                      <a:pt x="1029995" y="1058594"/>
                      <a:pt x="996510" y="1053607"/>
                      <a:pt x="964551" y="1056253"/>
                    </a:cubicBezTo>
                    <a:cubicBezTo>
                      <a:pt x="937580" y="1060121"/>
                      <a:pt x="909082" y="1072639"/>
                      <a:pt x="897174" y="1098593"/>
                    </a:cubicBezTo>
                    <a:cubicBezTo>
                      <a:pt x="891169" y="1109178"/>
                      <a:pt x="894019" y="1119559"/>
                      <a:pt x="900736" y="1126378"/>
                    </a:cubicBezTo>
                    <a:cubicBezTo>
                      <a:pt x="899413" y="1127396"/>
                      <a:pt x="898294" y="1128821"/>
                      <a:pt x="897479" y="1130449"/>
                    </a:cubicBezTo>
                    <a:cubicBezTo>
                      <a:pt x="890050" y="1127600"/>
                      <a:pt x="882314" y="1137472"/>
                      <a:pt x="882823" y="1147243"/>
                    </a:cubicBezTo>
                    <a:cubicBezTo>
                      <a:pt x="871526" y="1255229"/>
                      <a:pt x="869999" y="1364336"/>
                      <a:pt x="878651" y="1472627"/>
                    </a:cubicBezTo>
                    <a:cubicBezTo>
                      <a:pt x="886895" y="1540106"/>
                      <a:pt x="876004" y="1650841"/>
                      <a:pt x="960378" y="1670382"/>
                    </a:cubicBezTo>
                    <a:cubicBezTo>
                      <a:pt x="1064192" y="1683919"/>
                      <a:pt x="1039358" y="1540615"/>
                      <a:pt x="1034473" y="1475783"/>
                    </a:cubicBezTo>
                    <a:cubicBezTo>
                      <a:pt x="1050859" y="1468455"/>
                      <a:pt x="1067144" y="1466012"/>
                      <a:pt x="1085362" y="1463773"/>
                    </a:cubicBezTo>
                    <a:cubicBezTo>
                      <a:pt x="1114979" y="1496749"/>
                      <a:pt x="1110094" y="1549979"/>
                      <a:pt x="1142765" y="1581632"/>
                    </a:cubicBezTo>
                    <a:cubicBezTo>
                      <a:pt x="1161085" y="1598018"/>
                      <a:pt x="1190295" y="1599341"/>
                      <a:pt x="1211160" y="1586924"/>
                    </a:cubicBezTo>
                    <a:close/>
                    <a:moveTo>
                      <a:pt x="1572472" y="1017577"/>
                    </a:moveTo>
                    <a:cubicBezTo>
                      <a:pt x="1595779" y="974729"/>
                      <a:pt x="1589062" y="900329"/>
                      <a:pt x="1529929" y="894935"/>
                    </a:cubicBezTo>
                    <a:cubicBezTo>
                      <a:pt x="1416548" y="885164"/>
                      <a:pt x="1300928" y="914069"/>
                      <a:pt x="1193654" y="951727"/>
                    </a:cubicBezTo>
                    <a:cubicBezTo>
                      <a:pt x="1162815" y="965671"/>
                      <a:pt x="1155487" y="1000173"/>
                      <a:pt x="1160983" y="1030910"/>
                    </a:cubicBezTo>
                    <a:cubicBezTo>
                      <a:pt x="1161797" y="1038646"/>
                      <a:pt x="1166988" y="1045058"/>
                      <a:pt x="1173705" y="1048416"/>
                    </a:cubicBezTo>
                    <a:cubicBezTo>
                      <a:pt x="1151925" y="1125462"/>
                      <a:pt x="1244543" y="1127803"/>
                      <a:pt x="1296857" y="1120475"/>
                    </a:cubicBezTo>
                    <a:cubicBezTo>
                      <a:pt x="1334006" y="1198946"/>
                      <a:pt x="1345303" y="1447895"/>
                      <a:pt x="1447081" y="1459091"/>
                    </a:cubicBezTo>
                    <a:cubicBezTo>
                      <a:pt x="1552015" y="1478632"/>
                      <a:pt x="1547638" y="1351715"/>
                      <a:pt x="1530641" y="1282506"/>
                    </a:cubicBezTo>
                    <a:cubicBezTo>
                      <a:pt x="1517003" y="1214823"/>
                      <a:pt x="1484841" y="1151925"/>
                      <a:pt x="1468760" y="1085463"/>
                    </a:cubicBezTo>
                    <a:cubicBezTo>
                      <a:pt x="1469676" y="1083428"/>
                      <a:pt x="1471406" y="1082105"/>
                      <a:pt x="1473035" y="1080782"/>
                    </a:cubicBezTo>
                    <a:lnTo>
                      <a:pt x="1473136" y="1080883"/>
                    </a:lnTo>
                    <a:cubicBezTo>
                      <a:pt x="1505095" y="1058492"/>
                      <a:pt x="1551506" y="1053302"/>
                      <a:pt x="1572472" y="1017577"/>
                    </a:cubicBezTo>
                    <a:close/>
                    <a:moveTo>
                      <a:pt x="2019889" y="1169227"/>
                    </a:moveTo>
                    <a:cubicBezTo>
                      <a:pt x="2059073" y="1126175"/>
                      <a:pt x="2055104" y="1063988"/>
                      <a:pt x="2040346" y="1011471"/>
                    </a:cubicBezTo>
                    <a:cubicBezTo>
                      <a:pt x="2013069" y="920176"/>
                      <a:pt x="1991493" y="827252"/>
                      <a:pt x="1966659" y="735245"/>
                    </a:cubicBezTo>
                    <a:cubicBezTo>
                      <a:pt x="1959432" y="710411"/>
                      <a:pt x="1955565" y="683338"/>
                      <a:pt x="1939178" y="662474"/>
                    </a:cubicBezTo>
                    <a:cubicBezTo>
                      <a:pt x="1917703" y="637029"/>
                      <a:pt x="1872412" y="634688"/>
                      <a:pt x="1848596" y="657792"/>
                    </a:cubicBezTo>
                    <a:cubicBezTo>
                      <a:pt x="1800964" y="723439"/>
                      <a:pt x="1832719" y="811782"/>
                      <a:pt x="1832719" y="886996"/>
                    </a:cubicBezTo>
                    <a:cubicBezTo>
                      <a:pt x="1832719" y="888523"/>
                      <a:pt x="1832617" y="889846"/>
                      <a:pt x="1832617" y="891271"/>
                    </a:cubicBezTo>
                    <a:cubicBezTo>
                      <a:pt x="1832617" y="891373"/>
                      <a:pt x="1832515" y="891373"/>
                      <a:pt x="1832515" y="891373"/>
                    </a:cubicBezTo>
                    <a:cubicBezTo>
                      <a:pt x="1815518" y="900940"/>
                      <a:pt x="1798725" y="906232"/>
                      <a:pt x="1779081" y="910812"/>
                    </a:cubicBezTo>
                    <a:cubicBezTo>
                      <a:pt x="1763509" y="896054"/>
                      <a:pt x="1767275" y="869287"/>
                      <a:pt x="1763917" y="849440"/>
                    </a:cubicBezTo>
                    <a:cubicBezTo>
                      <a:pt x="1761067" y="814327"/>
                      <a:pt x="1761678" y="773921"/>
                      <a:pt x="1746513" y="740945"/>
                    </a:cubicBezTo>
                    <a:cubicBezTo>
                      <a:pt x="1724630" y="687613"/>
                      <a:pt x="1669059" y="689241"/>
                      <a:pt x="1655625" y="746848"/>
                    </a:cubicBezTo>
                    <a:cubicBezTo>
                      <a:pt x="1643208" y="793462"/>
                      <a:pt x="1649009" y="842519"/>
                      <a:pt x="1649416" y="890151"/>
                    </a:cubicBezTo>
                    <a:cubicBezTo>
                      <a:pt x="1645956" y="924858"/>
                      <a:pt x="1646974" y="959666"/>
                      <a:pt x="1647279" y="994372"/>
                    </a:cubicBezTo>
                    <a:cubicBezTo>
                      <a:pt x="1647177" y="1054727"/>
                      <a:pt x="1651757" y="1114877"/>
                      <a:pt x="1658475" y="1174825"/>
                    </a:cubicBezTo>
                    <a:cubicBezTo>
                      <a:pt x="1663054" y="1225917"/>
                      <a:pt x="1665904" y="1286984"/>
                      <a:pt x="1712315" y="1318942"/>
                    </a:cubicBezTo>
                    <a:cubicBezTo>
                      <a:pt x="1730533" y="1330749"/>
                      <a:pt x="1757403" y="1334616"/>
                      <a:pt x="1777046" y="1323421"/>
                    </a:cubicBezTo>
                    <a:cubicBezTo>
                      <a:pt x="1850530" y="1267036"/>
                      <a:pt x="1806969" y="1136251"/>
                      <a:pt x="1800557" y="1057576"/>
                    </a:cubicBezTo>
                    <a:cubicBezTo>
                      <a:pt x="1825696" y="1044956"/>
                      <a:pt x="1852769" y="1035490"/>
                      <a:pt x="1879944" y="1028162"/>
                    </a:cubicBezTo>
                    <a:cubicBezTo>
                      <a:pt x="1901622" y="1077016"/>
                      <a:pt x="1896228" y="1137167"/>
                      <a:pt x="1927881" y="1181542"/>
                    </a:cubicBezTo>
                    <a:cubicBezTo>
                      <a:pt x="1953427" y="1210243"/>
                      <a:pt x="1997395" y="1193552"/>
                      <a:pt x="2019889" y="1169227"/>
                    </a:cubicBezTo>
                    <a:close/>
                    <a:moveTo>
                      <a:pt x="2209196" y="3350230"/>
                    </a:moveTo>
                    <a:cubicBezTo>
                      <a:pt x="2226702" y="3315218"/>
                      <a:pt x="2204921" y="3276135"/>
                      <a:pt x="2198713" y="3240615"/>
                    </a:cubicBezTo>
                    <a:cubicBezTo>
                      <a:pt x="2192301" y="3152271"/>
                      <a:pt x="2101718" y="3150440"/>
                      <a:pt x="2034443" y="3168658"/>
                    </a:cubicBezTo>
                    <a:cubicBezTo>
                      <a:pt x="1874346" y="3205094"/>
                      <a:pt x="1716997" y="3252828"/>
                      <a:pt x="1558936" y="3297611"/>
                    </a:cubicBezTo>
                    <a:cubicBezTo>
                      <a:pt x="1520362" y="3309824"/>
                      <a:pt x="1481380" y="3321529"/>
                      <a:pt x="1443926" y="3336999"/>
                    </a:cubicBezTo>
                    <a:cubicBezTo>
                      <a:pt x="1407693" y="3347075"/>
                      <a:pt x="1381129" y="3376997"/>
                      <a:pt x="1383572" y="3415775"/>
                    </a:cubicBezTo>
                    <a:cubicBezTo>
                      <a:pt x="1386014" y="3445596"/>
                      <a:pt x="1388661" y="3486307"/>
                      <a:pt x="1418583" y="3501574"/>
                    </a:cubicBezTo>
                    <a:cubicBezTo>
                      <a:pt x="1417769" y="3526917"/>
                      <a:pt x="1438125" y="3547883"/>
                      <a:pt x="1463060" y="3550427"/>
                    </a:cubicBezTo>
                    <a:cubicBezTo>
                      <a:pt x="1576034" y="3550122"/>
                      <a:pt x="1677507" y="3494958"/>
                      <a:pt x="1785799" y="3467580"/>
                    </a:cubicBezTo>
                    <a:cubicBezTo>
                      <a:pt x="1891445" y="3454552"/>
                      <a:pt x="1994342" y="3426970"/>
                      <a:pt x="2096426" y="3397557"/>
                    </a:cubicBezTo>
                    <a:cubicBezTo>
                      <a:pt x="2125127" y="3388091"/>
                      <a:pt x="2153625" y="3378931"/>
                      <a:pt x="2182428" y="3370178"/>
                    </a:cubicBezTo>
                    <a:cubicBezTo>
                      <a:pt x="2193115" y="3366413"/>
                      <a:pt x="2203802" y="3360509"/>
                      <a:pt x="2209196" y="3350230"/>
                    </a:cubicBezTo>
                    <a:close/>
                    <a:moveTo>
                      <a:pt x="2373975" y="2688163"/>
                    </a:moveTo>
                    <a:cubicBezTo>
                      <a:pt x="2396264" y="2651828"/>
                      <a:pt x="2381404" y="2607759"/>
                      <a:pt x="2371125" y="2569897"/>
                    </a:cubicBezTo>
                    <a:cubicBezTo>
                      <a:pt x="2336724" y="2427611"/>
                      <a:pt x="2284715" y="2290618"/>
                      <a:pt x="2246650" y="2149452"/>
                    </a:cubicBezTo>
                    <a:cubicBezTo>
                      <a:pt x="2205328" y="1968185"/>
                      <a:pt x="2163701" y="1785595"/>
                      <a:pt x="2086859" y="1615320"/>
                    </a:cubicBezTo>
                    <a:cubicBezTo>
                      <a:pt x="2059684" y="1557714"/>
                      <a:pt x="2051643" y="1485553"/>
                      <a:pt x="1969101" y="1518224"/>
                    </a:cubicBezTo>
                    <a:cubicBezTo>
                      <a:pt x="1771245" y="1577459"/>
                      <a:pt x="1575322" y="1645650"/>
                      <a:pt x="1387032" y="1731144"/>
                    </a:cubicBezTo>
                    <a:cubicBezTo>
                      <a:pt x="1313040" y="1766155"/>
                      <a:pt x="1238945" y="1800862"/>
                      <a:pt x="1161695" y="1828037"/>
                    </a:cubicBezTo>
                    <a:cubicBezTo>
                      <a:pt x="1024295" y="1879943"/>
                      <a:pt x="885164" y="1927168"/>
                      <a:pt x="744507" y="1969508"/>
                    </a:cubicBezTo>
                    <a:cubicBezTo>
                      <a:pt x="705322" y="1984978"/>
                      <a:pt x="656672" y="1986709"/>
                      <a:pt x="624714" y="2015410"/>
                    </a:cubicBezTo>
                    <a:cubicBezTo>
                      <a:pt x="619015" y="2021211"/>
                      <a:pt x="616674" y="2028845"/>
                      <a:pt x="616979" y="2036376"/>
                    </a:cubicBezTo>
                    <a:cubicBezTo>
                      <a:pt x="610974" y="2033934"/>
                      <a:pt x="604562" y="2032509"/>
                      <a:pt x="598659" y="2036478"/>
                    </a:cubicBezTo>
                    <a:cubicBezTo>
                      <a:pt x="595606" y="2038921"/>
                      <a:pt x="593061" y="2042279"/>
                      <a:pt x="591229" y="2046249"/>
                    </a:cubicBezTo>
                    <a:cubicBezTo>
                      <a:pt x="573011" y="2050829"/>
                      <a:pt x="595504" y="2103652"/>
                      <a:pt x="596522" y="2118918"/>
                    </a:cubicBezTo>
                    <a:cubicBezTo>
                      <a:pt x="611483" y="2184056"/>
                      <a:pt x="627869" y="2248787"/>
                      <a:pt x="644459" y="2313518"/>
                    </a:cubicBezTo>
                    <a:cubicBezTo>
                      <a:pt x="662983" y="2384254"/>
                      <a:pt x="675908" y="2456211"/>
                      <a:pt x="690768" y="2527761"/>
                    </a:cubicBezTo>
                    <a:cubicBezTo>
                      <a:pt x="721607" y="2653762"/>
                      <a:pt x="762522" y="2777321"/>
                      <a:pt x="801910" y="2900879"/>
                    </a:cubicBezTo>
                    <a:cubicBezTo>
                      <a:pt x="827049" y="2975076"/>
                      <a:pt x="844453" y="3051511"/>
                      <a:pt x="863994" y="3127234"/>
                    </a:cubicBezTo>
                    <a:cubicBezTo>
                      <a:pt x="870610" y="3148913"/>
                      <a:pt x="874681" y="3172525"/>
                      <a:pt x="888319" y="3191151"/>
                    </a:cubicBezTo>
                    <a:cubicBezTo>
                      <a:pt x="918140" y="3225552"/>
                      <a:pt x="969335" y="3209267"/>
                      <a:pt x="1007705" y="3201532"/>
                    </a:cubicBezTo>
                    <a:cubicBezTo>
                      <a:pt x="1092181" y="3184942"/>
                      <a:pt x="1169023" y="3147081"/>
                      <a:pt x="1245968" y="3109830"/>
                    </a:cubicBezTo>
                    <a:cubicBezTo>
                      <a:pt x="1322403" y="3078279"/>
                      <a:pt x="1400365" y="3049984"/>
                      <a:pt x="1477309" y="3019655"/>
                    </a:cubicBezTo>
                    <a:cubicBezTo>
                      <a:pt x="1625498" y="2981488"/>
                      <a:pt x="1767173" y="2926324"/>
                      <a:pt x="1907526" y="2866275"/>
                    </a:cubicBezTo>
                    <a:cubicBezTo>
                      <a:pt x="1947931" y="2851110"/>
                      <a:pt x="1990373" y="2843171"/>
                      <a:pt x="2032204" y="2832892"/>
                    </a:cubicBezTo>
                    <a:cubicBezTo>
                      <a:pt x="2091744" y="2816098"/>
                      <a:pt x="2148943" y="2791977"/>
                      <a:pt x="2206346" y="2769179"/>
                    </a:cubicBezTo>
                    <a:cubicBezTo>
                      <a:pt x="2260696" y="2743327"/>
                      <a:pt x="2331126" y="2731724"/>
                      <a:pt x="2373975" y="2688163"/>
                    </a:cubicBezTo>
                    <a:close/>
                    <a:moveTo>
                      <a:pt x="3128456" y="3780344"/>
                    </a:moveTo>
                    <a:cubicBezTo>
                      <a:pt x="3128252" y="3781260"/>
                      <a:pt x="3128150" y="3782278"/>
                      <a:pt x="3127947" y="3783194"/>
                    </a:cubicBezTo>
                    <a:cubicBezTo>
                      <a:pt x="3129066" y="3807722"/>
                      <a:pt x="3114309" y="3825534"/>
                      <a:pt x="3092426" y="3834083"/>
                    </a:cubicBezTo>
                    <a:cubicBezTo>
                      <a:pt x="2875944" y="3928737"/>
                      <a:pt x="2662719" y="4031329"/>
                      <a:pt x="2444609" y="4122217"/>
                    </a:cubicBezTo>
                    <a:cubicBezTo>
                      <a:pt x="2349344" y="4163742"/>
                      <a:pt x="2250518" y="4196210"/>
                      <a:pt x="2154338" y="4235394"/>
                    </a:cubicBezTo>
                    <a:cubicBezTo>
                      <a:pt x="2019583" y="4286894"/>
                      <a:pt x="1887577" y="4345315"/>
                      <a:pt x="1749668" y="4388163"/>
                    </a:cubicBezTo>
                    <a:cubicBezTo>
                      <a:pt x="1462144" y="4485667"/>
                      <a:pt x="1176860" y="4591109"/>
                      <a:pt x="899719" y="4715685"/>
                    </a:cubicBezTo>
                    <a:cubicBezTo>
                      <a:pt x="901449" y="4713751"/>
                      <a:pt x="902772" y="4711512"/>
                      <a:pt x="903383" y="4708866"/>
                    </a:cubicBezTo>
                    <a:cubicBezTo>
                      <a:pt x="903383" y="4708866"/>
                      <a:pt x="903383" y="4708967"/>
                      <a:pt x="903484" y="4708967"/>
                    </a:cubicBezTo>
                    <a:cubicBezTo>
                      <a:pt x="905316" y="4700113"/>
                      <a:pt x="903586" y="4691563"/>
                      <a:pt x="901245" y="4683014"/>
                    </a:cubicBezTo>
                    <a:cubicBezTo>
                      <a:pt x="904095" y="4677213"/>
                      <a:pt x="905316" y="4670394"/>
                      <a:pt x="904299" y="4663575"/>
                    </a:cubicBezTo>
                    <a:cubicBezTo>
                      <a:pt x="889337" y="4535334"/>
                      <a:pt x="859618" y="4410249"/>
                      <a:pt x="831833" y="4284350"/>
                    </a:cubicBezTo>
                    <a:cubicBezTo>
                      <a:pt x="809645" y="4172190"/>
                      <a:pt x="780333" y="4061862"/>
                      <a:pt x="754787" y="3950415"/>
                    </a:cubicBezTo>
                    <a:cubicBezTo>
                      <a:pt x="722726" y="3804364"/>
                      <a:pt x="692600" y="3657600"/>
                      <a:pt x="648734" y="3514602"/>
                    </a:cubicBezTo>
                    <a:cubicBezTo>
                      <a:pt x="606394" y="3368753"/>
                      <a:pt x="554385" y="3225552"/>
                      <a:pt x="517236" y="3078380"/>
                    </a:cubicBezTo>
                    <a:cubicBezTo>
                      <a:pt x="465533" y="2853044"/>
                      <a:pt x="412914" y="2627911"/>
                      <a:pt x="350422" y="2405322"/>
                    </a:cubicBezTo>
                    <a:cubicBezTo>
                      <a:pt x="280297" y="2147416"/>
                      <a:pt x="203862" y="1891139"/>
                      <a:pt x="151344" y="1628857"/>
                    </a:cubicBezTo>
                    <a:cubicBezTo>
                      <a:pt x="110429" y="1480668"/>
                      <a:pt x="63917" y="1334413"/>
                      <a:pt x="33689" y="1183476"/>
                    </a:cubicBezTo>
                    <a:cubicBezTo>
                      <a:pt x="25037" y="1152433"/>
                      <a:pt x="16692" y="1119966"/>
                      <a:pt x="0" y="1092181"/>
                    </a:cubicBezTo>
                    <a:cubicBezTo>
                      <a:pt x="7226" y="1087804"/>
                      <a:pt x="13842" y="1084344"/>
                      <a:pt x="19643" y="1081901"/>
                    </a:cubicBezTo>
                    <a:cubicBezTo>
                      <a:pt x="117859" y="1031419"/>
                      <a:pt x="207627" y="966790"/>
                      <a:pt x="303604" y="912542"/>
                    </a:cubicBezTo>
                    <a:cubicBezTo>
                      <a:pt x="396324" y="862875"/>
                      <a:pt x="486194" y="807813"/>
                      <a:pt x="580135" y="760486"/>
                    </a:cubicBezTo>
                    <a:cubicBezTo>
                      <a:pt x="848626" y="620134"/>
                      <a:pt x="1124241" y="494234"/>
                      <a:pt x="1397922" y="364569"/>
                    </a:cubicBezTo>
                    <a:cubicBezTo>
                      <a:pt x="1520565" y="298413"/>
                      <a:pt x="1650230" y="246710"/>
                      <a:pt x="1775926" y="186763"/>
                    </a:cubicBezTo>
                    <a:cubicBezTo>
                      <a:pt x="1897144" y="125696"/>
                      <a:pt x="2020601" y="69413"/>
                      <a:pt x="2145686" y="15674"/>
                    </a:cubicBezTo>
                    <a:cubicBezTo>
                      <a:pt x="2155762" y="10483"/>
                      <a:pt x="2167976" y="6310"/>
                      <a:pt x="2178154" y="0"/>
                    </a:cubicBezTo>
                    <a:cubicBezTo>
                      <a:pt x="2174795" y="55367"/>
                      <a:pt x="2196474" y="113279"/>
                      <a:pt x="2200850" y="168239"/>
                    </a:cubicBezTo>
                    <a:cubicBezTo>
                      <a:pt x="2218152" y="374136"/>
                      <a:pt x="2277184" y="571891"/>
                      <a:pt x="2321966" y="772801"/>
                    </a:cubicBezTo>
                    <a:cubicBezTo>
                      <a:pt x="2360845" y="929845"/>
                      <a:pt x="2393312" y="1088313"/>
                      <a:pt x="2432802" y="1245153"/>
                    </a:cubicBezTo>
                    <a:cubicBezTo>
                      <a:pt x="2486948" y="1442705"/>
                      <a:pt x="2547710" y="1638322"/>
                      <a:pt x="2601347" y="1836077"/>
                    </a:cubicBezTo>
                    <a:cubicBezTo>
                      <a:pt x="2683685" y="2149961"/>
                      <a:pt x="2790044" y="2456923"/>
                      <a:pt x="2875130" y="2769891"/>
                    </a:cubicBezTo>
                    <a:cubicBezTo>
                      <a:pt x="2942813" y="3042249"/>
                      <a:pt x="3010393" y="3314607"/>
                      <a:pt x="3080111" y="3586355"/>
                    </a:cubicBezTo>
                    <a:cubicBezTo>
                      <a:pt x="3094055" y="3646506"/>
                      <a:pt x="3104538" y="3701364"/>
                      <a:pt x="3117260" y="3763245"/>
                    </a:cubicBezTo>
                    <a:cubicBezTo>
                      <a:pt x="3118889" y="3769657"/>
                      <a:pt x="3123163" y="3775866"/>
                      <a:pt x="3128456" y="378034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3" name="Google Shape;1819;p37">
                <a:extLst>
                  <a:ext uri="{FF2B5EF4-FFF2-40B4-BE49-F238E27FC236}">
                    <a16:creationId xmlns:a16="http://schemas.microsoft.com/office/drawing/2014/main" id="{2E867F8E-6AF9-4EE7-8325-6735C703376F}"/>
                  </a:ext>
                </a:extLst>
              </p:cNvPr>
              <p:cNvSpPr/>
              <p:nvPr/>
            </p:nvSpPr>
            <p:spPr>
              <a:xfrm>
                <a:off x="12127961" y="4873135"/>
                <a:ext cx="1060324" cy="3666657"/>
              </a:xfrm>
              <a:custGeom>
                <a:avLst/>
                <a:gdLst/>
                <a:ahLst/>
                <a:cxnLst/>
                <a:rect l="l" t="t" r="r" b="b"/>
                <a:pathLst>
                  <a:path w="1060324" h="3666657" extrusionOk="0">
                    <a:moveTo>
                      <a:pt x="1040172" y="3601927"/>
                    </a:moveTo>
                    <a:cubicBezTo>
                      <a:pt x="1041699" y="3612512"/>
                      <a:pt x="1050961" y="3617092"/>
                      <a:pt x="1060324" y="3616583"/>
                    </a:cubicBezTo>
                    <a:cubicBezTo>
                      <a:pt x="1022565" y="3634700"/>
                      <a:pt x="984703" y="3652307"/>
                      <a:pt x="945417" y="3666658"/>
                    </a:cubicBezTo>
                    <a:cubicBezTo>
                      <a:pt x="947147" y="3656887"/>
                      <a:pt x="945722" y="3646099"/>
                      <a:pt x="942465" y="3636837"/>
                    </a:cubicBezTo>
                    <a:cubicBezTo>
                      <a:pt x="933611" y="3601011"/>
                      <a:pt x="923942" y="3565491"/>
                      <a:pt x="916207" y="3529461"/>
                    </a:cubicBezTo>
                    <a:cubicBezTo>
                      <a:pt x="875699" y="3328653"/>
                      <a:pt x="825624" y="3129371"/>
                      <a:pt x="770460" y="2932125"/>
                    </a:cubicBezTo>
                    <a:cubicBezTo>
                      <a:pt x="722828" y="2783530"/>
                      <a:pt x="682728" y="2632898"/>
                      <a:pt x="647004" y="2481147"/>
                    </a:cubicBezTo>
                    <a:cubicBezTo>
                      <a:pt x="595911" y="2252146"/>
                      <a:pt x="518560" y="2030880"/>
                      <a:pt x="452302" y="1806256"/>
                    </a:cubicBezTo>
                    <a:cubicBezTo>
                      <a:pt x="403754" y="1616643"/>
                      <a:pt x="363857" y="1424690"/>
                      <a:pt x="309507" y="1236502"/>
                    </a:cubicBezTo>
                    <a:cubicBezTo>
                      <a:pt x="270730" y="1087092"/>
                      <a:pt x="221367" y="940531"/>
                      <a:pt x="181165" y="791427"/>
                    </a:cubicBezTo>
                    <a:cubicBezTo>
                      <a:pt x="132108" y="574944"/>
                      <a:pt x="92415" y="356223"/>
                      <a:pt x="19541" y="145746"/>
                    </a:cubicBezTo>
                    <a:cubicBezTo>
                      <a:pt x="13129" y="128648"/>
                      <a:pt x="7633" y="110633"/>
                      <a:pt x="0" y="93738"/>
                    </a:cubicBezTo>
                    <a:cubicBezTo>
                      <a:pt x="43663" y="84476"/>
                      <a:pt x="107071" y="33078"/>
                      <a:pt x="155212" y="0"/>
                    </a:cubicBezTo>
                    <a:cubicBezTo>
                      <a:pt x="157247" y="12824"/>
                      <a:pt x="160606" y="25445"/>
                      <a:pt x="163354" y="38269"/>
                    </a:cubicBezTo>
                    <a:cubicBezTo>
                      <a:pt x="183710" y="146052"/>
                      <a:pt x="196534" y="256176"/>
                      <a:pt x="226558" y="362126"/>
                    </a:cubicBezTo>
                    <a:cubicBezTo>
                      <a:pt x="263198" y="491690"/>
                      <a:pt x="287727" y="623900"/>
                      <a:pt x="314901" y="755702"/>
                    </a:cubicBezTo>
                    <a:cubicBezTo>
                      <a:pt x="354391" y="940939"/>
                      <a:pt x="413321" y="1121188"/>
                      <a:pt x="459426" y="1304795"/>
                    </a:cubicBezTo>
                    <a:cubicBezTo>
                      <a:pt x="520595" y="1526671"/>
                      <a:pt x="574029" y="1750583"/>
                      <a:pt x="625019" y="1975004"/>
                    </a:cubicBezTo>
                    <a:cubicBezTo>
                      <a:pt x="691175" y="2232910"/>
                      <a:pt x="789595" y="2481961"/>
                      <a:pt x="840077" y="2744141"/>
                    </a:cubicBezTo>
                    <a:cubicBezTo>
                      <a:pt x="897479" y="3018128"/>
                      <a:pt x="976256" y="3288451"/>
                      <a:pt x="1013608" y="3566305"/>
                    </a:cubicBezTo>
                    <a:cubicBezTo>
                      <a:pt x="1015847" y="3580248"/>
                      <a:pt x="1026127" y="3591240"/>
                      <a:pt x="1038951" y="3594803"/>
                    </a:cubicBezTo>
                    <a:cubicBezTo>
                      <a:pt x="1039155" y="3597245"/>
                      <a:pt x="1039562" y="3599688"/>
                      <a:pt x="1040172" y="360192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1820;p37">
                <a:extLst>
                  <a:ext uri="{FF2B5EF4-FFF2-40B4-BE49-F238E27FC236}">
                    <a16:creationId xmlns:a16="http://schemas.microsoft.com/office/drawing/2014/main" id="{E39B5106-B06C-42F9-9E15-A31D79795D5A}"/>
                  </a:ext>
                </a:extLst>
              </p:cNvPr>
              <p:cNvSpPr/>
              <p:nvPr/>
            </p:nvSpPr>
            <p:spPr>
              <a:xfrm>
                <a:off x="13109306" y="8577580"/>
                <a:ext cx="185107" cy="153147"/>
              </a:xfrm>
              <a:custGeom>
                <a:avLst/>
                <a:gdLst/>
                <a:ahLst/>
                <a:cxnLst/>
                <a:rect l="l" t="t" r="r" b="b"/>
                <a:pathLst>
                  <a:path w="185107" h="153147" extrusionOk="0">
                    <a:moveTo>
                      <a:pt x="125696" y="31828"/>
                    </a:moveTo>
                    <a:cubicBezTo>
                      <a:pt x="155822" y="61853"/>
                      <a:pt x="190427" y="102768"/>
                      <a:pt x="184422" y="147957"/>
                    </a:cubicBezTo>
                    <a:cubicBezTo>
                      <a:pt x="183811" y="149687"/>
                      <a:pt x="183302" y="151418"/>
                      <a:pt x="182793" y="153148"/>
                    </a:cubicBezTo>
                    <a:cubicBezTo>
                      <a:pt x="180758" y="148262"/>
                      <a:pt x="177196" y="143479"/>
                      <a:pt x="172005" y="139408"/>
                    </a:cubicBezTo>
                    <a:cubicBezTo>
                      <a:pt x="116332" y="92285"/>
                      <a:pt x="55266" y="50454"/>
                      <a:pt x="0" y="2618"/>
                    </a:cubicBezTo>
                    <a:cubicBezTo>
                      <a:pt x="42950" y="-5423"/>
                      <a:pt x="91600" y="5264"/>
                      <a:pt x="125696" y="31828"/>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 name="Google Shape;1821;p37">
                <a:extLst>
                  <a:ext uri="{FF2B5EF4-FFF2-40B4-BE49-F238E27FC236}">
                    <a16:creationId xmlns:a16="http://schemas.microsoft.com/office/drawing/2014/main" id="{2ADD47E0-1081-4CCB-A053-89EBB3EDF8B8}"/>
                  </a:ext>
                </a:extLst>
              </p:cNvPr>
              <p:cNvSpPr/>
              <p:nvPr/>
            </p:nvSpPr>
            <p:spPr>
              <a:xfrm>
                <a:off x="13663181" y="5347217"/>
                <a:ext cx="725677" cy="448841"/>
              </a:xfrm>
              <a:custGeom>
                <a:avLst/>
                <a:gdLst/>
                <a:ahLst/>
                <a:cxnLst/>
                <a:rect l="l" t="t" r="r" b="b"/>
                <a:pathLst>
                  <a:path w="725677" h="448841" extrusionOk="0">
                    <a:moveTo>
                      <a:pt x="640286" y="0"/>
                    </a:moveTo>
                    <a:cubicBezTo>
                      <a:pt x="673873" y="71652"/>
                      <a:pt x="701556" y="145237"/>
                      <a:pt x="725678" y="220044"/>
                    </a:cubicBezTo>
                    <a:cubicBezTo>
                      <a:pt x="623493" y="247117"/>
                      <a:pt x="529043" y="298719"/>
                      <a:pt x="425738" y="323247"/>
                    </a:cubicBezTo>
                    <a:cubicBezTo>
                      <a:pt x="363348" y="338819"/>
                      <a:pt x="304622" y="365994"/>
                      <a:pt x="242741" y="383093"/>
                    </a:cubicBezTo>
                    <a:cubicBezTo>
                      <a:pt x="228390" y="387775"/>
                      <a:pt x="112159" y="418512"/>
                      <a:pt x="46513" y="448841"/>
                    </a:cubicBezTo>
                    <a:cubicBezTo>
                      <a:pt x="26360" y="380141"/>
                      <a:pt x="5903" y="311339"/>
                      <a:pt x="0" y="239891"/>
                    </a:cubicBezTo>
                    <a:cubicBezTo>
                      <a:pt x="68497" y="208238"/>
                      <a:pt x="136484" y="175364"/>
                      <a:pt x="207220" y="148901"/>
                    </a:cubicBezTo>
                    <a:cubicBezTo>
                      <a:pt x="350218" y="94043"/>
                      <a:pt x="492402" y="43459"/>
                      <a:pt x="640286" y="0"/>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1822;p37">
                <a:extLst>
                  <a:ext uri="{FF2B5EF4-FFF2-40B4-BE49-F238E27FC236}">
                    <a16:creationId xmlns:a16="http://schemas.microsoft.com/office/drawing/2014/main" id="{06922284-935D-451A-A7CA-4412250CD9F3}"/>
                  </a:ext>
                </a:extLst>
              </p:cNvPr>
              <p:cNvSpPr/>
              <p:nvPr/>
            </p:nvSpPr>
            <p:spPr>
              <a:xfrm>
                <a:off x="13746030" y="5796058"/>
                <a:ext cx="725270" cy="302891"/>
              </a:xfrm>
              <a:custGeom>
                <a:avLst/>
                <a:gdLst/>
                <a:ahLst/>
                <a:cxnLst/>
                <a:rect l="l" t="t" r="r" b="b"/>
                <a:pathLst>
                  <a:path w="725270" h="302891" extrusionOk="0">
                    <a:moveTo>
                      <a:pt x="707154" y="0"/>
                    </a:moveTo>
                    <a:cubicBezTo>
                      <a:pt x="713363" y="24529"/>
                      <a:pt x="719368" y="49159"/>
                      <a:pt x="725271" y="73789"/>
                    </a:cubicBezTo>
                    <a:cubicBezTo>
                      <a:pt x="649548" y="93025"/>
                      <a:pt x="576675" y="121828"/>
                      <a:pt x="503496" y="149105"/>
                    </a:cubicBezTo>
                    <a:cubicBezTo>
                      <a:pt x="389403" y="195007"/>
                      <a:pt x="268389" y="220960"/>
                      <a:pt x="154906" y="268999"/>
                    </a:cubicBezTo>
                    <a:cubicBezTo>
                      <a:pt x="117248" y="280297"/>
                      <a:pt x="79489" y="291391"/>
                      <a:pt x="41933" y="302892"/>
                    </a:cubicBezTo>
                    <a:cubicBezTo>
                      <a:pt x="27989" y="247626"/>
                      <a:pt x="14045" y="192361"/>
                      <a:pt x="0" y="136993"/>
                    </a:cubicBezTo>
                    <a:cubicBezTo>
                      <a:pt x="44986" y="137299"/>
                      <a:pt x="90481" y="119080"/>
                      <a:pt x="134551" y="111549"/>
                    </a:cubicBezTo>
                    <a:cubicBezTo>
                      <a:pt x="182284" y="100251"/>
                      <a:pt x="232054" y="106663"/>
                      <a:pt x="279584" y="95366"/>
                    </a:cubicBezTo>
                    <a:cubicBezTo>
                      <a:pt x="422176" y="63917"/>
                      <a:pt x="565072" y="34706"/>
                      <a:pt x="707154" y="0"/>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 name="Google Shape;1823;p37">
                <a:extLst>
                  <a:ext uri="{FF2B5EF4-FFF2-40B4-BE49-F238E27FC236}">
                    <a16:creationId xmlns:a16="http://schemas.microsoft.com/office/drawing/2014/main" id="{6803C430-47FD-42F2-A503-33CC32A37FE6}"/>
                  </a:ext>
                </a:extLst>
              </p:cNvPr>
              <p:cNvSpPr/>
              <p:nvPr/>
            </p:nvSpPr>
            <p:spPr>
              <a:xfrm>
                <a:off x="13262584" y="6227089"/>
                <a:ext cx="315919" cy="182488"/>
              </a:xfrm>
              <a:custGeom>
                <a:avLst/>
                <a:gdLst/>
                <a:ahLst/>
                <a:cxnLst/>
                <a:rect l="l" t="t" r="r" b="b"/>
                <a:pathLst>
                  <a:path w="315919" h="182488" extrusionOk="0">
                    <a:moveTo>
                      <a:pt x="315919" y="0"/>
                    </a:moveTo>
                    <a:cubicBezTo>
                      <a:pt x="281518" y="61576"/>
                      <a:pt x="248033" y="123864"/>
                      <a:pt x="208747" y="182488"/>
                    </a:cubicBezTo>
                    <a:cubicBezTo>
                      <a:pt x="134245" y="161115"/>
                      <a:pt x="66868" y="122439"/>
                      <a:pt x="0" y="82644"/>
                    </a:cubicBezTo>
                    <a:cubicBezTo>
                      <a:pt x="54350" y="64120"/>
                      <a:pt x="108801" y="45698"/>
                      <a:pt x="165084" y="35928"/>
                    </a:cubicBezTo>
                    <a:cubicBezTo>
                      <a:pt x="215770" y="25445"/>
                      <a:pt x="266048" y="13231"/>
                      <a:pt x="315919" y="0"/>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 name="Google Shape;1824;p37">
                <a:extLst>
                  <a:ext uri="{FF2B5EF4-FFF2-40B4-BE49-F238E27FC236}">
                    <a16:creationId xmlns:a16="http://schemas.microsoft.com/office/drawing/2014/main" id="{DDA95A15-9383-487B-82ED-4572299BCAD5}"/>
                  </a:ext>
                </a:extLst>
              </p:cNvPr>
              <p:cNvSpPr/>
              <p:nvPr/>
            </p:nvSpPr>
            <p:spPr>
              <a:xfrm>
                <a:off x="13102588" y="6449881"/>
                <a:ext cx="251595" cy="386553"/>
              </a:xfrm>
              <a:custGeom>
                <a:avLst/>
                <a:gdLst/>
                <a:ahLst/>
                <a:cxnLst/>
                <a:rect l="l" t="t" r="r" b="b"/>
                <a:pathLst>
                  <a:path w="251595" h="386553" extrusionOk="0">
                    <a:moveTo>
                      <a:pt x="251596" y="122032"/>
                    </a:moveTo>
                    <a:cubicBezTo>
                      <a:pt x="234293" y="220553"/>
                      <a:pt x="163456" y="297701"/>
                      <a:pt x="120404" y="386553"/>
                    </a:cubicBezTo>
                    <a:cubicBezTo>
                      <a:pt x="103915" y="325588"/>
                      <a:pt x="89768" y="263809"/>
                      <a:pt x="67988" y="204269"/>
                    </a:cubicBezTo>
                    <a:cubicBezTo>
                      <a:pt x="44477" y="137808"/>
                      <a:pt x="22493" y="68700"/>
                      <a:pt x="0" y="0"/>
                    </a:cubicBezTo>
                    <a:cubicBezTo>
                      <a:pt x="87224" y="33485"/>
                      <a:pt x="163659" y="88954"/>
                      <a:pt x="251596" y="12203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 name="Google Shape;1825;p37">
                <a:extLst>
                  <a:ext uri="{FF2B5EF4-FFF2-40B4-BE49-F238E27FC236}">
                    <a16:creationId xmlns:a16="http://schemas.microsoft.com/office/drawing/2014/main" id="{288F972B-EF86-49A9-95CE-9DF2CA604EFF}"/>
                  </a:ext>
                </a:extLst>
              </p:cNvPr>
              <p:cNvSpPr/>
              <p:nvPr/>
            </p:nvSpPr>
            <p:spPr>
              <a:xfrm>
                <a:off x="13419322" y="6684989"/>
                <a:ext cx="268897" cy="177501"/>
              </a:xfrm>
              <a:custGeom>
                <a:avLst/>
                <a:gdLst/>
                <a:ahLst/>
                <a:cxnLst/>
                <a:rect l="l" t="t" r="r" b="b"/>
                <a:pathLst>
                  <a:path w="268897" h="177501" extrusionOk="0">
                    <a:moveTo>
                      <a:pt x="263300" y="61474"/>
                    </a:moveTo>
                    <a:cubicBezTo>
                      <a:pt x="265234" y="62390"/>
                      <a:pt x="266964" y="63408"/>
                      <a:pt x="268898" y="64324"/>
                    </a:cubicBezTo>
                    <a:cubicBezTo>
                      <a:pt x="204981" y="89259"/>
                      <a:pt x="140047" y="111447"/>
                      <a:pt x="78064" y="140861"/>
                    </a:cubicBezTo>
                    <a:cubicBezTo>
                      <a:pt x="52619" y="153888"/>
                      <a:pt x="26564" y="166305"/>
                      <a:pt x="0" y="177501"/>
                    </a:cubicBezTo>
                    <a:cubicBezTo>
                      <a:pt x="17506" y="128139"/>
                      <a:pt x="41627" y="78776"/>
                      <a:pt x="55876" y="27785"/>
                    </a:cubicBezTo>
                    <a:cubicBezTo>
                      <a:pt x="61372" y="18320"/>
                      <a:pt x="67072" y="9058"/>
                      <a:pt x="73280" y="0"/>
                    </a:cubicBezTo>
                    <a:cubicBezTo>
                      <a:pt x="137604" y="16081"/>
                      <a:pt x="202742" y="34197"/>
                      <a:pt x="263300" y="61474"/>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 name="Google Shape;1826;p37">
                <a:extLst>
                  <a:ext uri="{FF2B5EF4-FFF2-40B4-BE49-F238E27FC236}">
                    <a16:creationId xmlns:a16="http://schemas.microsoft.com/office/drawing/2014/main" id="{6DDCA8EF-1C60-494D-937D-2402DD3392B1}"/>
                  </a:ext>
                </a:extLst>
              </p:cNvPr>
              <p:cNvSpPr/>
              <p:nvPr/>
            </p:nvSpPr>
            <p:spPr>
              <a:xfrm>
                <a:off x="13676413" y="6289479"/>
                <a:ext cx="150122" cy="238364"/>
              </a:xfrm>
              <a:custGeom>
                <a:avLst/>
                <a:gdLst/>
                <a:ahLst/>
                <a:cxnLst/>
                <a:rect l="l" t="t" r="r" b="b"/>
                <a:pathLst>
                  <a:path w="150122" h="238364" extrusionOk="0">
                    <a:moveTo>
                      <a:pt x="132210" y="158367"/>
                    </a:moveTo>
                    <a:cubicBezTo>
                      <a:pt x="138724" y="184829"/>
                      <a:pt x="144423" y="211597"/>
                      <a:pt x="150123" y="238364"/>
                    </a:cubicBezTo>
                    <a:cubicBezTo>
                      <a:pt x="101880" y="217907"/>
                      <a:pt x="50584" y="204777"/>
                      <a:pt x="0" y="191241"/>
                    </a:cubicBezTo>
                    <a:cubicBezTo>
                      <a:pt x="35724" y="130072"/>
                      <a:pt x="73280" y="67581"/>
                      <a:pt x="95264" y="0"/>
                    </a:cubicBezTo>
                    <a:cubicBezTo>
                      <a:pt x="107274" y="52619"/>
                      <a:pt x="119589" y="105340"/>
                      <a:pt x="132210" y="15836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Google Shape;1827;p37">
                <a:extLst>
                  <a:ext uri="{FF2B5EF4-FFF2-40B4-BE49-F238E27FC236}">
                    <a16:creationId xmlns:a16="http://schemas.microsoft.com/office/drawing/2014/main" id="{FE906572-380B-4647-8D2F-BC922AAC6115}"/>
                  </a:ext>
                </a:extLst>
              </p:cNvPr>
              <p:cNvSpPr/>
              <p:nvPr/>
            </p:nvSpPr>
            <p:spPr>
              <a:xfrm>
                <a:off x="12921423" y="5758604"/>
                <a:ext cx="306759" cy="249152"/>
              </a:xfrm>
              <a:custGeom>
                <a:avLst/>
                <a:gdLst/>
                <a:ahLst/>
                <a:cxnLst/>
                <a:rect l="l" t="t" r="r" b="b"/>
                <a:pathLst>
                  <a:path w="306759" h="249152" extrusionOk="0">
                    <a:moveTo>
                      <a:pt x="285997" y="0"/>
                    </a:moveTo>
                    <a:cubicBezTo>
                      <a:pt x="287320" y="57403"/>
                      <a:pt x="300754" y="115111"/>
                      <a:pt x="306759" y="172005"/>
                    </a:cubicBezTo>
                    <a:cubicBezTo>
                      <a:pt x="249255" y="203251"/>
                      <a:pt x="182183" y="212207"/>
                      <a:pt x="119182" y="227271"/>
                    </a:cubicBezTo>
                    <a:cubicBezTo>
                      <a:pt x="101575" y="232767"/>
                      <a:pt x="73484" y="237448"/>
                      <a:pt x="55571" y="249153"/>
                    </a:cubicBezTo>
                    <a:cubicBezTo>
                      <a:pt x="47123" y="221469"/>
                      <a:pt x="38167" y="193887"/>
                      <a:pt x="28498" y="166509"/>
                    </a:cubicBezTo>
                    <a:cubicBezTo>
                      <a:pt x="20254" y="142693"/>
                      <a:pt x="13333" y="118164"/>
                      <a:pt x="3766" y="94756"/>
                    </a:cubicBezTo>
                    <a:cubicBezTo>
                      <a:pt x="13231" y="85494"/>
                      <a:pt x="15368" y="66665"/>
                      <a:pt x="102" y="60253"/>
                    </a:cubicBezTo>
                    <a:cubicBezTo>
                      <a:pt x="102" y="60151"/>
                      <a:pt x="102" y="59947"/>
                      <a:pt x="0" y="59846"/>
                    </a:cubicBezTo>
                    <a:cubicBezTo>
                      <a:pt x="1527" y="59337"/>
                      <a:pt x="2952" y="58828"/>
                      <a:pt x="4478" y="58522"/>
                    </a:cubicBezTo>
                    <a:cubicBezTo>
                      <a:pt x="9058" y="67479"/>
                      <a:pt x="17506" y="74502"/>
                      <a:pt x="28193" y="75519"/>
                    </a:cubicBezTo>
                    <a:cubicBezTo>
                      <a:pt x="41322" y="77759"/>
                      <a:pt x="53739" y="72975"/>
                      <a:pt x="65749" y="68395"/>
                    </a:cubicBezTo>
                    <a:cubicBezTo>
                      <a:pt x="110531" y="54044"/>
                      <a:pt x="155822" y="41118"/>
                      <a:pt x="200706" y="26870"/>
                    </a:cubicBezTo>
                    <a:cubicBezTo>
                      <a:pt x="229306" y="18117"/>
                      <a:pt x="257600" y="9160"/>
                      <a:pt x="285997"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 name="Google Shape;1828;p37">
                <a:extLst>
                  <a:ext uri="{FF2B5EF4-FFF2-40B4-BE49-F238E27FC236}">
                    <a16:creationId xmlns:a16="http://schemas.microsoft.com/office/drawing/2014/main" id="{5F5E0323-5B45-4138-9994-6A276A6D4CDB}"/>
                  </a:ext>
                </a:extLst>
              </p:cNvPr>
              <p:cNvSpPr/>
              <p:nvPr/>
            </p:nvSpPr>
            <p:spPr>
              <a:xfrm>
                <a:off x="13014449" y="6124598"/>
                <a:ext cx="265233" cy="197245"/>
              </a:xfrm>
              <a:custGeom>
                <a:avLst/>
                <a:gdLst/>
                <a:ahLst/>
                <a:cxnLst/>
                <a:rect l="l" t="t" r="r" b="b"/>
                <a:pathLst>
                  <a:path w="265233" h="197245" extrusionOk="0">
                    <a:moveTo>
                      <a:pt x="231851" y="0"/>
                    </a:moveTo>
                    <a:cubicBezTo>
                      <a:pt x="248644" y="39083"/>
                      <a:pt x="251596" y="82847"/>
                      <a:pt x="265234" y="122846"/>
                    </a:cubicBezTo>
                    <a:cubicBezTo>
                      <a:pt x="192971" y="149207"/>
                      <a:pt x="122541" y="181470"/>
                      <a:pt x="46920" y="197246"/>
                    </a:cubicBezTo>
                    <a:cubicBezTo>
                      <a:pt x="30941" y="136993"/>
                      <a:pt x="15979" y="76537"/>
                      <a:pt x="0" y="16285"/>
                    </a:cubicBezTo>
                    <a:cubicBezTo>
                      <a:pt x="3766" y="17608"/>
                      <a:pt x="8346" y="18727"/>
                      <a:pt x="13842" y="19338"/>
                    </a:cubicBezTo>
                    <a:cubicBezTo>
                      <a:pt x="87427" y="28701"/>
                      <a:pt x="159588" y="14656"/>
                      <a:pt x="231851"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1829;p37">
                <a:extLst>
                  <a:ext uri="{FF2B5EF4-FFF2-40B4-BE49-F238E27FC236}">
                    <a16:creationId xmlns:a16="http://schemas.microsoft.com/office/drawing/2014/main" id="{EA720466-7FD8-4D8E-BCBB-56602602C7F5}"/>
                  </a:ext>
                </a:extLst>
              </p:cNvPr>
              <p:cNvSpPr/>
              <p:nvPr/>
            </p:nvSpPr>
            <p:spPr>
              <a:xfrm>
                <a:off x="13355405" y="5599118"/>
                <a:ext cx="313273" cy="261384"/>
              </a:xfrm>
              <a:custGeom>
                <a:avLst/>
                <a:gdLst/>
                <a:ahLst/>
                <a:cxnLst/>
                <a:rect l="l" t="t" r="r" b="b"/>
                <a:pathLst>
                  <a:path w="313273" h="261384" extrusionOk="0">
                    <a:moveTo>
                      <a:pt x="313273" y="222996"/>
                    </a:moveTo>
                    <a:cubicBezTo>
                      <a:pt x="311034" y="225642"/>
                      <a:pt x="309711" y="228390"/>
                      <a:pt x="309405" y="230833"/>
                    </a:cubicBezTo>
                    <a:cubicBezTo>
                      <a:pt x="289864" y="220248"/>
                      <a:pt x="265132" y="229612"/>
                      <a:pt x="244064" y="231342"/>
                    </a:cubicBezTo>
                    <a:cubicBezTo>
                      <a:pt x="12315" y="269916"/>
                      <a:pt x="93229" y="304927"/>
                      <a:pt x="0" y="109208"/>
                    </a:cubicBezTo>
                    <a:cubicBezTo>
                      <a:pt x="67275" y="85494"/>
                      <a:pt x="134042" y="60660"/>
                      <a:pt x="200605" y="34910"/>
                    </a:cubicBezTo>
                    <a:cubicBezTo>
                      <a:pt x="227779" y="23918"/>
                      <a:pt x="254547" y="12213"/>
                      <a:pt x="281213" y="0"/>
                    </a:cubicBezTo>
                    <a:cubicBezTo>
                      <a:pt x="279585" y="27582"/>
                      <a:pt x="281009" y="54858"/>
                      <a:pt x="284368" y="82033"/>
                    </a:cubicBezTo>
                    <a:cubicBezTo>
                      <a:pt x="282536" y="93229"/>
                      <a:pt x="282231" y="104831"/>
                      <a:pt x="282333" y="116231"/>
                    </a:cubicBezTo>
                    <a:cubicBezTo>
                      <a:pt x="282333" y="118572"/>
                      <a:pt x="284266" y="120505"/>
                      <a:pt x="286607" y="120505"/>
                    </a:cubicBezTo>
                    <a:cubicBezTo>
                      <a:pt x="288032" y="120200"/>
                      <a:pt x="289050" y="119386"/>
                      <a:pt x="289762" y="118470"/>
                    </a:cubicBezTo>
                    <a:cubicBezTo>
                      <a:pt x="296073" y="153481"/>
                      <a:pt x="304622" y="188289"/>
                      <a:pt x="313273" y="22299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1830;p37">
                <a:extLst>
                  <a:ext uri="{FF2B5EF4-FFF2-40B4-BE49-F238E27FC236}">
                    <a16:creationId xmlns:a16="http://schemas.microsoft.com/office/drawing/2014/main" id="{130EEC77-62F4-4226-9723-B5767B577B8E}"/>
                  </a:ext>
                </a:extLst>
              </p:cNvPr>
              <p:cNvSpPr/>
              <p:nvPr/>
            </p:nvSpPr>
            <p:spPr>
              <a:xfrm>
                <a:off x="13500234" y="5982719"/>
                <a:ext cx="232563" cy="198772"/>
              </a:xfrm>
              <a:custGeom>
                <a:avLst/>
                <a:gdLst/>
                <a:ahLst/>
                <a:cxnLst/>
                <a:rect l="l" t="t" r="r" b="b"/>
                <a:pathLst>
                  <a:path w="232563" h="198772" extrusionOk="0">
                    <a:moveTo>
                      <a:pt x="203658" y="0"/>
                    </a:moveTo>
                    <a:cubicBezTo>
                      <a:pt x="213123" y="44477"/>
                      <a:pt x="222792" y="88954"/>
                      <a:pt x="232563" y="133329"/>
                    </a:cubicBezTo>
                    <a:cubicBezTo>
                      <a:pt x="204167" y="142388"/>
                      <a:pt x="175873" y="151649"/>
                      <a:pt x="147680" y="161522"/>
                    </a:cubicBezTo>
                    <a:cubicBezTo>
                      <a:pt x="102999" y="175466"/>
                      <a:pt x="57708" y="187272"/>
                      <a:pt x="12417" y="198773"/>
                    </a:cubicBezTo>
                    <a:cubicBezTo>
                      <a:pt x="13028" y="150326"/>
                      <a:pt x="3969" y="101167"/>
                      <a:pt x="0" y="52721"/>
                    </a:cubicBezTo>
                    <a:cubicBezTo>
                      <a:pt x="63611" y="21170"/>
                      <a:pt x="135976" y="17709"/>
                      <a:pt x="203658"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1831;p37">
                <a:extLst>
                  <a:ext uri="{FF2B5EF4-FFF2-40B4-BE49-F238E27FC236}">
                    <a16:creationId xmlns:a16="http://schemas.microsoft.com/office/drawing/2014/main" id="{20ACC4FD-400C-4403-BB74-E3C814659CDE}"/>
                  </a:ext>
                </a:extLst>
              </p:cNvPr>
              <p:cNvSpPr/>
              <p:nvPr/>
            </p:nvSpPr>
            <p:spPr>
              <a:xfrm>
                <a:off x="13804044" y="5936512"/>
                <a:ext cx="731072" cy="388283"/>
              </a:xfrm>
              <a:custGeom>
                <a:avLst/>
                <a:gdLst/>
                <a:ahLst/>
                <a:cxnLst/>
                <a:rect l="l" t="t" r="r" b="b"/>
                <a:pathLst>
                  <a:path w="731072" h="388283" extrusionOk="0">
                    <a:moveTo>
                      <a:pt x="693618" y="42034"/>
                    </a:moveTo>
                    <a:cubicBezTo>
                      <a:pt x="705119" y="82949"/>
                      <a:pt x="717943" y="123559"/>
                      <a:pt x="731072" y="164168"/>
                    </a:cubicBezTo>
                    <a:cubicBezTo>
                      <a:pt x="702778" y="172819"/>
                      <a:pt x="673771" y="186559"/>
                      <a:pt x="656571" y="191037"/>
                    </a:cubicBezTo>
                    <a:cubicBezTo>
                      <a:pt x="583901" y="213327"/>
                      <a:pt x="509400" y="230324"/>
                      <a:pt x="437137" y="254038"/>
                    </a:cubicBezTo>
                    <a:cubicBezTo>
                      <a:pt x="399174" y="268796"/>
                      <a:pt x="361618" y="284673"/>
                      <a:pt x="321822" y="294037"/>
                    </a:cubicBezTo>
                    <a:cubicBezTo>
                      <a:pt x="225744" y="317242"/>
                      <a:pt x="135467" y="359175"/>
                      <a:pt x="41118" y="388283"/>
                    </a:cubicBezTo>
                    <a:cubicBezTo>
                      <a:pt x="27378" y="334138"/>
                      <a:pt x="13638" y="279890"/>
                      <a:pt x="0" y="225744"/>
                    </a:cubicBezTo>
                    <a:cubicBezTo>
                      <a:pt x="39388" y="213937"/>
                      <a:pt x="78674" y="202233"/>
                      <a:pt x="118063" y="190732"/>
                    </a:cubicBezTo>
                    <a:cubicBezTo>
                      <a:pt x="166712" y="172819"/>
                      <a:pt x="215363" y="154906"/>
                      <a:pt x="264928" y="138927"/>
                    </a:cubicBezTo>
                    <a:cubicBezTo>
                      <a:pt x="249763" y="176076"/>
                      <a:pt x="267269" y="226456"/>
                      <a:pt x="318871" y="240298"/>
                    </a:cubicBezTo>
                    <a:cubicBezTo>
                      <a:pt x="377902" y="254343"/>
                      <a:pt x="454032" y="223505"/>
                      <a:pt x="461564" y="157451"/>
                    </a:cubicBezTo>
                    <a:cubicBezTo>
                      <a:pt x="466347" y="130988"/>
                      <a:pt x="457798" y="100455"/>
                      <a:pt x="436017" y="85188"/>
                    </a:cubicBezTo>
                    <a:cubicBezTo>
                      <a:pt x="517949" y="55062"/>
                      <a:pt x="598761" y="21170"/>
                      <a:pt x="683542" y="0"/>
                    </a:cubicBezTo>
                    <a:cubicBezTo>
                      <a:pt x="686799" y="14045"/>
                      <a:pt x="690157" y="27989"/>
                      <a:pt x="693618" y="4203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 name="Google Shape;1832;p37">
                <a:extLst>
                  <a:ext uri="{FF2B5EF4-FFF2-40B4-BE49-F238E27FC236}">
                    <a16:creationId xmlns:a16="http://schemas.microsoft.com/office/drawing/2014/main" id="{B19E919B-7CD3-45BC-8EDA-9BF999287973}"/>
                  </a:ext>
                </a:extLst>
              </p:cNvPr>
              <p:cNvSpPr/>
              <p:nvPr/>
            </p:nvSpPr>
            <p:spPr>
              <a:xfrm>
                <a:off x="13877527" y="6281235"/>
                <a:ext cx="744099" cy="389504"/>
              </a:xfrm>
              <a:custGeom>
                <a:avLst/>
                <a:gdLst/>
                <a:ahLst/>
                <a:cxnLst/>
                <a:rect l="l" t="t" r="r" b="b"/>
                <a:pathLst>
                  <a:path w="744099" h="389504" extrusionOk="0">
                    <a:moveTo>
                      <a:pt x="713668" y="0"/>
                    </a:moveTo>
                    <a:cubicBezTo>
                      <a:pt x="725881" y="44172"/>
                      <a:pt x="736568" y="88547"/>
                      <a:pt x="744100" y="133635"/>
                    </a:cubicBezTo>
                    <a:cubicBezTo>
                      <a:pt x="658911" y="173633"/>
                      <a:pt x="570263" y="206304"/>
                      <a:pt x="482021" y="239077"/>
                    </a:cubicBezTo>
                    <a:cubicBezTo>
                      <a:pt x="482123" y="238364"/>
                      <a:pt x="482225" y="237652"/>
                      <a:pt x="482326" y="236939"/>
                    </a:cubicBezTo>
                    <a:cubicBezTo>
                      <a:pt x="483650" y="221775"/>
                      <a:pt x="484362" y="203963"/>
                      <a:pt x="471131" y="193378"/>
                    </a:cubicBezTo>
                    <a:cubicBezTo>
                      <a:pt x="471945" y="126103"/>
                      <a:pt x="390930" y="99844"/>
                      <a:pt x="336987" y="123762"/>
                    </a:cubicBezTo>
                    <a:cubicBezTo>
                      <a:pt x="267676" y="154499"/>
                      <a:pt x="253835" y="246099"/>
                      <a:pt x="311848" y="287116"/>
                    </a:cubicBezTo>
                    <a:cubicBezTo>
                      <a:pt x="238161" y="313375"/>
                      <a:pt x="168341" y="349913"/>
                      <a:pt x="94246" y="375256"/>
                    </a:cubicBezTo>
                    <a:cubicBezTo>
                      <a:pt x="80608" y="380345"/>
                      <a:pt x="66868" y="385026"/>
                      <a:pt x="53026" y="389505"/>
                    </a:cubicBezTo>
                    <a:cubicBezTo>
                      <a:pt x="52925" y="388894"/>
                      <a:pt x="52925" y="388385"/>
                      <a:pt x="52823" y="387775"/>
                    </a:cubicBezTo>
                    <a:cubicBezTo>
                      <a:pt x="35215" y="316835"/>
                      <a:pt x="16997" y="245794"/>
                      <a:pt x="0" y="174549"/>
                    </a:cubicBezTo>
                    <a:cubicBezTo>
                      <a:pt x="916" y="174651"/>
                      <a:pt x="1730" y="174753"/>
                      <a:pt x="2443" y="174753"/>
                    </a:cubicBezTo>
                    <a:cubicBezTo>
                      <a:pt x="93636" y="181369"/>
                      <a:pt x="183608" y="148800"/>
                      <a:pt x="271239" y="127528"/>
                    </a:cubicBezTo>
                    <a:cubicBezTo>
                      <a:pt x="419428" y="86410"/>
                      <a:pt x="563545" y="32874"/>
                      <a:pt x="713668"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 name="Google Shape;1833;p37">
                <a:extLst>
                  <a:ext uri="{FF2B5EF4-FFF2-40B4-BE49-F238E27FC236}">
                    <a16:creationId xmlns:a16="http://schemas.microsoft.com/office/drawing/2014/main" id="{6CD1A4D4-5F0E-4775-B752-47D7CAB8C1C9}"/>
                  </a:ext>
                </a:extLst>
              </p:cNvPr>
              <p:cNvSpPr/>
              <p:nvPr/>
            </p:nvSpPr>
            <p:spPr>
              <a:xfrm>
                <a:off x="12638277" y="5042282"/>
                <a:ext cx="459518" cy="510934"/>
              </a:xfrm>
              <a:custGeom>
                <a:avLst/>
                <a:gdLst/>
                <a:ahLst/>
                <a:cxnLst/>
                <a:rect l="l" t="t" r="r" b="b"/>
                <a:pathLst>
                  <a:path w="459518" h="510934" extrusionOk="0">
                    <a:moveTo>
                      <a:pt x="458918" y="374552"/>
                    </a:moveTo>
                    <a:cubicBezTo>
                      <a:pt x="463294" y="403253"/>
                      <a:pt x="443142" y="409156"/>
                      <a:pt x="419326" y="401828"/>
                    </a:cubicBezTo>
                    <a:cubicBezTo>
                      <a:pt x="384925" y="318268"/>
                      <a:pt x="376375" y="224022"/>
                      <a:pt x="334341" y="143617"/>
                    </a:cubicBezTo>
                    <a:cubicBezTo>
                      <a:pt x="321008" y="123567"/>
                      <a:pt x="290373" y="131200"/>
                      <a:pt x="287116" y="154711"/>
                    </a:cubicBezTo>
                    <a:cubicBezTo>
                      <a:pt x="279483" y="196033"/>
                      <a:pt x="278974" y="238271"/>
                      <a:pt x="276735" y="280102"/>
                    </a:cubicBezTo>
                    <a:cubicBezTo>
                      <a:pt x="274190" y="305241"/>
                      <a:pt x="275208" y="334960"/>
                      <a:pt x="262384" y="359488"/>
                    </a:cubicBezTo>
                    <a:cubicBezTo>
                      <a:pt x="238975" y="364374"/>
                      <a:pt x="219230" y="354196"/>
                      <a:pt x="208340" y="333230"/>
                    </a:cubicBezTo>
                    <a:cubicBezTo>
                      <a:pt x="185338" y="299236"/>
                      <a:pt x="170478" y="263410"/>
                      <a:pt x="150326" y="226871"/>
                    </a:cubicBezTo>
                    <a:cubicBezTo>
                      <a:pt x="142693" y="207330"/>
                      <a:pt x="116943" y="187178"/>
                      <a:pt x="99641" y="208348"/>
                    </a:cubicBezTo>
                    <a:cubicBezTo>
                      <a:pt x="87020" y="227177"/>
                      <a:pt x="99030" y="251705"/>
                      <a:pt x="100150" y="272468"/>
                    </a:cubicBezTo>
                    <a:cubicBezTo>
                      <a:pt x="107987" y="322950"/>
                      <a:pt x="120098" y="372618"/>
                      <a:pt x="132006" y="422184"/>
                    </a:cubicBezTo>
                    <a:cubicBezTo>
                      <a:pt x="136688" y="450682"/>
                      <a:pt x="146662" y="484574"/>
                      <a:pt x="130683" y="510934"/>
                    </a:cubicBezTo>
                    <a:cubicBezTo>
                      <a:pt x="125594" y="510018"/>
                      <a:pt x="120505" y="508797"/>
                      <a:pt x="115722" y="506660"/>
                    </a:cubicBezTo>
                    <a:cubicBezTo>
                      <a:pt x="62594" y="394602"/>
                      <a:pt x="49362" y="267786"/>
                      <a:pt x="0" y="154304"/>
                    </a:cubicBezTo>
                    <a:cubicBezTo>
                      <a:pt x="5903" y="146670"/>
                      <a:pt x="509" y="136391"/>
                      <a:pt x="712" y="127638"/>
                    </a:cubicBezTo>
                    <a:cubicBezTo>
                      <a:pt x="204" y="117460"/>
                      <a:pt x="2443" y="107384"/>
                      <a:pt x="6717" y="98020"/>
                    </a:cubicBezTo>
                    <a:cubicBezTo>
                      <a:pt x="25139" y="89776"/>
                      <a:pt x="45291" y="85095"/>
                      <a:pt x="63917" y="77258"/>
                    </a:cubicBezTo>
                    <a:cubicBezTo>
                      <a:pt x="105137" y="130081"/>
                      <a:pt x="136281" y="225345"/>
                      <a:pt x="207017" y="243563"/>
                    </a:cubicBezTo>
                    <a:cubicBezTo>
                      <a:pt x="228288" y="244683"/>
                      <a:pt x="241418" y="225650"/>
                      <a:pt x="244878" y="206821"/>
                    </a:cubicBezTo>
                    <a:cubicBezTo>
                      <a:pt x="257702" y="168044"/>
                      <a:pt x="267982" y="128656"/>
                      <a:pt x="274496" y="88351"/>
                    </a:cubicBezTo>
                    <a:cubicBezTo>
                      <a:pt x="280908" y="60159"/>
                      <a:pt x="278363" y="30745"/>
                      <a:pt x="293935" y="4792"/>
                    </a:cubicBezTo>
                    <a:cubicBezTo>
                      <a:pt x="310016" y="-2435"/>
                      <a:pt x="330677" y="924"/>
                      <a:pt x="348488" y="8"/>
                    </a:cubicBezTo>
                    <a:cubicBezTo>
                      <a:pt x="373933" y="76036"/>
                      <a:pt x="391439" y="154914"/>
                      <a:pt x="420649" y="229925"/>
                    </a:cubicBezTo>
                    <a:cubicBezTo>
                      <a:pt x="436323" y="276946"/>
                      <a:pt x="453320" y="324884"/>
                      <a:pt x="458918" y="37455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 name="Google Shape;1834;p37">
                <a:extLst>
                  <a:ext uri="{FF2B5EF4-FFF2-40B4-BE49-F238E27FC236}">
                    <a16:creationId xmlns:a16="http://schemas.microsoft.com/office/drawing/2014/main" id="{727FEF05-865B-4FFF-B7D9-CE566314DAE0}"/>
                  </a:ext>
                </a:extLst>
              </p:cNvPr>
              <p:cNvSpPr/>
              <p:nvPr/>
            </p:nvSpPr>
            <p:spPr>
              <a:xfrm>
                <a:off x="13213019" y="4873219"/>
                <a:ext cx="287788" cy="506974"/>
              </a:xfrm>
              <a:custGeom>
                <a:avLst/>
                <a:gdLst/>
                <a:ahLst/>
                <a:cxnLst/>
                <a:rect l="l" t="t" r="r" b="b"/>
                <a:pathLst>
                  <a:path w="287788" h="506974" extrusionOk="0">
                    <a:moveTo>
                      <a:pt x="99437" y="238280"/>
                    </a:moveTo>
                    <a:cubicBezTo>
                      <a:pt x="214548" y="291103"/>
                      <a:pt x="192768" y="74418"/>
                      <a:pt x="107478" y="64647"/>
                    </a:cubicBezTo>
                    <a:cubicBezTo>
                      <a:pt x="83153" y="58438"/>
                      <a:pt x="47327" y="71466"/>
                      <a:pt x="67784" y="100066"/>
                    </a:cubicBezTo>
                    <a:cubicBezTo>
                      <a:pt x="57912" y="147087"/>
                      <a:pt x="45597" y="213752"/>
                      <a:pt x="99437" y="238280"/>
                    </a:cubicBezTo>
                    <a:close/>
                    <a:moveTo>
                      <a:pt x="207424" y="160624"/>
                    </a:moveTo>
                    <a:cubicBezTo>
                      <a:pt x="218620" y="197060"/>
                      <a:pt x="326504" y="438580"/>
                      <a:pt x="272969" y="444178"/>
                    </a:cubicBezTo>
                    <a:cubicBezTo>
                      <a:pt x="272867" y="444178"/>
                      <a:pt x="272867" y="444178"/>
                      <a:pt x="272867" y="444178"/>
                    </a:cubicBezTo>
                    <a:cubicBezTo>
                      <a:pt x="266862" y="444076"/>
                      <a:pt x="260857" y="440106"/>
                      <a:pt x="258313" y="434407"/>
                    </a:cubicBezTo>
                    <a:cubicBezTo>
                      <a:pt x="231647" y="378632"/>
                      <a:pt x="222385" y="294564"/>
                      <a:pt x="139640" y="324079"/>
                    </a:cubicBezTo>
                    <a:cubicBezTo>
                      <a:pt x="114908" y="328558"/>
                      <a:pt x="86003" y="343112"/>
                      <a:pt x="88343" y="372017"/>
                    </a:cubicBezTo>
                    <a:cubicBezTo>
                      <a:pt x="82847" y="414967"/>
                      <a:pt x="89768" y="465653"/>
                      <a:pt x="72364" y="506975"/>
                    </a:cubicBezTo>
                    <a:cubicBezTo>
                      <a:pt x="15776" y="501682"/>
                      <a:pt x="9669" y="182404"/>
                      <a:pt x="0" y="64342"/>
                    </a:cubicBezTo>
                    <a:cubicBezTo>
                      <a:pt x="1120" y="63731"/>
                      <a:pt x="2137" y="62815"/>
                      <a:pt x="2850" y="61594"/>
                    </a:cubicBezTo>
                    <a:cubicBezTo>
                      <a:pt x="5394" y="50296"/>
                      <a:pt x="4580" y="38286"/>
                      <a:pt x="5293" y="26582"/>
                    </a:cubicBezTo>
                    <a:cubicBezTo>
                      <a:pt x="13129" y="28516"/>
                      <a:pt x="21984" y="26378"/>
                      <a:pt x="28396" y="18134"/>
                    </a:cubicBezTo>
                    <a:cubicBezTo>
                      <a:pt x="52110" y="-10364"/>
                      <a:pt x="99539" y="1341"/>
                      <a:pt x="131192" y="9076"/>
                    </a:cubicBezTo>
                    <a:cubicBezTo>
                      <a:pt x="163863" y="53553"/>
                      <a:pt x="183099" y="110345"/>
                      <a:pt x="207424" y="16062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 name="Google Shape;1835;p37">
                <a:extLst>
                  <a:ext uri="{FF2B5EF4-FFF2-40B4-BE49-F238E27FC236}">
                    <a16:creationId xmlns:a16="http://schemas.microsoft.com/office/drawing/2014/main" id="{6F0D8D51-1AA5-4DB3-8845-3930B7F05361}"/>
                  </a:ext>
                </a:extLst>
              </p:cNvPr>
              <p:cNvSpPr/>
              <p:nvPr/>
            </p:nvSpPr>
            <p:spPr>
              <a:xfrm>
                <a:off x="13497488" y="4710949"/>
                <a:ext cx="347143" cy="453337"/>
              </a:xfrm>
              <a:custGeom>
                <a:avLst/>
                <a:gdLst/>
                <a:ahLst/>
                <a:cxnLst/>
                <a:rect l="l" t="t" r="r" b="b"/>
                <a:pathLst>
                  <a:path w="347143" h="453337" extrusionOk="0">
                    <a:moveTo>
                      <a:pt x="343399" y="2293"/>
                    </a:moveTo>
                    <a:cubicBezTo>
                      <a:pt x="363857" y="65395"/>
                      <a:pt x="295462" y="74148"/>
                      <a:pt x="259636" y="106310"/>
                    </a:cubicBezTo>
                    <a:cubicBezTo>
                      <a:pt x="230120" y="129006"/>
                      <a:pt x="251697" y="167784"/>
                      <a:pt x="254140" y="197808"/>
                    </a:cubicBezTo>
                    <a:cubicBezTo>
                      <a:pt x="267371" y="281266"/>
                      <a:pt x="310016" y="368897"/>
                      <a:pt x="284572" y="453170"/>
                    </a:cubicBezTo>
                    <a:cubicBezTo>
                      <a:pt x="284165" y="453271"/>
                      <a:pt x="283859" y="453271"/>
                      <a:pt x="283452" y="453271"/>
                    </a:cubicBezTo>
                    <a:cubicBezTo>
                      <a:pt x="275615" y="453577"/>
                      <a:pt x="267676" y="452864"/>
                      <a:pt x="260145" y="450422"/>
                    </a:cubicBezTo>
                    <a:cubicBezTo>
                      <a:pt x="228187" y="390983"/>
                      <a:pt x="210172" y="325031"/>
                      <a:pt x="194295" y="259791"/>
                    </a:cubicBezTo>
                    <a:cubicBezTo>
                      <a:pt x="178417" y="200862"/>
                      <a:pt x="164881" y="88499"/>
                      <a:pt x="78064" y="125749"/>
                    </a:cubicBezTo>
                    <a:cubicBezTo>
                      <a:pt x="55876" y="131754"/>
                      <a:pt x="28193" y="141321"/>
                      <a:pt x="6921" y="129006"/>
                    </a:cubicBezTo>
                    <a:cubicBezTo>
                      <a:pt x="2443" y="121984"/>
                      <a:pt x="1323" y="112824"/>
                      <a:pt x="0" y="104580"/>
                    </a:cubicBezTo>
                    <a:cubicBezTo>
                      <a:pt x="16590" y="98575"/>
                      <a:pt x="14351" y="78626"/>
                      <a:pt x="18320" y="64479"/>
                    </a:cubicBezTo>
                    <a:cubicBezTo>
                      <a:pt x="100760" y="38627"/>
                      <a:pt x="184626" y="21834"/>
                      <a:pt x="270832" y="6669"/>
                    </a:cubicBezTo>
                    <a:cubicBezTo>
                      <a:pt x="294953" y="3107"/>
                      <a:pt x="318769" y="-3509"/>
                      <a:pt x="343399" y="229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 name="Google Shape;1836;p37">
                <a:extLst>
                  <a:ext uri="{FF2B5EF4-FFF2-40B4-BE49-F238E27FC236}">
                    <a16:creationId xmlns:a16="http://schemas.microsoft.com/office/drawing/2014/main" id="{53261531-CDC2-4338-ABFC-DCB6E5B93EA9}"/>
                  </a:ext>
                </a:extLst>
              </p:cNvPr>
              <p:cNvSpPr/>
              <p:nvPr/>
            </p:nvSpPr>
            <p:spPr>
              <a:xfrm>
                <a:off x="13982934" y="4450991"/>
                <a:ext cx="326785" cy="588347"/>
              </a:xfrm>
              <a:custGeom>
                <a:avLst/>
                <a:gdLst/>
                <a:ahLst/>
                <a:cxnLst/>
                <a:rect l="l" t="t" r="r" b="b"/>
                <a:pathLst>
                  <a:path w="326785" h="588347" extrusionOk="0">
                    <a:moveTo>
                      <a:pt x="290509" y="246780"/>
                    </a:moveTo>
                    <a:cubicBezTo>
                      <a:pt x="299974" y="304081"/>
                      <a:pt x="366741" y="425400"/>
                      <a:pt x="291221" y="457155"/>
                    </a:cubicBezTo>
                    <a:cubicBezTo>
                      <a:pt x="263334" y="415223"/>
                      <a:pt x="263029" y="278331"/>
                      <a:pt x="192089" y="298992"/>
                    </a:cubicBezTo>
                    <a:cubicBezTo>
                      <a:pt x="155653" y="308661"/>
                      <a:pt x="113313" y="318635"/>
                      <a:pt x="89192" y="349576"/>
                    </a:cubicBezTo>
                    <a:cubicBezTo>
                      <a:pt x="80744" y="365758"/>
                      <a:pt x="87665" y="384791"/>
                      <a:pt x="86444" y="402195"/>
                    </a:cubicBezTo>
                    <a:cubicBezTo>
                      <a:pt x="85629" y="463262"/>
                      <a:pt x="108326" y="532064"/>
                      <a:pt x="77385" y="588347"/>
                    </a:cubicBezTo>
                    <a:cubicBezTo>
                      <a:pt x="30669" y="567381"/>
                      <a:pt x="18558" y="331052"/>
                      <a:pt x="8889" y="273548"/>
                    </a:cubicBezTo>
                    <a:cubicBezTo>
                      <a:pt x="2782" y="204237"/>
                      <a:pt x="-11772" y="128921"/>
                      <a:pt x="18558" y="63376"/>
                    </a:cubicBezTo>
                    <a:cubicBezTo>
                      <a:pt x="47972" y="119252"/>
                      <a:pt x="25173" y="189988"/>
                      <a:pt x="55198" y="246271"/>
                    </a:cubicBezTo>
                    <a:cubicBezTo>
                      <a:pt x="67411" y="267237"/>
                      <a:pt x="92957" y="279756"/>
                      <a:pt x="116672" y="271207"/>
                    </a:cubicBezTo>
                    <a:cubicBezTo>
                      <a:pt x="141200" y="262250"/>
                      <a:pt x="168579" y="255126"/>
                      <a:pt x="187611" y="236602"/>
                    </a:cubicBezTo>
                    <a:cubicBezTo>
                      <a:pt x="224557" y="207392"/>
                      <a:pt x="147612" y="-30260"/>
                      <a:pt x="229340" y="3225"/>
                    </a:cubicBezTo>
                    <a:cubicBezTo>
                      <a:pt x="235956" y="11672"/>
                      <a:pt x="236668" y="19204"/>
                      <a:pt x="239518" y="30705"/>
                    </a:cubicBezTo>
                    <a:cubicBezTo>
                      <a:pt x="254276" y="103069"/>
                      <a:pt x="272698" y="174925"/>
                      <a:pt x="290509" y="24678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1837;p37">
                <a:extLst>
                  <a:ext uri="{FF2B5EF4-FFF2-40B4-BE49-F238E27FC236}">
                    <a16:creationId xmlns:a16="http://schemas.microsoft.com/office/drawing/2014/main" id="{83E1C443-3E2B-47C3-AD14-C71BECBFF39E}"/>
                  </a:ext>
                </a:extLst>
              </p:cNvPr>
              <p:cNvSpPr/>
              <p:nvPr/>
            </p:nvSpPr>
            <p:spPr>
              <a:xfrm>
                <a:off x="13304414" y="4979187"/>
                <a:ext cx="35418" cy="86816"/>
              </a:xfrm>
              <a:custGeom>
                <a:avLst/>
                <a:gdLst/>
                <a:ahLst/>
                <a:cxnLst/>
                <a:rect l="l" t="t" r="r" b="b"/>
                <a:pathLst>
                  <a:path w="35418" h="86816" extrusionOk="0">
                    <a:moveTo>
                      <a:pt x="0" y="0"/>
                    </a:moveTo>
                    <a:cubicBezTo>
                      <a:pt x="37149" y="5598"/>
                      <a:pt x="34808" y="57810"/>
                      <a:pt x="35419" y="86817"/>
                    </a:cubicBezTo>
                    <a:cubicBezTo>
                      <a:pt x="-204" y="76028"/>
                      <a:pt x="9771" y="28600"/>
                      <a:pt x="0" y="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1838;p37">
                <a:extLst>
                  <a:ext uri="{FF2B5EF4-FFF2-40B4-BE49-F238E27FC236}">
                    <a16:creationId xmlns:a16="http://schemas.microsoft.com/office/drawing/2014/main" id="{89CB8FBC-9A1B-427B-B6C8-E76C3A5BA154}"/>
                  </a:ext>
                </a:extLst>
              </p:cNvPr>
              <p:cNvSpPr/>
              <p:nvPr/>
            </p:nvSpPr>
            <p:spPr>
              <a:xfrm>
                <a:off x="12994398" y="5714432"/>
                <a:ext cx="696569" cy="511536"/>
              </a:xfrm>
              <a:custGeom>
                <a:avLst/>
                <a:gdLst/>
                <a:ahLst/>
                <a:cxnLst/>
                <a:rect l="l" t="t" r="r" b="b"/>
                <a:pathLst>
                  <a:path w="696569" h="511536" extrusionOk="0">
                    <a:moveTo>
                      <a:pt x="696569" y="203251"/>
                    </a:moveTo>
                    <a:cubicBezTo>
                      <a:pt x="695755" y="203353"/>
                      <a:pt x="694941" y="203556"/>
                      <a:pt x="694127" y="203760"/>
                    </a:cubicBezTo>
                    <a:cubicBezTo>
                      <a:pt x="622068" y="231647"/>
                      <a:pt x="526600" y="230527"/>
                      <a:pt x="474286" y="293223"/>
                    </a:cubicBezTo>
                    <a:cubicBezTo>
                      <a:pt x="446399" y="283147"/>
                      <a:pt x="464006" y="386248"/>
                      <a:pt x="460851" y="403652"/>
                    </a:cubicBezTo>
                    <a:cubicBezTo>
                      <a:pt x="464922" y="427468"/>
                      <a:pt x="456475" y="458307"/>
                      <a:pt x="468485" y="479477"/>
                    </a:cubicBezTo>
                    <a:cubicBezTo>
                      <a:pt x="428689" y="489451"/>
                      <a:pt x="389098" y="499832"/>
                      <a:pt x="349811" y="511537"/>
                    </a:cubicBezTo>
                    <a:cubicBezTo>
                      <a:pt x="286811" y="232970"/>
                      <a:pt x="268389" y="384721"/>
                      <a:pt x="38879" y="395510"/>
                    </a:cubicBezTo>
                    <a:cubicBezTo>
                      <a:pt x="27684" y="395612"/>
                      <a:pt x="19033" y="398156"/>
                      <a:pt x="13435" y="401820"/>
                    </a:cubicBezTo>
                    <a:cubicBezTo>
                      <a:pt x="9058" y="385637"/>
                      <a:pt x="4682" y="369556"/>
                      <a:pt x="0" y="353475"/>
                    </a:cubicBezTo>
                    <a:cubicBezTo>
                      <a:pt x="18320" y="353374"/>
                      <a:pt x="39795" y="343094"/>
                      <a:pt x="58828" y="339023"/>
                    </a:cubicBezTo>
                    <a:cubicBezTo>
                      <a:pt x="120200" y="324774"/>
                      <a:pt x="185033" y="311950"/>
                      <a:pt x="244267" y="286200"/>
                    </a:cubicBezTo>
                    <a:cubicBezTo>
                      <a:pt x="296480" y="263096"/>
                      <a:pt x="305843" y="235107"/>
                      <a:pt x="288745" y="182386"/>
                    </a:cubicBezTo>
                    <a:cubicBezTo>
                      <a:pt x="278160" y="130683"/>
                      <a:pt x="268796" y="80710"/>
                      <a:pt x="258211" y="29210"/>
                    </a:cubicBezTo>
                    <a:cubicBezTo>
                      <a:pt x="286811" y="19643"/>
                      <a:pt x="315309" y="9872"/>
                      <a:pt x="343806" y="0"/>
                    </a:cubicBezTo>
                    <a:cubicBezTo>
                      <a:pt x="346758" y="30025"/>
                      <a:pt x="365689" y="83356"/>
                      <a:pt x="365282" y="94145"/>
                    </a:cubicBezTo>
                    <a:cubicBezTo>
                      <a:pt x="373627" y="134551"/>
                      <a:pt x="371694" y="192971"/>
                      <a:pt x="423804" y="201622"/>
                    </a:cubicBezTo>
                    <a:cubicBezTo>
                      <a:pt x="497593" y="211088"/>
                      <a:pt x="570975" y="182285"/>
                      <a:pt x="644764" y="178519"/>
                    </a:cubicBezTo>
                    <a:cubicBezTo>
                      <a:pt x="657385" y="178315"/>
                      <a:pt x="671430" y="176076"/>
                      <a:pt x="679573" y="164880"/>
                    </a:cubicBezTo>
                    <a:cubicBezTo>
                      <a:pt x="682422" y="161420"/>
                      <a:pt x="684254" y="157451"/>
                      <a:pt x="685374" y="153176"/>
                    </a:cubicBezTo>
                    <a:cubicBezTo>
                      <a:pt x="689445" y="169868"/>
                      <a:pt x="693211" y="186559"/>
                      <a:pt x="696569" y="20325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1839;p37">
                <a:extLst>
                  <a:ext uri="{FF2B5EF4-FFF2-40B4-BE49-F238E27FC236}">
                    <a16:creationId xmlns:a16="http://schemas.microsoft.com/office/drawing/2014/main" id="{246FA46C-4B32-48B3-ACF7-5E0D5FC5B7C2}"/>
                  </a:ext>
                </a:extLst>
              </p:cNvPr>
              <p:cNvSpPr/>
              <p:nvPr/>
            </p:nvSpPr>
            <p:spPr>
              <a:xfrm>
                <a:off x="13720891" y="5631687"/>
                <a:ext cx="715296" cy="268083"/>
              </a:xfrm>
              <a:custGeom>
                <a:avLst/>
                <a:gdLst/>
                <a:ahLst/>
                <a:cxnLst/>
                <a:rect l="l" t="t" r="r" b="b"/>
                <a:pathLst>
                  <a:path w="715296" h="268083" extrusionOk="0">
                    <a:moveTo>
                      <a:pt x="687817" y="0"/>
                    </a:moveTo>
                    <a:cubicBezTo>
                      <a:pt x="697485" y="32671"/>
                      <a:pt x="706544" y="65342"/>
                      <a:pt x="715297" y="98318"/>
                    </a:cubicBezTo>
                    <a:cubicBezTo>
                      <a:pt x="624307" y="119487"/>
                      <a:pt x="533114" y="140657"/>
                      <a:pt x="443244" y="166000"/>
                    </a:cubicBezTo>
                    <a:cubicBezTo>
                      <a:pt x="374136" y="172819"/>
                      <a:pt x="310220" y="202437"/>
                      <a:pt x="241621" y="210477"/>
                    </a:cubicBezTo>
                    <a:cubicBezTo>
                      <a:pt x="177705" y="213836"/>
                      <a:pt x="118368" y="238670"/>
                      <a:pt x="57606" y="256277"/>
                    </a:cubicBezTo>
                    <a:cubicBezTo>
                      <a:pt x="49159" y="259127"/>
                      <a:pt x="31144" y="262486"/>
                      <a:pt x="16997" y="268083"/>
                    </a:cubicBezTo>
                    <a:cubicBezTo>
                      <a:pt x="11908" y="246608"/>
                      <a:pt x="6107" y="225133"/>
                      <a:pt x="0" y="203760"/>
                    </a:cubicBezTo>
                    <a:cubicBezTo>
                      <a:pt x="49668" y="191648"/>
                      <a:pt x="98521" y="174346"/>
                      <a:pt x="148494" y="163965"/>
                    </a:cubicBezTo>
                    <a:cubicBezTo>
                      <a:pt x="232054" y="147578"/>
                      <a:pt x="311238" y="116027"/>
                      <a:pt x="394085" y="97605"/>
                    </a:cubicBezTo>
                    <a:cubicBezTo>
                      <a:pt x="494133" y="75112"/>
                      <a:pt x="584919" y="29923"/>
                      <a:pt x="683135" y="1527"/>
                    </a:cubicBezTo>
                    <a:cubicBezTo>
                      <a:pt x="684865" y="1120"/>
                      <a:pt x="686493" y="611"/>
                      <a:pt x="687817" y="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 name="Google Shape;1840;p37">
                <a:extLst>
                  <a:ext uri="{FF2B5EF4-FFF2-40B4-BE49-F238E27FC236}">
                    <a16:creationId xmlns:a16="http://schemas.microsoft.com/office/drawing/2014/main" id="{26A2DABF-4D56-4D62-B581-3FEBE7096C25}"/>
                  </a:ext>
                </a:extLst>
              </p:cNvPr>
              <p:cNvSpPr/>
              <p:nvPr/>
            </p:nvSpPr>
            <p:spPr>
              <a:xfrm>
                <a:off x="13852795" y="6167956"/>
                <a:ext cx="719469" cy="258210"/>
              </a:xfrm>
              <a:custGeom>
                <a:avLst/>
                <a:gdLst/>
                <a:ahLst/>
                <a:cxnLst/>
                <a:rect l="l" t="t" r="r" b="b"/>
                <a:pathLst>
                  <a:path w="719469" h="258210" extrusionOk="0">
                    <a:moveTo>
                      <a:pt x="704101" y="0"/>
                    </a:moveTo>
                    <a:cubicBezTo>
                      <a:pt x="709393" y="16285"/>
                      <a:pt x="714482" y="32671"/>
                      <a:pt x="719470" y="48955"/>
                    </a:cubicBezTo>
                    <a:cubicBezTo>
                      <a:pt x="493624" y="102491"/>
                      <a:pt x="281620" y="203149"/>
                      <a:pt x="54349" y="252308"/>
                    </a:cubicBezTo>
                    <a:cubicBezTo>
                      <a:pt x="44375" y="254547"/>
                      <a:pt x="29821" y="255158"/>
                      <a:pt x="17811" y="258211"/>
                    </a:cubicBezTo>
                    <a:cubicBezTo>
                      <a:pt x="16692" y="253326"/>
                      <a:pt x="15572" y="248440"/>
                      <a:pt x="14351" y="243657"/>
                    </a:cubicBezTo>
                    <a:cubicBezTo>
                      <a:pt x="9465" y="224726"/>
                      <a:pt x="4682" y="205897"/>
                      <a:pt x="0" y="186966"/>
                    </a:cubicBezTo>
                    <a:cubicBezTo>
                      <a:pt x="88751" y="181877"/>
                      <a:pt x="174651" y="142082"/>
                      <a:pt x="261468" y="124983"/>
                    </a:cubicBezTo>
                    <a:cubicBezTo>
                      <a:pt x="317344" y="116536"/>
                      <a:pt x="369658" y="96079"/>
                      <a:pt x="422786" y="78064"/>
                    </a:cubicBezTo>
                    <a:cubicBezTo>
                      <a:pt x="517949" y="56589"/>
                      <a:pt x="610669" y="26869"/>
                      <a:pt x="704101" y="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1841;p37">
                <a:extLst>
                  <a:ext uri="{FF2B5EF4-FFF2-40B4-BE49-F238E27FC236}">
                    <a16:creationId xmlns:a16="http://schemas.microsoft.com/office/drawing/2014/main" id="{4D9D63AC-9159-44EF-B324-B427F15C59C7}"/>
                  </a:ext>
                </a:extLst>
              </p:cNvPr>
              <p:cNvSpPr/>
              <p:nvPr/>
            </p:nvSpPr>
            <p:spPr>
              <a:xfrm>
                <a:off x="14090438" y="6049791"/>
                <a:ext cx="109952" cy="76954"/>
              </a:xfrm>
              <a:custGeom>
                <a:avLst/>
                <a:gdLst/>
                <a:ahLst/>
                <a:cxnLst/>
                <a:rect l="l" t="t" r="r" b="b"/>
                <a:pathLst>
                  <a:path w="109952" h="76954" extrusionOk="0">
                    <a:moveTo>
                      <a:pt x="109625" y="26768"/>
                    </a:moveTo>
                    <a:cubicBezTo>
                      <a:pt x="116342" y="77046"/>
                      <a:pt x="17719" y="98216"/>
                      <a:pt x="2350" y="49159"/>
                    </a:cubicBezTo>
                    <a:cubicBezTo>
                      <a:pt x="-1415" y="38574"/>
                      <a:pt x="-499" y="27378"/>
                      <a:pt x="3979" y="17608"/>
                    </a:cubicBezTo>
                    <a:cubicBezTo>
                      <a:pt x="24233" y="11399"/>
                      <a:pt x="44588" y="5394"/>
                      <a:pt x="65249" y="0"/>
                    </a:cubicBezTo>
                    <a:cubicBezTo>
                      <a:pt x="68710" y="21170"/>
                      <a:pt x="91101" y="25445"/>
                      <a:pt x="109625" y="2676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 name="Google Shape;1842;p37">
                <a:extLst>
                  <a:ext uri="{FF2B5EF4-FFF2-40B4-BE49-F238E27FC236}">
                    <a16:creationId xmlns:a16="http://schemas.microsoft.com/office/drawing/2014/main" id="{A3DA372C-05BF-43F7-9CAA-67B8495B07BB}"/>
                  </a:ext>
                </a:extLst>
              </p:cNvPr>
              <p:cNvSpPr/>
              <p:nvPr/>
            </p:nvSpPr>
            <p:spPr>
              <a:xfrm>
                <a:off x="14218244" y="6454863"/>
                <a:ext cx="85123" cy="66160"/>
              </a:xfrm>
              <a:custGeom>
                <a:avLst/>
                <a:gdLst/>
                <a:ahLst/>
                <a:cxnLst/>
                <a:rect l="l" t="t" r="r" b="b"/>
                <a:pathLst>
                  <a:path w="85123" h="66160" extrusionOk="0">
                    <a:moveTo>
                      <a:pt x="85124" y="21785"/>
                    </a:moveTo>
                    <a:cubicBezTo>
                      <a:pt x="76880" y="29520"/>
                      <a:pt x="76066" y="40614"/>
                      <a:pt x="75150" y="51199"/>
                    </a:cubicBezTo>
                    <a:cubicBezTo>
                      <a:pt x="70875" y="62191"/>
                      <a:pt x="54692" y="64430"/>
                      <a:pt x="44107" y="66161"/>
                    </a:cubicBezTo>
                    <a:cubicBezTo>
                      <a:pt x="-59503" y="62700"/>
                      <a:pt x="46855" y="-44981"/>
                      <a:pt x="85124" y="2178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 name="Google Shape;1843;p37">
                <a:extLst>
                  <a:ext uri="{FF2B5EF4-FFF2-40B4-BE49-F238E27FC236}">
                    <a16:creationId xmlns:a16="http://schemas.microsoft.com/office/drawing/2014/main" id="{9B1BE9E1-3C7B-4B6A-AB8F-E18DB164DE71}"/>
                  </a:ext>
                </a:extLst>
              </p:cNvPr>
              <p:cNvSpPr/>
              <p:nvPr/>
            </p:nvSpPr>
            <p:spPr>
              <a:xfrm>
                <a:off x="13073276" y="6179355"/>
                <a:ext cx="795497" cy="728120"/>
              </a:xfrm>
              <a:custGeom>
                <a:avLst/>
                <a:gdLst/>
                <a:ahLst/>
                <a:cxnLst/>
                <a:rect l="l" t="t" r="r" b="b"/>
                <a:pathLst>
                  <a:path w="795497" h="728120" extrusionOk="0">
                    <a:moveTo>
                      <a:pt x="771376" y="429300"/>
                    </a:moveTo>
                    <a:cubicBezTo>
                      <a:pt x="778094" y="456678"/>
                      <a:pt x="785829" y="483751"/>
                      <a:pt x="795498" y="510112"/>
                    </a:cubicBezTo>
                    <a:cubicBezTo>
                      <a:pt x="761707" y="519883"/>
                      <a:pt x="727714" y="529246"/>
                      <a:pt x="694127" y="540136"/>
                    </a:cubicBezTo>
                    <a:cubicBezTo>
                      <a:pt x="685374" y="525887"/>
                      <a:pt x="667054" y="520188"/>
                      <a:pt x="652194" y="513674"/>
                    </a:cubicBezTo>
                    <a:cubicBezTo>
                      <a:pt x="608124" y="490265"/>
                      <a:pt x="559881" y="478662"/>
                      <a:pt x="512046" y="465737"/>
                    </a:cubicBezTo>
                    <a:cubicBezTo>
                      <a:pt x="476831" y="457798"/>
                      <a:pt x="439071" y="440495"/>
                      <a:pt x="403041" y="452200"/>
                    </a:cubicBezTo>
                    <a:cubicBezTo>
                      <a:pt x="386655" y="458205"/>
                      <a:pt x="379327" y="475304"/>
                      <a:pt x="376070" y="491181"/>
                    </a:cubicBezTo>
                    <a:cubicBezTo>
                      <a:pt x="369556" y="512351"/>
                      <a:pt x="360702" y="533317"/>
                      <a:pt x="353170" y="554691"/>
                    </a:cubicBezTo>
                    <a:cubicBezTo>
                      <a:pt x="353068" y="554792"/>
                      <a:pt x="353068" y="554996"/>
                      <a:pt x="352966" y="555098"/>
                    </a:cubicBezTo>
                    <a:cubicBezTo>
                      <a:pt x="340346" y="582578"/>
                      <a:pt x="329863" y="607513"/>
                      <a:pt x="325588" y="613111"/>
                    </a:cubicBezTo>
                    <a:cubicBezTo>
                      <a:pt x="318362" y="635197"/>
                      <a:pt x="284368" y="677028"/>
                      <a:pt x="282638" y="706747"/>
                    </a:cubicBezTo>
                    <a:cubicBezTo>
                      <a:pt x="253326" y="716213"/>
                      <a:pt x="223301" y="723540"/>
                      <a:pt x="192768" y="728120"/>
                    </a:cubicBezTo>
                    <a:cubicBezTo>
                      <a:pt x="211699" y="697892"/>
                      <a:pt x="225642" y="652907"/>
                      <a:pt x="240298" y="634383"/>
                    </a:cubicBezTo>
                    <a:cubicBezTo>
                      <a:pt x="276531" y="565174"/>
                      <a:pt x="393678" y="415763"/>
                      <a:pt x="329558" y="342992"/>
                    </a:cubicBezTo>
                    <a:cubicBezTo>
                      <a:pt x="312357" y="331695"/>
                      <a:pt x="291187" y="328743"/>
                      <a:pt x="272256" y="321212"/>
                    </a:cubicBezTo>
                    <a:cubicBezTo>
                      <a:pt x="230222" y="306047"/>
                      <a:pt x="189409" y="287625"/>
                      <a:pt x="147884" y="270933"/>
                    </a:cubicBezTo>
                    <a:cubicBezTo>
                      <a:pt x="108903" y="255768"/>
                      <a:pt x="64120" y="237957"/>
                      <a:pt x="22289" y="248847"/>
                    </a:cubicBezTo>
                    <a:cubicBezTo>
                      <a:pt x="14961" y="226558"/>
                      <a:pt x="7532" y="204269"/>
                      <a:pt x="0" y="182183"/>
                    </a:cubicBezTo>
                    <a:cubicBezTo>
                      <a:pt x="41017" y="176483"/>
                      <a:pt x="81117" y="165695"/>
                      <a:pt x="120811" y="153176"/>
                    </a:cubicBezTo>
                    <a:cubicBezTo>
                      <a:pt x="123355" y="177297"/>
                      <a:pt x="157654" y="190528"/>
                      <a:pt x="177603" y="203556"/>
                    </a:cubicBezTo>
                    <a:cubicBezTo>
                      <a:pt x="233988" y="235820"/>
                      <a:pt x="292917" y="264928"/>
                      <a:pt x="353984" y="287014"/>
                    </a:cubicBezTo>
                    <a:cubicBezTo>
                      <a:pt x="380854" y="296174"/>
                      <a:pt x="415356" y="302484"/>
                      <a:pt x="437748" y="280399"/>
                    </a:cubicBezTo>
                    <a:cubicBezTo>
                      <a:pt x="468179" y="238670"/>
                      <a:pt x="486194" y="188798"/>
                      <a:pt x="509298" y="142896"/>
                    </a:cubicBezTo>
                    <a:cubicBezTo>
                      <a:pt x="516931" y="120404"/>
                      <a:pt x="549805" y="67886"/>
                      <a:pt x="548381" y="36131"/>
                    </a:cubicBezTo>
                    <a:cubicBezTo>
                      <a:pt x="590313" y="24528"/>
                      <a:pt x="631940" y="12417"/>
                      <a:pt x="673669" y="0"/>
                    </a:cubicBezTo>
                    <a:cubicBezTo>
                      <a:pt x="676417" y="12722"/>
                      <a:pt x="679369" y="25445"/>
                      <a:pt x="682219" y="38167"/>
                    </a:cubicBezTo>
                    <a:cubicBezTo>
                      <a:pt x="681099" y="39897"/>
                      <a:pt x="680081" y="41831"/>
                      <a:pt x="679369" y="44172"/>
                    </a:cubicBezTo>
                    <a:cubicBezTo>
                      <a:pt x="656672" y="103101"/>
                      <a:pt x="623493" y="157552"/>
                      <a:pt x="589397" y="210477"/>
                    </a:cubicBezTo>
                    <a:cubicBezTo>
                      <a:pt x="571484" y="237041"/>
                      <a:pt x="552859" y="263198"/>
                      <a:pt x="535556" y="290067"/>
                    </a:cubicBezTo>
                    <a:cubicBezTo>
                      <a:pt x="528127" y="302077"/>
                      <a:pt x="525888" y="316021"/>
                      <a:pt x="531485" y="329354"/>
                    </a:cubicBezTo>
                    <a:cubicBezTo>
                      <a:pt x="543190" y="354391"/>
                      <a:pt x="572604" y="362737"/>
                      <a:pt x="597234" y="369658"/>
                    </a:cubicBezTo>
                    <a:cubicBezTo>
                      <a:pt x="652296" y="384925"/>
                      <a:pt x="701658" y="397749"/>
                      <a:pt x="754379" y="424618"/>
                    </a:cubicBezTo>
                    <a:cubicBezTo>
                      <a:pt x="759468" y="427773"/>
                      <a:pt x="765473" y="429300"/>
                      <a:pt x="771376" y="42930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1844;p37">
                <a:extLst>
                  <a:ext uri="{FF2B5EF4-FFF2-40B4-BE49-F238E27FC236}">
                    <a16:creationId xmlns:a16="http://schemas.microsoft.com/office/drawing/2014/main" id="{FABC1242-93C8-4E32-B96C-A0E1DC07B6E1}"/>
                  </a:ext>
                </a:extLst>
              </p:cNvPr>
              <p:cNvSpPr/>
              <p:nvPr/>
            </p:nvSpPr>
            <p:spPr>
              <a:xfrm>
                <a:off x="13173323" y="7621856"/>
                <a:ext cx="2397587" cy="997934"/>
              </a:xfrm>
              <a:custGeom>
                <a:avLst/>
                <a:gdLst/>
                <a:ahLst/>
                <a:cxnLst/>
                <a:rect l="l" t="t" r="r" b="b"/>
                <a:pathLst>
                  <a:path w="2397587" h="997934" extrusionOk="0">
                    <a:moveTo>
                      <a:pt x="2335706" y="2850"/>
                    </a:moveTo>
                    <a:cubicBezTo>
                      <a:pt x="2353619" y="2544"/>
                      <a:pt x="2376010" y="2952"/>
                      <a:pt x="2397587" y="814"/>
                    </a:cubicBezTo>
                    <a:cubicBezTo>
                      <a:pt x="2312806" y="84578"/>
                      <a:pt x="2227923" y="169359"/>
                      <a:pt x="2133269" y="242232"/>
                    </a:cubicBezTo>
                    <a:cubicBezTo>
                      <a:pt x="2053475" y="305742"/>
                      <a:pt x="1962486" y="351643"/>
                      <a:pt x="1872209" y="398258"/>
                    </a:cubicBezTo>
                    <a:cubicBezTo>
                      <a:pt x="1702341" y="496982"/>
                      <a:pt x="1520260" y="570568"/>
                      <a:pt x="1334311" y="632347"/>
                    </a:cubicBezTo>
                    <a:cubicBezTo>
                      <a:pt x="1189481" y="687613"/>
                      <a:pt x="1041801" y="740436"/>
                      <a:pt x="891678" y="781961"/>
                    </a:cubicBezTo>
                    <a:cubicBezTo>
                      <a:pt x="797126" y="812393"/>
                      <a:pt x="704813" y="849135"/>
                      <a:pt x="608124" y="872544"/>
                    </a:cubicBezTo>
                    <a:cubicBezTo>
                      <a:pt x="509603" y="907555"/>
                      <a:pt x="408436" y="933407"/>
                      <a:pt x="304927" y="949488"/>
                    </a:cubicBezTo>
                    <a:cubicBezTo>
                      <a:pt x="269407" y="955900"/>
                      <a:pt x="233275" y="958648"/>
                      <a:pt x="197755" y="965060"/>
                    </a:cubicBezTo>
                    <a:cubicBezTo>
                      <a:pt x="181572" y="969436"/>
                      <a:pt x="173939" y="982261"/>
                      <a:pt x="173430" y="995390"/>
                    </a:cubicBezTo>
                    <a:cubicBezTo>
                      <a:pt x="163252" y="996713"/>
                      <a:pt x="152871" y="997629"/>
                      <a:pt x="142388" y="997934"/>
                    </a:cubicBezTo>
                    <a:cubicBezTo>
                      <a:pt x="121930" y="973915"/>
                      <a:pt x="95468" y="954780"/>
                      <a:pt x="67682" y="943381"/>
                    </a:cubicBezTo>
                    <a:cubicBezTo>
                      <a:pt x="50380" y="937173"/>
                      <a:pt x="25445" y="931168"/>
                      <a:pt x="0" y="929336"/>
                    </a:cubicBezTo>
                    <a:cubicBezTo>
                      <a:pt x="39897" y="914476"/>
                      <a:pt x="78878" y="895139"/>
                      <a:pt x="117757" y="880889"/>
                    </a:cubicBezTo>
                    <a:cubicBezTo>
                      <a:pt x="253529" y="828983"/>
                      <a:pt x="388182" y="774022"/>
                      <a:pt x="525786" y="726696"/>
                    </a:cubicBezTo>
                    <a:cubicBezTo>
                      <a:pt x="708885" y="653008"/>
                      <a:pt x="902263" y="603035"/>
                      <a:pt x="1086990" y="531689"/>
                    </a:cubicBezTo>
                    <a:cubicBezTo>
                      <a:pt x="1256044" y="461258"/>
                      <a:pt x="1429168" y="401108"/>
                      <a:pt x="1598629" y="331797"/>
                    </a:cubicBezTo>
                    <a:cubicBezTo>
                      <a:pt x="1763306" y="265844"/>
                      <a:pt x="1922283" y="186763"/>
                      <a:pt x="2085026" y="116027"/>
                    </a:cubicBezTo>
                    <a:cubicBezTo>
                      <a:pt x="2098054" y="109920"/>
                      <a:pt x="2111183" y="104017"/>
                      <a:pt x="2124415" y="98318"/>
                    </a:cubicBezTo>
                    <a:cubicBezTo>
                      <a:pt x="2108436" y="110938"/>
                      <a:pt x="2092558" y="123559"/>
                      <a:pt x="2077291" y="137095"/>
                    </a:cubicBezTo>
                    <a:cubicBezTo>
                      <a:pt x="2023451" y="186458"/>
                      <a:pt x="1964114" y="228492"/>
                      <a:pt x="1898467" y="260959"/>
                    </a:cubicBezTo>
                    <a:cubicBezTo>
                      <a:pt x="1793127" y="324977"/>
                      <a:pt x="1676794" y="364875"/>
                      <a:pt x="1563414" y="411591"/>
                    </a:cubicBezTo>
                    <a:cubicBezTo>
                      <a:pt x="1376651" y="487110"/>
                      <a:pt x="1186020" y="552655"/>
                      <a:pt x="999461" y="628683"/>
                    </a:cubicBezTo>
                    <a:cubicBezTo>
                      <a:pt x="924960" y="652601"/>
                      <a:pt x="852595" y="682829"/>
                      <a:pt x="777585" y="705221"/>
                    </a:cubicBezTo>
                    <a:cubicBezTo>
                      <a:pt x="683847" y="736161"/>
                      <a:pt x="587667" y="756211"/>
                      <a:pt x="495354" y="791834"/>
                    </a:cubicBezTo>
                    <a:cubicBezTo>
                      <a:pt x="479782" y="802622"/>
                      <a:pt x="322840" y="837532"/>
                      <a:pt x="350422" y="859822"/>
                    </a:cubicBezTo>
                    <a:cubicBezTo>
                      <a:pt x="428588" y="847608"/>
                      <a:pt x="503598" y="818296"/>
                      <a:pt x="579321" y="795701"/>
                    </a:cubicBezTo>
                    <a:cubicBezTo>
                      <a:pt x="697892" y="765371"/>
                      <a:pt x="815955" y="731581"/>
                      <a:pt x="930456" y="688427"/>
                    </a:cubicBezTo>
                    <a:cubicBezTo>
                      <a:pt x="930761" y="688325"/>
                      <a:pt x="930964" y="688325"/>
                      <a:pt x="931168" y="688223"/>
                    </a:cubicBezTo>
                    <a:cubicBezTo>
                      <a:pt x="1015746" y="661660"/>
                      <a:pt x="1097473" y="627055"/>
                      <a:pt x="1180524" y="596521"/>
                    </a:cubicBezTo>
                    <a:cubicBezTo>
                      <a:pt x="1352122" y="536371"/>
                      <a:pt x="1524636" y="477746"/>
                      <a:pt x="1693283" y="409555"/>
                    </a:cubicBezTo>
                    <a:cubicBezTo>
                      <a:pt x="1805238" y="368335"/>
                      <a:pt x="1910375" y="310627"/>
                      <a:pt x="2012866" y="250069"/>
                    </a:cubicBezTo>
                    <a:cubicBezTo>
                      <a:pt x="2089607" y="193277"/>
                      <a:pt x="2162480" y="130276"/>
                      <a:pt x="2236065" y="68700"/>
                    </a:cubicBezTo>
                    <a:cubicBezTo>
                      <a:pt x="2249093" y="55571"/>
                      <a:pt x="2263138" y="43256"/>
                      <a:pt x="2274843" y="28905"/>
                    </a:cubicBezTo>
                    <a:cubicBezTo>
                      <a:pt x="2287056" y="20661"/>
                      <a:pt x="2297946" y="11094"/>
                      <a:pt x="2306496" y="0"/>
                    </a:cubicBezTo>
                    <a:cubicBezTo>
                      <a:pt x="2315554" y="4478"/>
                      <a:pt x="2325833" y="3969"/>
                      <a:pt x="2335706" y="28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1845;p37">
                <a:extLst>
                  <a:ext uri="{FF2B5EF4-FFF2-40B4-BE49-F238E27FC236}">
                    <a16:creationId xmlns:a16="http://schemas.microsoft.com/office/drawing/2014/main" id="{9D560DB1-C773-4692-A801-FFAFC9D50E47}"/>
                  </a:ext>
                </a:extLst>
              </p:cNvPr>
              <p:cNvSpPr/>
              <p:nvPr/>
            </p:nvSpPr>
            <p:spPr>
              <a:xfrm>
                <a:off x="13921191" y="7966883"/>
                <a:ext cx="1488199" cy="558456"/>
              </a:xfrm>
              <a:custGeom>
                <a:avLst/>
                <a:gdLst/>
                <a:ahLst/>
                <a:cxnLst/>
                <a:rect l="l" t="t" r="r" b="b"/>
                <a:pathLst>
                  <a:path w="1488199" h="558456" extrusionOk="0">
                    <a:moveTo>
                      <a:pt x="1315584" y="305538"/>
                    </a:moveTo>
                    <a:cubicBezTo>
                      <a:pt x="1338077" y="262995"/>
                      <a:pt x="1298078" y="240502"/>
                      <a:pt x="1259606" y="242639"/>
                    </a:cubicBezTo>
                    <a:cubicBezTo>
                      <a:pt x="1248614" y="242334"/>
                      <a:pt x="1238843" y="249356"/>
                      <a:pt x="1234365" y="259025"/>
                    </a:cubicBezTo>
                    <a:cubicBezTo>
                      <a:pt x="1216859" y="245794"/>
                      <a:pt x="1201389" y="269509"/>
                      <a:pt x="1201491" y="285895"/>
                    </a:cubicBezTo>
                    <a:cubicBezTo>
                      <a:pt x="1201999" y="305640"/>
                      <a:pt x="1221032" y="318158"/>
                      <a:pt x="1238436" y="322331"/>
                    </a:cubicBezTo>
                    <a:cubicBezTo>
                      <a:pt x="1264695" y="329354"/>
                      <a:pt x="1300317" y="333730"/>
                      <a:pt x="1315584" y="305538"/>
                    </a:cubicBezTo>
                    <a:close/>
                    <a:moveTo>
                      <a:pt x="1419500" y="235922"/>
                    </a:moveTo>
                    <a:cubicBezTo>
                      <a:pt x="1445046" y="298515"/>
                      <a:pt x="1474460" y="358870"/>
                      <a:pt x="1488200" y="425840"/>
                    </a:cubicBezTo>
                    <a:cubicBezTo>
                      <a:pt x="1266934" y="426756"/>
                      <a:pt x="1046686" y="449249"/>
                      <a:pt x="826642" y="470520"/>
                    </a:cubicBezTo>
                    <a:cubicBezTo>
                      <a:pt x="748171" y="474999"/>
                      <a:pt x="669293" y="472047"/>
                      <a:pt x="591229" y="481105"/>
                    </a:cubicBezTo>
                    <a:cubicBezTo>
                      <a:pt x="486398" y="494540"/>
                      <a:pt x="383500" y="520493"/>
                      <a:pt x="278567" y="532401"/>
                    </a:cubicBezTo>
                    <a:cubicBezTo>
                      <a:pt x="186254" y="539322"/>
                      <a:pt x="92415" y="544818"/>
                      <a:pt x="0" y="558456"/>
                    </a:cubicBezTo>
                    <a:cubicBezTo>
                      <a:pt x="174244" y="497186"/>
                      <a:pt x="352661" y="447518"/>
                      <a:pt x="525888" y="382991"/>
                    </a:cubicBezTo>
                    <a:cubicBezTo>
                      <a:pt x="612094" y="347979"/>
                      <a:pt x="700233" y="318464"/>
                      <a:pt x="787864" y="287116"/>
                    </a:cubicBezTo>
                    <a:cubicBezTo>
                      <a:pt x="923026" y="233276"/>
                      <a:pt x="1053098" y="167629"/>
                      <a:pt x="1178591" y="94247"/>
                    </a:cubicBezTo>
                    <a:cubicBezTo>
                      <a:pt x="1235383" y="67479"/>
                      <a:pt x="1289020" y="35724"/>
                      <a:pt x="1339705" y="0"/>
                    </a:cubicBezTo>
                    <a:cubicBezTo>
                      <a:pt x="1362402" y="79794"/>
                      <a:pt x="1388966" y="158876"/>
                      <a:pt x="1419500" y="23592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1846;p37">
                <a:extLst>
                  <a:ext uri="{FF2B5EF4-FFF2-40B4-BE49-F238E27FC236}">
                    <a16:creationId xmlns:a16="http://schemas.microsoft.com/office/drawing/2014/main" id="{4C26110B-A4C5-48BF-A646-3A5711D16FCE}"/>
                  </a:ext>
                </a:extLst>
              </p:cNvPr>
              <p:cNvSpPr/>
              <p:nvPr/>
            </p:nvSpPr>
            <p:spPr>
              <a:xfrm>
                <a:off x="14527380" y="3764059"/>
                <a:ext cx="1050655" cy="3792455"/>
              </a:xfrm>
              <a:custGeom>
                <a:avLst/>
                <a:gdLst/>
                <a:ahLst/>
                <a:cxnLst/>
                <a:rect l="l" t="t" r="r" b="b"/>
                <a:pathLst>
                  <a:path w="1050655" h="3792455" extrusionOk="0">
                    <a:moveTo>
                      <a:pt x="1050655" y="3788181"/>
                    </a:moveTo>
                    <a:cubicBezTo>
                      <a:pt x="1025109" y="3792557"/>
                      <a:pt x="998952" y="3790115"/>
                      <a:pt x="973406" y="3792456"/>
                    </a:cubicBezTo>
                    <a:cubicBezTo>
                      <a:pt x="973406" y="3791641"/>
                      <a:pt x="973304" y="3790929"/>
                      <a:pt x="973304" y="3790115"/>
                    </a:cubicBezTo>
                    <a:cubicBezTo>
                      <a:pt x="973406" y="3778817"/>
                      <a:pt x="968826" y="3770268"/>
                      <a:pt x="962007" y="3764772"/>
                    </a:cubicBezTo>
                    <a:cubicBezTo>
                      <a:pt x="964246" y="3754594"/>
                      <a:pt x="961091" y="3743602"/>
                      <a:pt x="958954" y="3733322"/>
                    </a:cubicBezTo>
                    <a:cubicBezTo>
                      <a:pt x="938496" y="3628695"/>
                      <a:pt x="915291" y="3522337"/>
                      <a:pt x="886487" y="3419337"/>
                    </a:cubicBezTo>
                    <a:cubicBezTo>
                      <a:pt x="824301" y="3187792"/>
                      <a:pt x="771987" y="2953804"/>
                      <a:pt x="711633" y="2721852"/>
                    </a:cubicBezTo>
                    <a:cubicBezTo>
                      <a:pt x="622882" y="2411734"/>
                      <a:pt x="520900" y="2105382"/>
                      <a:pt x="437748" y="1793432"/>
                    </a:cubicBezTo>
                    <a:cubicBezTo>
                      <a:pt x="374136" y="1557510"/>
                      <a:pt x="295055" y="1325660"/>
                      <a:pt x="240807" y="1087296"/>
                    </a:cubicBezTo>
                    <a:cubicBezTo>
                      <a:pt x="204370" y="925875"/>
                      <a:pt x="163659" y="765473"/>
                      <a:pt x="125696" y="604460"/>
                    </a:cubicBezTo>
                    <a:cubicBezTo>
                      <a:pt x="100455" y="498000"/>
                      <a:pt x="65952" y="393576"/>
                      <a:pt x="51602" y="284877"/>
                    </a:cubicBezTo>
                    <a:cubicBezTo>
                      <a:pt x="40508" y="187984"/>
                      <a:pt x="18218" y="95875"/>
                      <a:pt x="0" y="0"/>
                    </a:cubicBezTo>
                    <a:cubicBezTo>
                      <a:pt x="5089" y="1730"/>
                      <a:pt x="9160" y="3460"/>
                      <a:pt x="11705" y="5191"/>
                    </a:cubicBezTo>
                    <a:cubicBezTo>
                      <a:pt x="15572" y="24834"/>
                      <a:pt x="35419" y="31144"/>
                      <a:pt x="53128" y="32264"/>
                    </a:cubicBezTo>
                    <a:cubicBezTo>
                      <a:pt x="91295" y="237957"/>
                      <a:pt x="162642" y="435610"/>
                      <a:pt x="212818" y="638454"/>
                    </a:cubicBezTo>
                    <a:cubicBezTo>
                      <a:pt x="259432" y="838652"/>
                      <a:pt x="324062" y="1033862"/>
                      <a:pt x="373933" y="1233144"/>
                    </a:cubicBezTo>
                    <a:cubicBezTo>
                      <a:pt x="414441" y="1394462"/>
                      <a:pt x="447824" y="1557510"/>
                      <a:pt x="493319" y="1717506"/>
                    </a:cubicBezTo>
                    <a:cubicBezTo>
                      <a:pt x="560289" y="1953122"/>
                      <a:pt x="637436" y="2185888"/>
                      <a:pt x="696570" y="2423642"/>
                    </a:cubicBezTo>
                    <a:cubicBezTo>
                      <a:pt x="742573" y="2619870"/>
                      <a:pt x="809543" y="2809890"/>
                      <a:pt x="863486" y="3003879"/>
                    </a:cubicBezTo>
                    <a:cubicBezTo>
                      <a:pt x="928725" y="3264431"/>
                      <a:pt x="979411" y="3528850"/>
                      <a:pt x="1050655" y="37881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0" name="Google Shape;1762;p37">
            <a:extLst>
              <a:ext uri="{FF2B5EF4-FFF2-40B4-BE49-F238E27FC236}">
                <a16:creationId xmlns:a16="http://schemas.microsoft.com/office/drawing/2014/main" id="{4501F2A4-4E85-4CCC-A3E5-7863DB26FAF4}"/>
              </a:ext>
            </a:extLst>
          </p:cNvPr>
          <p:cNvGrpSpPr/>
          <p:nvPr/>
        </p:nvGrpSpPr>
        <p:grpSpPr>
          <a:xfrm rot="15377625">
            <a:off x="1368143" y="5404394"/>
            <a:ext cx="694018" cy="1015812"/>
            <a:chOff x="1699266" y="7562251"/>
            <a:chExt cx="1022877" cy="1392465"/>
          </a:xfrm>
        </p:grpSpPr>
        <p:sp>
          <p:nvSpPr>
            <p:cNvPr id="61" name="Google Shape;1763;p37">
              <a:extLst>
                <a:ext uri="{FF2B5EF4-FFF2-40B4-BE49-F238E27FC236}">
                  <a16:creationId xmlns:a16="http://schemas.microsoft.com/office/drawing/2014/main" id="{EE0808C3-EA1A-4361-B60D-7AC0E976D948}"/>
                </a:ext>
              </a:extLst>
            </p:cNvPr>
            <p:cNvSpPr/>
            <p:nvPr/>
          </p:nvSpPr>
          <p:spPr>
            <a:xfrm>
              <a:off x="1781362" y="7705509"/>
              <a:ext cx="352919" cy="385661"/>
            </a:xfrm>
            <a:custGeom>
              <a:avLst/>
              <a:gdLst/>
              <a:ahLst/>
              <a:cxnLst/>
              <a:rect l="l" t="t" r="r" b="b"/>
              <a:pathLst>
                <a:path w="352919" h="385661" extrusionOk="0">
                  <a:moveTo>
                    <a:pt x="352920" y="302105"/>
                  </a:moveTo>
                  <a:cubicBezTo>
                    <a:pt x="352808" y="302216"/>
                    <a:pt x="352669" y="302327"/>
                    <a:pt x="352558" y="302467"/>
                  </a:cubicBezTo>
                  <a:cubicBezTo>
                    <a:pt x="350913" y="304138"/>
                    <a:pt x="349743" y="306226"/>
                    <a:pt x="348489" y="308204"/>
                  </a:cubicBezTo>
                  <a:cubicBezTo>
                    <a:pt x="335390" y="329870"/>
                    <a:pt x="314878" y="345632"/>
                    <a:pt x="294895" y="360866"/>
                  </a:cubicBezTo>
                  <a:cubicBezTo>
                    <a:pt x="286423" y="366575"/>
                    <a:pt x="276752" y="369972"/>
                    <a:pt x="267193" y="373370"/>
                  </a:cubicBezTo>
                  <a:cubicBezTo>
                    <a:pt x="250109" y="378940"/>
                    <a:pt x="232774" y="384649"/>
                    <a:pt x="214715" y="385623"/>
                  </a:cubicBezTo>
                  <a:cubicBezTo>
                    <a:pt x="200613" y="385874"/>
                    <a:pt x="184671" y="385122"/>
                    <a:pt x="172938" y="376405"/>
                  </a:cubicBezTo>
                  <a:cubicBezTo>
                    <a:pt x="171740" y="374735"/>
                    <a:pt x="169650" y="373732"/>
                    <a:pt x="167504" y="374010"/>
                  </a:cubicBezTo>
                  <a:cubicBezTo>
                    <a:pt x="167281" y="374038"/>
                    <a:pt x="167086" y="374066"/>
                    <a:pt x="166890" y="374122"/>
                  </a:cubicBezTo>
                  <a:cubicBezTo>
                    <a:pt x="166305" y="373091"/>
                    <a:pt x="165608" y="372145"/>
                    <a:pt x="164856" y="371281"/>
                  </a:cubicBezTo>
                  <a:cubicBezTo>
                    <a:pt x="152928" y="353012"/>
                    <a:pt x="137683" y="336387"/>
                    <a:pt x="125337" y="318285"/>
                  </a:cubicBezTo>
                  <a:cubicBezTo>
                    <a:pt x="117840" y="306839"/>
                    <a:pt x="111597" y="294641"/>
                    <a:pt x="104853" y="282750"/>
                  </a:cubicBezTo>
                  <a:cubicBezTo>
                    <a:pt x="92980" y="260220"/>
                    <a:pt x="78237" y="239500"/>
                    <a:pt x="65055" y="217778"/>
                  </a:cubicBezTo>
                  <a:cubicBezTo>
                    <a:pt x="56694" y="203213"/>
                    <a:pt x="48528" y="188565"/>
                    <a:pt x="38997" y="174724"/>
                  </a:cubicBezTo>
                  <a:cubicBezTo>
                    <a:pt x="30330" y="157346"/>
                    <a:pt x="-2891" y="126629"/>
                    <a:pt x="203" y="109195"/>
                  </a:cubicBezTo>
                  <a:cubicBezTo>
                    <a:pt x="1652" y="108388"/>
                    <a:pt x="3240" y="107580"/>
                    <a:pt x="3854" y="105965"/>
                  </a:cubicBezTo>
                  <a:cubicBezTo>
                    <a:pt x="3937" y="105909"/>
                    <a:pt x="4021" y="105881"/>
                    <a:pt x="4104" y="105798"/>
                  </a:cubicBezTo>
                  <a:cubicBezTo>
                    <a:pt x="4690" y="105826"/>
                    <a:pt x="5275" y="105881"/>
                    <a:pt x="5804" y="105937"/>
                  </a:cubicBezTo>
                  <a:cubicBezTo>
                    <a:pt x="27793" y="106912"/>
                    <a:pt x="47609" y="95633"/>
                    <a:pt x="65780" y="84577"/>
                  </a:cubicBezTo>
                  <a:cubicBezTo>
                    <a:pt x="74670" y="79397"/>
                    <a:pt x="83059" y="73549"/>
                    <a:pt x="91113" y="67199"/>
                  </a:cubicBezTo>
                  <a:lnTo>
                    <a:pt x="91113" y="67199"/>
                  </a:lnTo>
                  <a:cubicBezTo>
                    <a:pt x="91280" y="67116"/>
                    <a:pt x="91448" y="67004"/>
                    <a:pt x="91615" y="66893"/>
                  </a:cubicBezTo>
                  <a:cubicBezTo>
                    <a:pt x="91949" y="66670"/>
                    <a:pt x="92284" y="66420"/>
                    <a:pt x="92562" y="66141"/>
                  </a:cubicBezTo>
                  <a:cubicBezTo>
                    <a:pt x="92702" y="66030"/>
                    <a:pt x="92841" y="65890"/>
                    <a:pt x="92953" y="65751"/>
                  </a:cubicBezTo>
                  <a:lnTo>
                    <a:pt x="92980" y="65723"/>
                  </a:lnTo>
                  <a:cubicBezTo>
                    <a:pt x="96269" y="63078"/>
                    <a:pt x="99502" y="60349"/>
                    <a:pt x="102707" y="57536"/>
                  </a:cubicBezTo>
                  <a:cubicBezTo>
                    <a:pt x="103766" y="56617"/>
                    <a:pt x="104825" y="55670"/>
                    <a:pt x="105884" y="54723"/>
                  </a:cubicBezTo>
                  <a:cubicBezTo>
                    <a:pt x="112879" y="48429"/>
                    <a:pt x="119596" y="41829"/>
                    <a:pt x="126145" y="35062"/>
                  </a:cubicBezTo>
                  <a:cubicBezTo>
                    <a:pt x="127455" y="33697"/>
                    <a:pt x="128765" y="32333"/>
                    <a:pt x="130075" y="30968"/>
                  </a:cubicBezTo>
                  <a:cubicBezTo>
                    <a:pt x="131385" y="29603"/>
                    <a:pt x="132667" y="28239"/>
                    <a:pt x="133949" y="26846"/>
                  </a:cubicBezTo>
                  <a:cubicBezTo>
                    <a:pt x="135259" y="25482"/>
                    <a:pt x="136513" y="24089"/>
                    <a:pt x="137795" y="22697"/>
                  </a:cubicBezTo>
                  <a:cubicBezTo>
                    <a:pt x="139077" y="21304"/>
                    <a:pt x="140359" y="19940"/>
                    <a:pt x="141613" y="18547"/>
                  </a:cubicBezTo>
                  <a:cubicBezTo>
                    <a:pt x="141780" y="18352"/>
                    <a:pt x="141947" y="18130"/>
                    <a:pt x="142059" y="17907"/>
                  </a:cubicBezTo>
                  <a:cubicBezTo>
                    <a:pt x="142087" y="17879"/>
                    <a:pt x="142114" y="17851"/>
                    <a:pt x="142114" y="17823"/>
                  </a:cubicBezTo>
                  <a:cubicBezTo>
                    <a:pt x="142393" y="17378"/>
                    <a:pt x="142616" y="16904"/>
                    <a:pt x="142755" y="16431"/>
                  </a:cubicBezTo>
                  <a:cubicBezTo>
                    <a:pt x="142839" y="16125"/>
                    <a:pt x="142923" y="15818"/>
                    <a:pt x="142951" y="15540"/>
                  </a:cubicBezTo>
                  <a:cubicBezTo>
                    <a:pt x="143006" y="15178"/>
                    <a:pt x="143034" y="14816"/>
                    <a:pt x="143034" y="14454"/>
                  </a:cubicBezTo>
                  <a:cubicBezTo>
                    <a:pt x="143034" y="13813"/>
                    <a:pt x="142978" y="13200"/>
                    <a:pt x="142811" y="12588"/>
                  </a:cubicBezTo>
                  <a:lnTo>
                    <a:pt x="142811" y="12588"/>
                  </a:lnTo>
                  <a:cubicBezTo>
                    <a:pt x="143118" y="12114"/>
                    <a:pt x="143396" y="11641"/>
                    <a:pt x="143647" y="11140"/>
                  </a:cubicBezTo>
                  <a:lnTo>
                    <a:pt x="143647" y="11140"/>
                  </a:lnTo>
                  <a:cubicBezTo>
                    <a:pt x="143926" y="10638"/>
                    <a:pt x="144177" y="10165"/>
                    <a:pt x="144428" y="9664"/>
                  </a:cubicBezTo>
                  <a:cubicBezTo>
                    <a:pt x="144539" y="9413"/>
                    <a:pt x="144678" y="9162"/>
                    <a:pt x="144790" y="8884"/>
                  </a:cubicBezTo>
                  <a:cubicBezTo>
                    <a:pt x="144985" y="8438"/>
                    <a:pt x="145180" y="7993"/>
                    <a:pt x="145375" y="7547"/>
                  </a:cubicBezTo>
                  <a:cubicBezTo>
                    <a:pt x="145598" y="7018"/>
                    <a:pt x="145793" y="6489"/>
                    <a:pt x="145988" y="5960"/>
                  </a:cubicBezTo>
                  <a:cubicBezTo>
                    <a:pt x="146100" y="5625"/>
                    <a:pt x="146211" y="5291"/>
                    <a:pt x="146295" y="4985"/>
                  </a:cubicBezTo>
                  <a:cubicBezTo>
                    <a:pt x="146295" y="4957"/>
                    <a:pt x="146323" y="4901"/>
                    <a:pt x="146323" y="4846"/>
                  </a:cubicBezTo>
                  <a:cubicBezTo>
                    <a:pt x="146379" y="4623"/>
                    <a:pt x="146462" y="4400"/>
                    <a:pt x="146518" y="4177"/>
                  </a:cubicBezTo>
                  <a:cubicBezTo>
                    <a:pt x="146713" y="3453"/>
                    <a:pt x="146880" y="2701"/>
                    <a:pt x="146992" y="1949"/>
                  </a:cubicBezTo>
                  <a:cubicBezTo>
                    <a:pt x="147047" y="1671"/>
                    <a:pt x="147075" y="1392"/>
                    <a:pt x="147103" y="1142"/>
                  </a:cubicBezTo>
                  <a:cubicBezTo>
                    <a:pt x="147131" y="1058"/>
                    <a:pt x="147131" y="947"/>
                    <a:pt x="147131" y="863"/>
                  </a:cubicBezTo>
                  <a:cubicBezTo>
                    <a:pt x="147159" y="585"/>
                    <a:pt x="147215" y="278"/>
                    <a:pt x="147215" y="0"/>
                  </a:cubicBezTo>
                  <a:cubicBezTo>
                    <a:pt x="158836" y="4539"/>
                    <a:pt x="165107" y="16347"/>
                    <a:pt x="170987" y="26651"/>
                  </a:cubicBezTo>
                  <a:cubicBezTo>
                    <a:pt x="177815" y="40437"/>
                    <a:pt x="185173" y="54083"/>
                    <a:pt x="195262" y="65807"/>
                  </a:cubicBezTo>
                  <a:cubicBezTo>
                    <a:pt x="216749" y="89701"/>
                    <a:pt x="231910" y="118330"/>
                    <a:pt x="250109" y="144675"/>
                  </a:cubicBezTo>
                  <a:cubicBezTo>
                    <a:pt x="268810" y="172078"/>
                    <a:pt x="288346" y="199008"/>
                    <a:pt x="301138" y="229893"/>
                  </a:cubicBezTo>
                  <a:cubicBezTo>
                    <a:pt x="301250" y="230143"/>
                    <a:pt x="301389" y="230394"/>
                    <a:pt x="301528" y="230617"/>
                  </a:cubicBezTo>
                  <a:cubicBezTo>
                    <a:pt x="301556" y="230644"/>
                    <a:pt x="301584" y="230700"/>
                    <a:pt x="301612" y="230728"/>
                  </a:cubicBezTo>
                  <a:cubicBezTo>
                    <a:pt x="301723" y="230951"/>
                    <a:pt x="301891" y="231174"/>
                    <a:pt x="302030" y="231369"/>
                  </a:cubicBezTo>
                  <a:cubicBezTo>
                    <a:pt x="302253" y="231675"/>
                    <a:pt x="302476" y="231925"/>
                    <a:pt x="302727" y="232176"/>
                  </a:cubicBezTo>
                  <a:cubicBezTo>
                    <a:pt x="302894" y="232343"/>
                    <a:pt x="303061" y="232510"/>
                    <a:pt x="303256" y="232650"/>
                  </a:cubicBezTo>
                  <a:cubicBezTo>
                    <a:pt x="303423" y="232789"/>
                    <a:pt x="303619" y="232928"/>
                    <a:pt x="303786" y="233039"/>
                  </a:cubicBezTo>
                  <a:cubicBezTo>
                    <a:pt x="303981" y="233179"/>
                    <a:pt x="304176" y="233290"/>
                    <a:pt x="304371" y="233401"/>
                  </a:cubicBezTo>
                  <a:cubicBezTo>
                    <a:pt x="304566" y="233485"/>
                    <a:pt x="304733" y="233569"/>
                    <a:pt x="304928" y="233652"/>
                  </a:cubicBezTo>
                  <a:cubicBezTo>
                    <a:pt x="305374" y="233819"/>
                    <a:pt x="305820" y="233958"/>
                    <a:pt x="306294" y="234042"/>
                  </a:cubicBezTo>
                  <a:cubicBezTo>
                    <a:pt x="306433" y="234042"/>
                    <a:pt x="306573" y="234070"/>
                    <a:pt x="306712" y="234070"/>
                  </a:cubicBezTo>
                  <a:cubicBezTo>
                    <a:pt x="306963" y="234098"/>
                    <a:pt x="307186" y="234098"/>
                    <a:pt x="307437" y="234098"/>
                  </a:cubicBezTo>
                  <a:cubicBezTo>
                    <a:pt x="311394" y="241450"/>
                    <a:pt x="316076" y="248328"/>
                    <a:pt x="321009" y="255040"/>
                  </a:cubicBezTo>
                  <a:cubicBezTo>
                    <a:pt x="321594" y="255848"/>
                    <a:pt x="322208" y="256683"/>
                    <a:pt x="322821" y="257491"/>
                  </a:cubicBezTo>
                  <a:cubicBezTo>
                    <a:pt x="328868" y="265623"/>
                    <a:pt x="335223" y="273587"/>
                    <a:pt x="340992" y="281914"/>
                  </a:cubicBezTo>
                  <a:cubicBezTo>
                    <a:pt x="341577" y="282750"/>
                    <a:pt x="342134" y="283585"/>
                    <a:pt x="342692" y="284421"/>
                  </a:cubicBezTo>
                  <a:cubicBezTo>
                    <a:pt x="342943" y="284783"/>
                    <a:pt x="343193" y="285173"/>
                    <a:pt x="343444" y="285535"/>
                  </a:cubicBezTo>
                  <a:cubicBezTo>
                    <a:pt x="343695" y="285897"/>
                    <a:pt x="343946" y="286287"/>
                    <a:pt x="344197" y="286649"/>
                  </a:cubicBezTo>
                  <a:cubicBezTo>
                    <a:pt x="344977" y="287818"/>
                    <a:pt x="345702" y="288988"/>
                    <a:pt x="346426" y="290185"/>
                  </a:cubicBezTo>
                  <a:cubicBezTo>
                    <a:pt x="346705" y="290659"/>
                    <a:pt x="347011" y="291104"/>
                    <a:pt x="347262" y="291578"/>
                  </a:cubicBezTo>
                  <a:cubicBezTo>
                    <a:pt x="347848" y="292525"/>
                    <a:pt x="348405" y="293499"/>
                    <a:pt x="348935" y="294474"/>
                  </a:cubicBezTo>
                  <a:cubicBezTo>
                    <a:pt x="349185" y="294920"/>
                    <a:pt x="349436" y="295337"/>
                    <a:pt x="349687" y="295811"/>
                  </a:cubicBezTo>
                  <a:cubicBezTo>
                    <a:pt x="350300" y="296897"/>
                    <a:pt x="350858" y="297983"/>
                    <a:pt x="351415" y="299069"/>
                  </a:cubicBezTo>
                  <a:cubicBezTo>
                    <a:pt x="351638" y="299487"/>
                    <a:pt x="351833" y="299905"/>
                    <a:pt x="352056" y="300350"/>
                  </a:cubicBezTo>
                  <a:cubicBezTo>
                    <a:pt x="352362" y="300935"/>
                    <a:pt x="352641" y="301520"/>
                    <a:pt x="352920" y="302105"/>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 name="Google Shape;1764;p37">
              <a:extLst>
                <a:ext uri="{FF2B5EF4-FFF2-40B4-BE49-F238E27FC236}">
                  <a16:creationId xmlns:a16="http://schemas.microsoft.com/office/drawing/2014/main" id="{57368E51-F885-4314-B3BD-B3723ACA2D18}"/>
                </a:ext>
              </a:extLst>
            </p:cNvPr>
            <p:cNvSpPr/>
            <p:nvPr/>
          </p:nvSpPr>
          <p:spPr>
            <a:xfrm>
              <a:off x="2379394" y="8598595"/>
              <a:ext cx="259939" cy="226271"/>
            </a:xfrm>
            <a:custGeom>
              <a:avLst/>
              <a:gdLst/>
              <a:ahLst/>
              <a:cxnLst/>
              <a:rect l="l" t="t" r="r" b="b"/>
              <a:pathLst>
                <a:path w="259939" h="226271" extrusionOk="0">
                  <a:moveTo>
                    <a:pt x="259605" y="146791"/>
                  </a:moveTo>
                  <a:cubicBezTo>
                    <a:pt x="259689" y="147153"/>
                    <a:pt x="259800" y="147516"/>
                    <a:pt x="259939" y="147850"/>
                  </a:cubicBezTo>
                  <a:cubicBezTo>
                    <a:pt x="259633" y="148156"/>
                    <a:pt x="259326" y="148518"/>
                    <a:pt x="259048" y="148852"/>
                  </a:cubicBezTo>
                  <a:cubicBezTo>
                    <a:pt x="258880" y="149047"/>
                    <a:pt x="258713" y="149270"/>
                    <a:pt x="258546" y="149465"/>
                  </a:cubicBezTo>
                  <a:cubicBezTo>
                    <a:pt x="258016" y="150161"/>
                    <a:pt x="257515" y="150885"/>
                    <a:pt x="256985" y="151665"/>
                  </a:cubicBezTo>
                  <a:cubicBezTo>
                    <a:pt x="256874" y="151832"/>
                    <a:pt x="256762" y="151999"/>
                    <a:pt x="256651" y="152194"/>
                  </a:cubicBezTo>
                  <a:cubicBezTo>
                    <a:pt x="255982" y="153252"/>
                    <a:pt x="255341" y="154366"/>
                    <a:pt x="254700" y="155536"/>
                  </a:cubicBezTo>
                  <a:cubicBezTo>
                    <a:pt x="254393" y="156065"/>
                    <a:pt x="254087" y="156622"/>
                    <a:pt x="253808" y="157179"/>
                  </a:cubicBezTo>
                  <a:cubicBezTo>
                    <a:pt x="253808" y="157207"/>
                    <a:pt x="253780" y="157235"/>
                    <a:pt x="253752" y="157290"/>
                  </a:cubicBezTo>
                  <a:cubicBezTo>
                    <a:pt x="253446" y="157847"/>
                    <a:pt x="253139" y="158404"/>
                    <a:pt x="252861" y="158989"/>
                  </a:cubicBezTo>
                  <a:cubicBezTo>
                    <a:pt x="252833" y="159017"/>
                    <a:pt x="252833" y="159045"/>
                    <a:pt x="252833" y="159073"/>
                  </a:cubicBezTo>
                  <a:cubicBezTo>
                    <a:pt x="252526" y="159658"/>
                    <a:pt x="252220" y="160215"/>
                    <a:pt x="251941" y="160772"/>
                  </a:cubicBezTo>
                  <a:cubicBezTo>
                    <a:pt x="250324" y="163918"/>
                    <a:pt x="248708" y="166926"/>
                    <a:pt x="247008" y="169210"/>
                  </a:cubicBezTo>
                  <a:cubicBezTo>
                    <a:pt x="246590" y="169795"/>
                    <a:pt x="246172" y="170296"/>
                    <a:pt x="245726" y="170769"/>
                  </a:cubicBezTo>
                  <a:cubicBezTo>
                    <a:pt x="245224" y="171298"/>
                    <a:pt x="244723" y="171772"/>
                    <a:pt x="244193" y="172162"/>
                  </a:cubicBezTo>
                  <a:cubicBezTo>
                    <a:pt x="234773" y="182410"/>
                    <a:pt x="225075" y="192296"/>
                    <a:pt x="213397" y="199983"/>
                  </a:cubicBezTo>
                  <a:cubicBezTo>
                    <a:pt x="202835" y="206472"/>
                    <a:pt x="191213" y="211429"/>
                    <a:pt x="179592" y="216998"/>
                  </a:cubicBezTo>
                  <a:cubicBezTo>
                    <a:pt x="178867" y="217333"/>
                    <a:pt x="178142" y="217695"/>
                    <a:pt x="177418" y="218001"/>
                  </a:cubicBezTo>
                  <a:cubicBezTo>
                    <a:pt x="177278" y="218057"/>
                    <a:pt x="177167" y="218112"/>
                    <a:pt x="177027" y="218168"/>
                  </a:cubicBezTo>
                  <a:cubicBezTo>
                    <a:pt x="176749" y="218280"/>
                    <a:pt x="176442" y="218419"/>
                    <a:pt x="176164" y="218558"/>
                  </a:cubicBezTo>
                  <a:cubicBezTo>
                    <a:pt x="175578" y="218809"/>
                    <a:pt x="175021" y="219031"/>
                    <a:pt x="174436" y="219282"/>
                  </a:cubicBezTo>
                  <a:cubicBezTo>
                    <a:pt x="174045" y="219421"/>
                    <a:pt x="173683" y="219588"/>
                    <a:pt x="173293" y="219728"/>
                  </a:cubicBezTo>
                  <a:cubicBezTo>
                    <a:pt x="173265" y="219756"/>
                    <a:pt x="173237" y="219756"/>
                    <a:pt x="173209" y="219756"/>
                  </a:cubicBezTo>
                  <a:cubicBezTo>
                    <a:pt x="172568" y="220006"/>
                    <a:pt x="171927" y="220257"/>
                    <a:pt x="171314" y="220480"/>
                  </a:cubicBezTo>
                  <a:cubicBezTo>
                    <a:pt x="170562" y="220758"/>
                    <a:pt x="169809" y="221009"/>
                    <a:pt x="169085" y="221259"/>
                  </a:cubicBezTo>
                  <a:cubicBezTo>
                    <a:pt x="168388" y="221482"/>
                    <a:pt x="167719" y="221705"/>
                    <a:pt x="167050" y="221900"/>
                  </a:cubicBezTo>
                  <a:cubicBezTo>
                    <a:pt x="166772" y="221983"/>
                    <a:pt x="166465" y="222067"/>
                    <a:pt x="166186" y="222178"/>
                  </a:cubicBezTo>
                  <a:cubicBezTo>
                    <a:pt x="166103" y="222178"/>
                    <a:pt x="166019" y="222206"/>
                    <a:pt x="165935" y="222234"/>
                  </a:cubicBezTo>
                  <a:cubicBezTo>
                    <a:pt x="165517" y="222345"/>
                    <a:pt x="165099" y="222485"/>
                    <a:pt x="164653" y="222596"/>
                  </a:cubicBezTo>
                  <a:cubicBezTo>
                    <a:pt x="164626" y="222596"/>
                    <a:pt x="164570" y="222624"/>
                    <a:pt x="164514" y="222624"/>
                  </a:cubicBezTo>
                  <a:cubicBezTo>
                    <a:pt x="164096" y="222735"/>
                    <a:pt x="163650" y="222847"/>
                    <a:pt x="163204" y="222986"/>
                  </a:cubicBezTo>
                  <a:cubicBezTo>
                    <a:pt x="162730" y="223097"/>
                    <a:pt x="162284" y="223209"/>
                    <a:pt x="161811" y="223320"/>
                  </a:cubicBezTo>
                  <a:cubicBezTo>
                    <a:pt x="161170" y="223487"/>
                    <a:pt x="160501" y="223626"/>
                    <a:pt x="159860" y="223794"/>
                  </a:cubicBezTo>
                  <a:cubicBezTo>
                    <a:pt x="159721" y="223821"/>
                    <a:pt x="159581" y="223849"/>
                    <a:pt x="159442" y="223877"/>
                  </a:cubicBezTo>
                  <a:cubicBezTo>
                    <a:pt x="158634" y="224044"/>
                    <a:pt x="157825" y="224211"/>
                    <a:pt x="157045" y="224378"/>
                  </a:cubicBezTo>
                  <a:cubicBezTo>
                    <a:pt x="156989" y="224378"/>
                    <a:pt x="156906" y="224406"/>
                    <a:pt x="156850" y="224406"/>
                  </a:cubicBezTo>
                  <a:cubicBezTo>
                    <a:pt x="156627" y="224406"/>
                    <a:pt x="156404" y="224406"/>
                    <a:pt x="156209" y="224406"/>
                  </a:cubicBezTo>
                  <a:cubicBezTo>
                    <a:pt x="156070" y="224406"/>
                    <a:pt x="155958" y="224434"/>
                    <a:pt x="155819" y="224462"/>
                  </a:cubicBezTo>
                  <a:cubicBezTo>
                    <a:pt x="155568" y="224518"/>
                    <a:pt x="155317" y="224601"/>
                    <a:pt x="155038" y="224713"/>
                  </a:cubicBezTo>
                  <a:cubicBezTo>
                    <a:pt x="153701" y="224935"/>
                    <a:pt x="152363" y="225158"/>
                    <a:pt x="151025" y="225325"/>
                  </a:cubicBezTo>
                  <a:cubicBezTo>
                    <a:pt x="150635" y="225381"/>
                    <a:pt x="150245" y="225437"/>
                    <a:pt x="149855" y="225465"/>
                  </a:cubicBezTo>
                  <a:cubicBezTo>
                    <a:pt x="149186" y="225548"/>
                    <a:pt x="148517" y="225632"/>
                    <a:pt x="147876" y="225687"/>
                  </a:cubicBezTo>
                  <a:cubicBezTo>
                    <a:pt x="145702" y="225910"/>
                    <a:pt x="143528" y="226077"/>
                    <a:pt x="141354" y="226161"/>
                  </a:cubicBezTo>
                  <a:cubicBezTo>
                    <a:pt x="140936" y="226189"/>
                    <a:pt x="140518" y="226189"/>
                    <a:pt x="140100" y="226216"/>
                  </a:cubicBezTo>
                  <a:cubicBezTo>
                    <a:pt x="140017" y="226216"/>
                    <a:pt x="139933" y="226216"/>
                    <a:pt x="139850" y="226216"/>
                  </a:cubicBezTo>
                  <a:cubicBezTo>
                    <a:pt x="139320" y="226216"/>
                    <a:pt x="138790" y="226244"/>
                    <a:pt x="138261" y="226244"/>
                  </a:cubicBezTo>
                  <a:cubicBezTo>
                    <a:pt x="135474" y="226300"/>
                    <a:pt x="132687" y="226272"/>
                    <a:pt x="129956" y="226133"/>
                  </a:cubicBezTo>
                  <a:cubicBezTo>
                    <a:pt x="122375" y="225938"/>
                    <a:pt x="115603" y="223125"/>
                    <a:pt x="110336" y="217667"/>
                  </a:cubicBezTo>
                  <a:cubicBezTo>
                    <a:pt x="96735" y="206722"/>
                    <a:pt x="85560" y="193132"/>
                    <a:pt x="73826" y="180238"/>
                  </a:cubicBezTo>
                  <a:cubicBezTo>
                    <a:pt x="57021" y="158377"/>
                    <a:pt x="37958" y="138465"/>
                    <a:pt x="22658" y="115350"/>
                  </a:cubicBezTo>
                  <a:cubicBezTo>
                    <a:pt x="14576" y="103152"/>
                    <a:pt x="3818" y="92124"/>
                    <a:pt x="0" y="77670"/>
                  </a:cubicBezTo>
                  <a:cubicBezTo>
                    <a:pt x="84" y="77643"/>
                    <a:pt x="167" y="77587"/>
                    <a:pt x="251" y="77531"/>
                  </a:cubicBezTo>
                  <a:cubicBezTo>
                    <a:pt x="307" y="77476"/>
                    <a:pt x="362" y="77420"/>
                    <a:pt x="418" y="77336"/>
                  </a:cubicBezTo>
                  <a:cubicBezTo>
                    <a:pt x="557" y="77114"/>
                    <a:pt x="557" y="76835"/>
                    <a:pt x="502" y="76529"/>
                  </a:cubicBezTo>
                  <a:cubicBezTo>
                    <a:pt x="1895" y="77476"/>
                    <a:pt x="3316" y="78367"/>
                    <a:pt x="4849" y="79091"/>
                  </a:cubicBezTo>
                  <a:cubicBezTo>
                    <a:pt x="5128" y="79230"/>
                    <a:pt x="5407" y="79369"/>
                    <a:pt x="5685" y="79481"/>
                  </a:cubicBezTo>
                  <a:cubicBezTo>
                    <a:pt x="6494" y="79843"/>
                    <a:pt x="7330" y="80205"/>
                    <a:pt x="8194" y="80483"/>
                  </a:cubicBezTo>
                  <a:cubicBezTo>
                    <a:pt x="8417" y="80567"/>
                    <a:pt x="8695" y="80650"/>
                    <a:pt x="8946" y="80734"/>
                  </a:cubicBezTo>
                  <a:cubicBezTo>
                    <a:pt x="9308" y="80845"/>
                    <a:pt x="9671" y="80957"/>
                    <a:pt x="10005" y="81040"/>
                  </a:cubicBezTo>
                  <a:cubicBezTo>
                    <a:pt x="45483" y="92960"/>
                    <a:pt x="84222" y="83936"/>
                    <a:pt x="116049" y="66113"/>
                  </a:cubicBezTo>
                  <a:cubicBezTo>
                    <a:pt x="116746" y="65751"/>
                    <a:pt x="117442" y="65361"/>
                    <a:pt x="118139" y="64999"/>
                  </a:cubicBezTo>
                  <a:cubicBezTo>
                    <a:pt x="119031" y="64498"/>
                    <a:pt x="119923" y="63997"/>
                    <a:pt x="120787" y="63468"/>
                  </a:cubicBezTo>
                  <a:cubicBezTo>
                    <a:pt x="121539" y="63022"/>
                    <a:pt x="122292" y="62549"/>
                    <a:pt x="123016" y="62075"/>
                  </a:cubicBezTo>
                  <a:cubicBezTo>
                    <a:pt x="123462" y="61797"/>
                    <a:pt x="123880" y="61518"/>
                    <a:pt x="124298" y="61212"/>
                  </a:cubicBezTo>
                  <a:cubicBezTo>
                    <a:pt x="124772" y="60905"/>
                    <a:pt x="125246" y="60571"/>
                    <a:pt x="125720" y="60237"/>
                  </a:cubicBezTo>
                  <a:cubicBezTo>
                    <a:pt x="126751" y="59513"/>
                    <a:pt x="127754" y="58761"/>
                    <a:pt x="128730" y="57981"/>
                  </a:cubicBezTo>
                  <a:cubicBezTo>
                    <a:pt x="129120" y="57675"/>
                    <a:pt x="129510" y="57369"/>
                    <a:pt x="129900" y="57062"/>
                  </a:cubicBezTo>
                  <a:cubicBezTo>
                    <a:pt x="130430" y="56645"/>
                    <a:pt x="130931" y="56227"/>
                    <a:pt x="131433" y="55781"/>
                  </a:cubicBezTo>
                  <a:cubicBezTo>
                    <a:pt x="132380" y="54974"/>
                    <a:pt x="133300" y="54166"/>
                    <a:pt x="134192" y="53303"/>
                  </a:cubicBezTo>
                  <a:cubicBezTo>
                    <a:pt x="135223" y="52328"/>
                    <a:pt x="136226" y="51325"/>
                    <a:pt x="137202" y="50295"/>
                  </a:cubicBezTo>
                  <a:cubicBezTo>
                    <a:pt x="137676" y="49822"/>
                    <a:pt x="138094" y="49348"/>
                    <a:pt x="138540" y="48847"/>
                  </a:cubicBezTo>
                  <a:cubicBezTo>
                    <a:pt x="139376" y="47928"/>
                    <a:pt x="140184" y="46981"/>
                    <a:pt x="140992" y="46006"/>
                  </a:cubicBezTo>
                  <a:cubicBezTo>
                    <a:pt x="141382" y="45533"/>
                    <a:pt x="141773" y="45059"/>
                    <a:pt x="142135" y="44558"/>
                  </a:cubicBezTo>
                  <a:cubicBezTo>
                    <a:pt x="142414" y="44196"/>
                    <a:pt x="142692" y="43834"/>
                    <a:pt x="142943" y="43500"/>
                  </a:cubicBezTo>
                  <a:cubicBezTo>
                    <a:pt x="143138" y="43249"/>
                    <a:pt x="143333" y="42999"/>
                    <a:pt x="143500" y="42748"/>
                  </a:cubicBezTo>
                  <a:cubicBezTo>
                    <a:pt x="145145" y="40520"/>
                    <a:pt x="146678" y="38209"/>
                    <a:pt x="148099" y="35814"/>
                  </a:cubicBezTo>
                  <a:cubicBezTo>
                    <a:pt x="148350" y="35368"/>
                    <a:pt x="148628" y="34950"/>
                    <a:pt x="148879" y="34505"/>
                  </a:cubicBezTo>
                  <a:cubicBezTo>
                    <a:pt x="148879" y="34477"/>
                    <a:pt x="148907" y="34449"/>
                    <a:pt x="148935" y="34421"/>
                  </a:cubicBezTo>
                  <a:cubicBezTo>
                    <a:pt x="149242" y="33864"/>
                    <a:pt x="149576" y="33307"/>
                    <a:pt x="149855" y="32722"/>
                  </a:cubicBezTo>
                  <a:cubicBezTo>
                    <a:pt x="151109" y="30383"/>
                    <a:pt x="152279" y="27988"/>
                    <a:pt x="153338" y="25510"/>
                  </a:cubicBezTo>
                  <a:cubicBezTo>
                    <a:pt x="153589" y="24953"/>
                    <a:pt x="153812" y="24396"/>
                    <a:pt x="154063" y="23811"/>
                  </a:cubicBezTo>
                  <a:cubicBezTo>
                    <a:pt x="154593" y="22502"/>
                    <a:pt x="155094" y="21193"/>
                    <a:pt x="155568" y="19828"/>
                  </a:cubicBezTo>
                  <a:cubicBezTo>
                    <a:pt x="155763" y="19271"/>
                    <a:pt x="155958" y="18742"/>
                    <a:pt x="156153" y="18185"/>
                  </a:cubicBezTo>
                  <a:cubicBezTo>
                    <a:pt x="156237" y="17962"/>
                    <a:pt x="156293" y="17740"/>
                    <a:pt x="156376" y="17517"/>
                  </a:cubicBezTo>
                  <a:cubicBezTo>
                    <a:pt x="156543" y="17016"/>
                    <a:pt x="156711" y="16486"/>
                    <a:pt x="156878" y="15985"/>
                  </a:cubicBezTo>
                  <a:cubicBezTo>
                    <a:pt x="156878" y="15985"/>
                    <a:pt x="156878" y="15957"/>
                    <a:pt x="156906" y="15930"/>
                  </a:cubicBezTo>
                  <a:cubicBezTo>
                    <a:pt x="157101" y="15289"/>
                    <a:pt x="157296" y="14649"/>
                    <a:pt x="157491" y="13980"/>
                  </a:cubicBezTo>
                  <a:cubicBezTo>
                    <a:pt x="157881" y="12671"/>
                    <a:pt x="158243" y="11335"/>
                    <a:pt x="158578" y="9970"/>
                  </a:cubicBezTo>
                  <a:cubicBezTo>
                    <a:pt x="159275" y="9413"/>
                    <a:pt x="159888" y="8717"/>
                    <a:pt x="160334" y="7937"/>
                  </a:cubicBezTo>
                  <a:cubicBezTo>
                    <a:pt x="160417" y="7798"/>
                    <a:pt x="160501" y="7658"/>
                    <a:pt x="160557" y="7491"/>
                  </a:cubicBezTo>
                  <a:cubicBezTo>
                    <a:pt x="160612" y="7380"/>
                    <a:pt x="160668" y="7213"/>
                    <a:pt x="160724" y="7074"/>
                  </a:cubicBezTo>
                  <a:cubicBezTo>
                    <a:pt x="160807" y="6851"/>
                    <a:pt x="160863" y="6628"/>
                    <a:pt x="160947" y="6405"/>
                  </a:cubicBezTo>
                  <a:cubicBezTo>
                    <a:pt x="161504" y="4177"/>
                    <a:pt x="161532" y="2061"/>
                    <a:pt x="161142" y="0"/>
                  </a:cubicBezTo>
                  <a:cubicBezTo>
                    <a:pt x="162145" y="501"/>
                    <a:pt x="163093" y="1058"/>
                    <a:pt x="164012" y="1671"/>
                  </a:cubicBezTo>
                  <a:cubicBezTo>
                    <a:pt x="164319" y="1866"/>
                    <a:pt x="164626" y="2089"/>
                    <a:pt x="164904" y="2311"/>
                  </a:cubicBezTo>
                  <a:cubicBezTo>
                    <a:pt x="165406" y="2673"/>
                    <a:pt x="165880" y="3091"/>
                    <a:pt x="166353" y="3481"/>
                  </a:cubicBezTo>
                  <a:cubicBezTo>
                    <a:pt x="166604" y="3676"/>
                    <a:pt x="166827" y="3899"/>
                    <a:pt x="167050" y="4122"/>
                  </a:cubicBezTo>
                  <a:cubicBezTo>
                    <a:pt x="169893" y="6767"/>
                    <a:pt x="172262" y="10026"/>
                    <a:pt x="174436" y="13479"/>
                  </a:cubicBezTo>
                  <a:cubicBezTo>
                    <a:pt x="174659" y="13813"/>
                    <a:pt x="174854" y="14147"/>
                    <a:pt x="175077" y="14481"/>
                  </a:cubicBezTo>
                  <a:cubicBezTo>
                    <a:pt x="175439" y="15066"/>
                    <a:pt x="175801" y="15651"/>
                    <a:pt x="176136" y="16236"/>
                  </a:cubicBezTo>
                  <a:cubicBezTo>
                    <a:pt x="176191" y="16347"/>
                    <a:pt x="176275" y="16459"/>
                    <a:pt x="176331" y="16570"/>
                  </a:cubicBezTo>
                  <a:cubicBezTo>
                    <a:pt x="176554" y="16932"/>
                    <a:pt x="176749" y="17266"/>
                    <a:pt x="176972" y="17628"/>
                  </a:cubicBezTo>
                  <a:cubicBezTo>
                    <a:pt x="177278" y="18157"/>
                    <a:pt x="177585" y="18687"/>
                    <a:pt x="177891" y="19216"/>
                  </a:cubicBezTo>
                  <a:cubicBezTo>
                    <a:pt x="178087" y="19550"/>
                    <a:pt x="178309" y="19912"/>
                    <a:pt x="178505" y="20246"/>
                  </a:cubicBezTo>
                  <a:cubicBezTo>
                    <a:pt x="178895" y="20887"/>
                    <a:pt x="179257" y="21527"/>
                    <a:pt x="179647" y="22140"/>
                  </a:cubicBezTo>
                  <a:cubicBezTo>
                    <a:pt x="180818" y="24061"/>
                    <a:pt x="182016" y="25955"/>
                    <a:pt x="183298" y="27682"/>
                  </a:cubicBezTo>
                  <a:cubicBezTo>
                    <a:pt x="193025" y="40854"/>
                    <a:pt x="200299" y="57257"/>
                    <a:pt x="213007" y="67868"/>
                  </a:cubicBezTo>
                  <a:cubicBezTo>
                    <a:pt x="213174" y="67923"/>
                    <a:pt x="213342" y="67951"/>
                    <a:pt x="213509" y="68007"/>
                  </a:cubicBezTo>
                  <a:cubicBezTo>
                    <a:pt x="213676" y="68035"/>
                    <a:pt x="213843" y="68090"/>
                    <a:pt x="213983" y="68118"/>
                  </a:cubicBezTo>
                  <a:cubicBezTo>
                    <a:pt x="214066" y="68146"/>
                    <a:pt x="214122" y="68146"/>
                    <a:pt x="214205" y="68174"/>
                  </a:cubicBezTo>
                  <a:cubicBezTo>
                    <a:pt x="216240" y="71154"/>
                    <a:pt x="218302" y="74106"/>
                    <a:pt x="220197" y="77114"/>
                  </a:cubicBezTo>
                  <a:cubicBezTo>
                    <a:pt x="233993" y="99922"/>
                    <a:pt x="253808" y="120056"/>
                    <a:pt x="259605" y="146791"/>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 name="Google Shape;1765;p37">
              <a:extLst>
                <a:ext uri="{FF2B5EF4-FFF2-40B4-BE49-F238E27FC236}">
                  <a16:creationId xmlns:a16="http://schemas.microsoft.com/office/drawing/2014/main" id="{456E70D7-2529-4E48-A190-16C378F933C1}"/>
                </a:ext>
              </a:extLst>
            </p:cNvPr>
            <p:cNvSpPr/>
            <p:nvPr/>
          </p:nvSpPr>
          <p:spPr>
            <a:xfrm>
              <a:off x="2351664" y="8270690"/>
              <a:ext cx="345034" cy="458690"/>
            </a:xfrm>
            <a:custGeom>
              <a:avLst/>
              <a:gdLst/>
              <a:ahLst/>
              <a:cxnLst/>
              <a:rect l="l" t="t" r="r" b="b"/>
              <a:pathLst>
                <a:path w="345034" h="458690" extrusionOk="0">
                  <a:moveTo>
                    <a:pt x="330087" y="394910"/>
                  </a:moveTo>
                  <a:cubicBezTo>
                    <a:pt x="335243" y="412789"/>
                    <a:pt x="345388" y="431085"/>
                    <a:pt x="345025" y="449911"/>
                  </a:cubicBezTo>
                  <a:cubicBezTo>
                    <a:pt x="340343" y="451721"/>
                    <a:pt x="335633" y="457013"/>
                    <a:pt x="330867" y="458266"/>
                  </a:cubicBezTo>
                  <a:cubicBezTo>
                    <a:pt x="330645" y="458321"/>
                    <a:pt x="330449" y="458377"/>
                    <a:pt x="330226" y="458405"/>
                  </a:cubicBezTo>
                  <a:cubicBezTo>
                    <a:pt x="324485" y="460187"/>
                    <a:pt x="319998" y="453142"/>
                    <a:pt x="315205" y="450663"/>
                  </a:cubicBezTo>
                  <a:cubicBezTo>
                    <a:pt x="301103" y="439913"/>
                    <a:pt x="289007" y="426295"/>
                    <a:pt x="275797" y="413819"/>
                  </a:cubicBezTo>
                  <a:cubicBezTo>
                    <a:pt x="273261" y="411563"/>
                    <a:pt x="270725" y="409252"/>
                    <a:pt x="268189" y="406940"/>
                  </a:cubicBezTo>
                  <a:cubicBezTo>
                    <a:pt x="266907" y="405799"/>
                    <a:pt x="265653" y="404601"/>
                    <a:pt x="264399" y="403431"/>
                  </a:cubicBezTo>
                  <a:cubicBezTo>
                    <a:pt x="263144" y="402262"/>
                    <a:pt x="261918" y="401092"/>
                    <a:pt x="260692" y="399895"/>
                  </a:cubicBezTo>
                  <a:cubicBezTo>
                    <a:pt x="259020" y="398279"/>
                    <a:pt x="257348" y="396608"/>
                    <a:pt x="255703" y="394937"/>
                  </a:cubicBezTo>
                  <a:cubicBezTo>
                    <a:pt x="255090" y="394325"/>
                    <a:pt x="254505" y="393740"/>
                    <a:pt x="253947" y="393127"/>
                  </a:cubicBezTo>
                  <a:cubicBezTo>
                    <a:pt x="253307" y="392459"/>
                    <a:pt x="252665" y="391791"/>
                    <a:pt x="252024" y="391094"/>
                  </a:cubicBezTo>
                  <a:cubicBezTo>
                    <a:pt x="251411" y="390426"/>
                    <a:pt x="250798" y="389785"/>
                    <a:pt x="250213" y="389117"/>
                  </a:cubicBezTo>
                  <a:cubicBezTo>
                    <a:pt x="249739" y="388616"/>
                    <a:pt x="249265" y="388087"/>
                    <a:pt x="248819" y="387557"/>
                  </a:cubicBezTo>
                  <a:cubicBezTo>
                    <a:pt x="248262" y="386917"/>
                    <a:pt x="247705" y="386304"/>
                    <a:pt x="247175" y="385664"/>
                  </a:cubicBezTo>
                  <a:cubicBezTo>
                    <a:pt x="246060" y="384383"/>
                    <a:pt x="244973" y="383102"/>
                    <a:pt x="243914" y="381793"/>
                  </a:cubicBezTo>
                  <a:cubicBezTo>
                    <a:pt x="243914" y="381765"/>
                    <a:pt x="243914" y="381765"/>
                    <a:pt x="243887" y="381737"/>
                  </a:cubicBezTo>
                  <a:cubicBezTo>
                    <a:pt x="243608" y="381180"/>
                    <a:pt x="243329" y="380623"/>
                    <a:pt x="243023" y="380066"/>
                  </a:cubicBezTo>
                  <a:cubicBezTo>
                    <a:pt x="242716" y="379481"/>
                    <a:pt x="242410" y="378924"/>
                    <a:pt x="242075" y="378339"/>
                  </a:cubicBezTo>
                  <a:cubicBezTo>
                    <a:pt x="241768" y="377755"/>
                    <a:pt x="241434" y="377170"/>
                    <a:pt x="241100" y="376613"/>
                  </a:cubicBezTo>
                  <a:cubicBezTo>
                    <a:pt x="239567" y="373939"/>
                    <a:pt x="237950" y="371322"/>
                    <a:pt x="236445" y="368954"/>
                  </a:cubicBezTo>
                  <a:cubicBezTo>
                    <a:pt x="236139" y="368481"/>
                    <a:pt x="235860" y="368063"/>
                    <a:pt x="235581" y="367618"/>
                  </a:cubicBezTo>
                  <a:cubicBezTo>
                    <a:pt x="233157" y="363886"/>
                    <a:pt x="231122" y="360962"/>
                    <a:pt x="230398" y="359764"/>
                  </a:cubicBezTo>
                  <a:cubicBezTo>
                    <a:pt x="229952" y="359207"/>
                    <a:pt x="229506" y="358650"/>
                    <a:pt x="229060" y="358066"/>
                  </a:cubicBezTo>
                  <a:cubicBezTo>
                    <a:pt x="229255" y="357871"/>
                    <a:pt x="229450" y="357648"/>
                    <a:pt x="229617" y="357397"/>
                  </a:cubicBezTo>
                  <a:cubicBezTo>
                    <a:pt x="229757" y="357202"/>
                    <a:pt x="229896" y="357007"/>
                    <a:pt x="230008" y="356812"/>
                  </a:cubicBezTo>
                  <a:cubicBezTo>
                    <a:pt x="230453" y="356060"/>
                    <a:pt x="230760" y="355225"/>
                    <a:pt x="230871" y="354362"/>
                  </a:cubicBezTo>
                  <a:cubicBezTo>
                    <a:pt x="231067" y="353081"/>
                    <a:pt x="231150" y="351744"/>
                    <a:pt x="231708" y="350574"/>
                  </a:cubicBezTo>
                  <a:cubicBezTo>
                    <a:pt x="238619" y="341301"/>
                    <a:pt x="242326" y="329576"/>
                    <a:pt x="238926" y="318186"/>
                  </a:cubicBezTo>
                  <a:cubicBezTo>
                    <a:pt x="233631" y="296213"/>
                    <a:pt x="223291" y="275744"/>
                    <a:pt x="211196" y="256751"/>
                  </a:cubicBezTo>
                  <a:cubicBezTo>
                    <a:pt x="197038" y="233887"/>
                    <a:pt x="183103" y="210717"/>
                    <a:pt x="165740" y="190081"/>
                  </a:cubicBezTo>
                  <a:cubicBezTo>
                    <a:pt x="153478" y="175405"/>
                    <a:pt x="139989" y="161787"/>
                    <a:pt x="127252" y="147500"/>
                  </a:cubicBezTo>
                  <a:cubicBezTo>
                    <a:pt x="103786" y="119122"/>
                    <a:pt x="81909" y="89491"/>
                    <a:pt x="56324" y="62895"/>
                  </a:cubicBezTo>
                  <a:cubicBezTo>
                    <a:pt x="38042" y="44849"/>
                    <a:pt x="22435" y="24380"/>
                    <a:pt x="3512" y="6947"/>
                  </a:cubicBezTo>
                  <a:cubicBezTo>
                    <a:pt x="2648" y="6334"/>
                    <a:pt x="1338" y="5137"/>
                    <a:pt x="0" y="4190"/>
                  </a:cubicBezTo>
                  <a:cubicBezTo>
                    <a:pt x="28" y="4162"/>
                    <a:pt x="84" y="4134"/>
                    <a:pt x="139" y="4078"/>
                  </a:cubicBezTo>
                  <a:cubicBezTo>
                    <a:pt x="1449" y="2853"/>
                    <a:pt x="2425" y="1238"/>
                    <a:pt x="3902" y="180"/>
                  </a:cubicBezTo>
                  <a:cubicBezTo>
                    <a:pt x="8222" y="-767"/>
                    <a:pt x="12374" y="2240"/>
                    <a:pt x="16053" y="4301"/>
                  </a:cubicBezTo>
                  <a:cubicBezTo>
                    <a:pt x="31688" y="15357"/>
                    <a:pt x="45734" y="28502"/>
                    <a:pt x="59474" y="41814"/>
                  </a:cubicBezTo>
                  <a:cubicBezTo>
                    <a:pt x="71792" y="53538"/>
                    <a:pt x="83135" y="66154"/>
                    <a:pt x="94534" y="78741"/>
                  </a:cubicBezTo>
                  <a:cubicBezTo>
                    <a:pt x="110559" y="96453"/>
                    <a:pt x="128534" y="112243"/>
                    <a:pt x="144058" y="130429"/>
                  </a:cubicBezTo>
                  <a:cubicBezTo>
                    <a:pt x="179452" y="174708"/>
                    <a:pt x="218330" y="216565"/>
                    <a:pt x="250352" y="263686"/>
                  </a:cubicBezTo>
                  <a:cubicBezTo>
                    <a:pt x="279810" y="305348"/>
                    <a:pt x="314592" y="345422"/>
                    <a:pt x="330087" y="394910"/>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 name="Google Shape;1766;p37">
              <a:extLst>
                <a:ext uri="{FF2B5EF4-FFF2-40B4-BE49-F238E27FC236}">
                  <a16:creationId xmlns:a16="http://schemas.microsoft.com/office/drawing/2014/main" id="{61A53D4B-7AC3-4FC8-B875-BEECDDD0101C}"/>
                </a:ext>
              </a:extLst>
            </p:cNvPr>
            <p:cNvSpPr/>
            <p:nvPr/>
          </p:nvSpPr>
          <p:spPr>
            <a:xfrm>
              <a:off x="2401216" y="8346061"/>
              <a:ext cx="43838" cy="53230"/>
            </a:xfrm>
            <a:custGeom>
              <a:avLst/>
              <a:gdLst/>
              <a:ahLst/>
              <a:cxnLst/>
              <a:rect l="l" t="t" r="r" b="b"/>
              <a:pathLst>
                <a:path w="43838" h="53230" extrusionOk="0">
                  <a:moveTo>
                    <a:pt x="43839" y="52022"/>
                  </a:moveTo>
                  <a:cubicBezTo>
                    <a:pt x="43309" y="52050"/>
                    <a:pt x="42780" y="52105"/>
                    <a:pt x="42222" y="52189"/>
                  </a:cubicBezTo>
                  <a:cubicBezTo>
                    <a:pt x="41581" y="52244"/>
                    <a:pt x="40968" y="52328"/>
                    <a:pt x="40327" y="52412"/>
                  </a:cubicBezTo>
                  <a:cubicBezTo>
                    <a:pt x="34307" y="53164"/>
                    <a:pt x="28260" y="54082"/>
                    <a:pt x="22602" y="51688"/>
                  </a:cubicBezTo>
                  <a:cubicBezTo>
                    <a:pt x="21292" y="50880"/>
                    <a:pt x="20038" y="49961"/>
                    <a:pt x="18840" y="49014"/>
                  </a:cubicBezTo>
                  <a:cubicBezTo>
                    <a:pt x="18032" y="48373"/>
                    <a:pt x="17251" y="47677"/>
                    <a:pt x="16471" y="46981"/>
                  </a:cubicBezTo>
                  <a:cubicBezTo>
                    <a:pt x="15691" y="46285"/>
                    <a:pt x="14966" y="45533"/>
                    <a:pt x="14241" y="44781"/>
                  </a:cubicBezTo>
                  <a:cubicBezTo>
                    <a:pt x="13517" y="44029"/>
                    <a:pt x="12820" y="43221"/>
                    <a:pt x="12151" y="42414"/>
                  </a:cubicBezTo>
                  <a:cubicBezTo>
                    <a:pt x="11482" y="41606"/>
                    <a:pt x="10841" y="40799"/>
                    <a:pt x="10228" y="39935"/>
                  </a:cubicBezTo>
                  <a:cubicBezTo>
                    <a:pt x="7135" y="35674"/>
                    <a:pt x="4654" y="30884"/>
                    <a:pt x="2926" y="25844"/>
                  </a:cubicBezTo>
                  <a:cubicBezTo>
                    <a:pt x="2815" y="25482"/>
                    <a:pt x="2675" y="25120"/>
                    <a:pt x="2564" y="24758"/>
                  </a:cubicBezTo>
                  <a:cubicBezTo>
                    <a:pt x="1700" y="22084"/>
                    <a:pt x="1031" y="19327"/>
                    <a:pt x="613" y="16542"/>
                  </a:cubicBezTo>
                  <a:cubicBezTo>
                    <a:pt x="530" y="16013"/>
                    <a:pt x="446" y="15512"/>
                    <a:pt x="390" y="14955"/>
                  </a:cubicBezTo>
                  <a:cubicBezTo>
                    <a:pt x="279" y="13952"/>
                    <a:pt x="167" y="12950"/>
                    <a:pt x="112" y="11919"/>
                  </a:cubicBezTo>
                  <a:cubicBezTo>
                    <a:pt x="56" y="10833"/>
                    <a:pt x="0" y="9719"/>
                    <a:pt x="0" y="8633"/>
                  </a:cubicBezTo>
                  <a:cubicBezTo>
                    <a:pt x="0" y="7909"/>
                    <a:pt x="0" y="7185"/>
                    <a:pt x="56" y="6461"/>
                  </a:cubicBezTo>
                  <a:cubicBezTo>
                    <a:pt x="84" y="5876"/>
                    <a:pt x="112" y="5263"/>
                    <a:pt x="167" y="4679"/>
                  </a:cubicBezTo>
                  <a:cubicBezTo>
                    <a:pt x="167" y="4651"/>
                    <a:pt x="167" y="4595"/>
                    <a:pt x="167" y="4567"/>
                  </a:cubicBezTo>
                  <a:cubicBezTo>
                    <a:pt x="167" y="4344"/>
                    <a:pt x="195" y="4122"/>
                    <a:pt x="223" y="3871"/>
                  </a:cubicBezTo>
                  <a:cubicBezTo>
                    <a:pt x="279" y="3203"/>
                    <a:pt x="362" y="2534"/>
                    <a:pt x="474" y="1866"/>
                  </a:cubicBezTo>
                  <a:cubicBezTo>
                    <a:pt x="557" y="1253"/>
                    <a:pt x="669" y="613"/>
                    <a:pt x="780" y="0"/>
                  </a:cubicBezTo>
                  <a:cubicBezTo>
                    <a:pt x="808" y="28"/>
                    <a:pt x="836" y="84"/>
                    <a:pt x="892" y="111"/>
                  </a:cubicBezTo>
                  <a:cubicBezTo>
                    <a:pt x="2731" y="2144"/>
                    <a:pt x="4571" y="4205"/>
                    <a:pt x="6382" y="6294"/>
                  </a:cubicBezTo>
                  <a:cubicBezTo>
                    <a:pt x="8556" y="8745"/>
                    <a:pt x="10674" y="11223"/>
                    <a:pt x="12820" y="13729"/>
                  </a:cubicBezTo>
                  <a:cubicBezTo>
                    <a:pt x="13907" y="14983"/>
                    <a:pt x="14966" y="16264"/>
                    <a:pt x="16025" y="17545"/>
                  </a:cubicBezTo>
                  <a:cubicBezTo>
                    <a:pt x="16220" y="17768"/>
                    <a:pt x="16415" y="17990"/>
                    <a:pt x="16582" y="18213"/>
                  </a:cubicBezTo>
                  <a:cubicBezTo>
                    <a:pt x="17669" y="19494"/>
                    <a:pt x="18728" y="20775"/>
                    <a:pt x="19787" y="22084"/>
                  </a:cubicBezTo>
                  <a:cubicBezTo>
                    <a:pt x="20930" y="23449"/>
                    <a:pt x="22073" y="24813"/>
                    <a:pt x="23187" y="26178"/>
                  </a:cubicBezTo>
                  <a:cubicBezTo>
                    <a:pt x="24692" y="28044"/>
                    <a:pt x="26197" y="29882"/>
                    <a:pt x="27702" y="31775"/>
                  </a:cubicBezTo>
                  <a:cubicBezTo>
                    <a:pt x="28929" y="33279"/>
                    <a:pt x="30155" y="34811"/>
                    <a:pt x="31353" y="36315"/>
                  </a:cubicBezTo>
                  <a:cubicBezTo>
                    <a:pt x="32524" y="37791"/>
                    <a:pt x="33694" y="39211"/>
                    <a:pt x="34837" y="40687"/>
                  </a:cubicBezTo>
                  <a:cubicBezTo>
                    <a:pt x="37875" y="44447"/>
                    <a:pt x="40857" y="48234"/>
                    <a:pt x="43839" y="52022"/>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 name="Google Shape;1767;p37">
              <a:extLst>
                <a:ext uri="{FF2B5EF4-FFF2-40B4-BE49-F238E27FC236}">
                  <a16:creationId xmlns:a16="http://schemas.microsoft.com/office/drawing/2014/main" id="{07750FF6-A586-48F6-9B2D-D7DB7E3C8565}"/>
                </a:ext>
              </a:extLst>
            </p:cNvPr>
            <p:cNvSpPr/>
            <p:nvPr/>
          </p:nvSpPr>
          <p:spPr>
            <a:xfrm>
              <a:off x="2549148" y="8783122"/>
              <a:ext cx="159079" cy="157576"/>
            </a:xfrm>
            <a:custGeom>
              <a:avLst/>
              <a:gdLst/>
              <a:ahLst/>
              <a:cxnLst/>
              <a:rect l="l" t="t" r="r" b="b"/>
              <a:pathLst>
                <a:path w="159079" h="157576" extrusionOk="0">
                  <a:moveTo>
                    <a:pt x="138456" y="84131"/>
                  </a:moveTo>
                  <a:cubicBezTo>
                    <a:pt x="145256" y="97137"/>
                    <a:pt x="155651" y="108889"/>
                    <a:pt x="159079" y="123426"/>
                  </a:cubicBezTo>
                  <a:cubicBezTo>
                    <a:pt x="149158" y="133675"/>
                    <a:pt x="136923" y="143004"/>
                    <a:pt x="123601" y="148992"/>
                  </a:cubicBezTo>
                  <a:cubicBezTo>
                    <a:pt x="118641" y="151470"/>
                    <a:pt x="113485" y="153475"/>
                    <a:pt x="108217" y="155230"/>
                  </a:cubicBezTo>
                  <a:cubicBezTo>
                    <a:pt x="103340" y="156483"/>
                    <a:pt x="97376" y="159936"/>
                    <a:pt x="93586" y="155007"/>
                  </a:cubicBezTo>
                  <a:cubicBezTo>
                    <a:pt x="79902" y="141974"/>
                    <a:pt x="65744" y="129414"/>
                    <a:pt x="53008" y="115406"/>
                  </a:cubicBezTo>
                  <a:cubicBezTo>
                    <a:pt x="39296" y="99253"/>
                    <a:pt x="27953" y="81235"/>
                    <a:pt x="13433" y="65751"/>
                  </a:cubicBezTo>
                  <a:cubicBezTo>
                    <a:pt x="9448" y="61379"/>
                    <a:pt x="5490" y="57007"/>
                    <a:pt x="1561" y="52579"/>
                  </a:cubicBezTo>
                  <a:cubicBezTo>
                    <a:pt x="1087" y="52161"/>
                    <a:pt x="585" y="51604"/>
                    <a:pt x="0" y="50936"/>
                  </a:cubicBezTo>
                  <a:cubicBezTo>
                    <a:pt x="1254" y="50573"/>
                    <a:pt x="2480" y="50184"/>
                    <a:pt x="3707" y="49766"/>
                  </a:cubicBezTo>
                  <a:cubicBezTo>
                    <a:pt x="3902" y="49710"/>
                    <a:pt x="4125" y="49627"/>
                    <a:pt x="4320" y="49571"/>
                  </a:cubicBezTo>
                  <a:cubicBezTo>
                    <a:pt x="5769" y="49098"/>
                    <a:pt x="7190" y="48596"/>
                    <a:pt x="8612" y="48067"/>
                  </a:cubicBezTo>
                  <a:cubicBezTo>
                    <a:pt x="11733" y="46925"/>
                    <a:pt x="14799" y="45672"/>
                    <a:pt x="17864" y="44335"/>
                  </a:cubicBezTo>
                  <a:cubicBezTo>
                    <a:pt x="18979" y="43834"/>
                    <a:pt x="20122" y="43333"/>
                    <a:pt x="21209" y="42832"/>
                  </a:cubicBezTo>
                  <a:cubicBezTo>
                    <a:pt x="22909" y="42024"/>
                    <a:pt x="24581" y="41216"/>
                    <a:pt x="26253" y="40381"/>
                  </a:cubicBezTo>
                  <a:cubicBezTo>
                    <a:pt x="27229" y="39907"/>
                    <a:pt x="28204" y="39406"/>
                    <a:pt x="29179" y="38905"/>
                  </a:cubicBezTo>
                  <a:cubicBezTo>
                    <a:pt x="29430" y="38793"/>
                    <a:pt x="29653" y="38654"/>
                    <a:pt x="29904" y="38515"/>
                  </a:cubicBezTo>
                  <a:cubicBezTo>
                    <a:pt x="31075" y="37902"/>
                    <a:pt x="32245" y="37290"/>
                    <a:pt x="33416" y="36649"/>
                  </a:cubicBezTo>
                  <a:cubicBezTo>
                    <a:pt x="34475" y="36204"/>
                    <a:pt x="35534" y="35730"/>
                    <a:pt x="36593" y="35229"/>
                  </a:cubicBezTo>
                  <a:cubicBezTo>
                    <a:pt x="36704" y="35201"/>
                    <a:pt x="36788" y="35145"/>
                    <a:pt x="36899" y="35090"/>
                  </a:cubicBezTo>
                  <a:cubicBezTo>
                    <a:pt x="37847" y="34644"/>
                    <a:pt x="38794" y="34198"/>
                    <a:pt x="39714" y="33725"/>
                  </a:cubicBezTo>
                  <a:cubicBezTo>
                    <a:pt x="40411" y="33391"/>
                    <a:pt x="41080" y="33029"/>
                    <a:pt x="41776" y="32667"/>
                  </a:cubicBezTo>
                  <a:cubicBezTo>
                    <a:pt x="42529" y="32277"/>
                    <a:pt x="43281" y="31859"/>
                    <a:pt x="44034" y="31441"/>
                  </a:cubicBezTo>
                  <a:cubicBezTo>
                    <a:pt x="44619" y="31107"/>
                    <a:pt x="45204" y="30773"/>
                    <a:pt x="45790" y="30439"/>
                  </a:cubicBezTo>
                  <a:cubicBezTo>
                    <a:pt x="47824" y="29269"/>
                    <a:pt x="49803" y="28016"/>
                    <a:pt x="51754" y="26735"/>
                  </a:cubicBezTo>
                  <a:cubicBezTo>
                    <a:pt x="52311" y="26373"/>
                    <a:pt x="52896" y="25983"/>
                    <a:pt x="53454" y="25593"/>
                  </a:cubicBezTo>
                  <a:cubicBezTo>
                    <a:pt x="54206" y="25092"/>
                    <a:pt x="54959" y="24563"/>
                    <a:pt x="55711" y="24006"/>
                  </a:cubicBezTo>
                  <a:cubicBezTo>
                    <a:pt x="56241" y="23644"/>
                    <a:pt x="56742" y="23282"/>
                    <a:pt x="57244" y="22892"/>
                  </a:cubicBezTo>
                  <a:cubicBezTo>
                    <a:pt x="61787" y="19550"/>
                    <a:pt x="66134" y="15929"/>
                    <a:pt x="70259" y="12086"/>
                  </a:cubicBezTo>
                  <a:cubicBezTo>
                    <a:pt x="70733" y="11641"/>
                    <a:pt x="71207" y="11223"/>
                    <a:pt x="71681" y="10750"/>
                  </a:cubicBezTo>
                  <a:cubicBezTo>
                    <a:pt x="75304" y="7324"/>
                    <a:pt x="78787" y="3704"/>
                    <a:pt x="82132" y="0"/>
                  </a:cubicBezTo>
                  <a:cubicBezTo>
                    <a:pt x="83887" y="2256"/>
                    <a:pt x="85615" y="4512"/>
                    <a:pt x="87343" y="6795"/>
                  </a:cubicBezTo>
                  <a:cubicBezTo>
                    <a:pt x="89043" y="9051"/>
                    <a:pt x="90743" y="11307"/>
                    <a:pt x="92388" y="13562"/>
                  </a:cubicBezTo>
                  <a:cubicBezTo>
                    <a:pt x="92443" y="13618"/>
                    <a:pt x="92471" y="13646"/>
                    <a:pt x="92499" y="13702"/>
                  </a:cubicBezTo>
                  <a:cubicBezTo>
                    <a:pt x="95871" y="18297"/>
                    <a:pt x="99188" y="22892"/>
                    <a:pt x="102448" y="27570"/>
                  </a:cubicBezTo>
                  <a:cubicBezTo>
                    <a:pt x="103424" y="28963"/>
                    <a:pt x="104399" y="30355"/>
                    <a:pt x="105375" y="31748"/>
                  </a:cubicBezTo>
                  <a:cubicBezTo>
                    <a:pt x="105542" y="31998"/>
                    <a:pt x="105737" y="32277"/>
                    <a:pt x="105904" y="32527"/>
                  </a:cubicBezTo>
                  <a:cubicBezTo>
                    <a:pt x="106991" y="34087"/>
                    <a:pt x="108050" y="35674"/>
                    <a:pt x="109137" y="37262"/>
                  </a:cubicBezTo>
                  <a:cubicBezTo>
                    <a:pt x="111840" y="41244"/>
                    <a:pt x="114488" y="45254"/>
                    <a:pt x="117108" y="49292"/>
                  </a:cubicBezTo>
                  <a:cubicBezTo>
                    <a:pt x="117721" y="50239"/>
                    <a:pt x="118334" y="51186"/>
                    <a:pt x="118947" y="52161"/>
                  </a:cubicBezTo>
                  <a:cubicBezTo>
                    <a:pt x="120619" y="54779"/>
                    <a:pt x="122292" y="57424"/>
                    <a:pt x="123936" y="60070"/>
                  </a:cubicBezTo>
                  <a:cubicBezTo>
                    <a:pt x="125190" y="62047"/>
                    <a:pt x="126388" y="64052"/>
                    <a:pt x="127615" y="66030"/>
                  </a:cubicBezTo>
                  <a:cubicBezTo>
                    <a:pt x="128841" y="68007"/>
                    <a:pt x="130067" y="70012"/>
                    <a:pt x="131266" y="72017"/>
                  </a:cubicBezTo>
                  <a:cubicBezTo>
                    <a:pt x="132241" y="73660"/>
                    <a:pt x="133244" y="75331"/>
                    <a:pt x="134220" y="76974"/>
                  </a:cubicBezTo>
                  <a:cubicBezTo>
                    <a:pt x="135697" y="79369"/>
                    <a:pt x="137090" y="81764"/>
                    <a:pt x="138456" y="84131"/>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 name="Google Shape;1768;p37">
              <a:extLst>
                <a:ext uri="{FF2B5EF4-FFF2-40B4-BE49-F238E27FC236}">
                  <a16:creationId xmlns:a16="http://schemas.microsoft.com/office/drawing/2014/main" id="{E55686AE-8908-46B7-ADF5-9EF912B5EC8D}"/>
                </a:ext>
              </a:extLst>
            </p:cNvPr>
            <p:cNvSpPr/>
            <p:nvPr/>
          </p:nvSpPr>
          <p:spPr>
            <a:xfrm>
              <a:off x="1699266" y="7562251"/>
              <a:ext cx="1022877" cy="1392465"/>
            </a:xfrm>
            <a:custGeom>
              <a:avLst/>
              <a:gdLst/>
              <a:ahLst/>
              <a:cxnLst/>
              <a:rect l="l" t="t" r="r" b="b"/>
              <a:pathLst>
                <a:path w="1022877" h="1392465" extrusionOk="0">
                  <a:moveTo>
                    <a:pt x="22463" y="38240"/>
                  </a:moveTo>
                  <a:cubicBezTo>
                    <a:pt x="24302" y="37043"/>
                    <a:pt x="26197" y="35873"/>
                    <a:pt x="28093" y="34731"/>
                  </a:cubicBezTo>
                  <a:cubicBezTo>
                    <a:pt x="25751" y="32726"/>
                    <a:pt x="23717" y="29802"/>
                    <a:pt x="22101" y="27769"/>
                  </a:cubicBezTo>
                  <a:cubicBezTo>
                    <a:pt x="18143" y="22729"/>
                    <a:pt x="13963" y="17855"/>
                    <a:pt x="9281" y="13483"/>
                  </a:cubicBezTo>
                  <a:cubicBezTo>
                    <a:pt x="11036" y="22979"/>
                    <a:pt x="13127" y="32977"/>
                    <a:pt x="17920" y="41387"/>
                  </a:cubicBezTo>
                  <a:cubicBezTo>
                    <a:pt x="18840" y="40691"/>
                    <a:pt x="19787" y="40023"/>
                    <a:pt x="20735" y="39382"/>
                  </a:cubicBezTo>
                  <a:cubicBezTo>
                    <a:pt x="20707" y="38937"/>
                    <a:pt x="20679" y="38491"/>
                    <a:pt x="20679" y="38045"/>
                  </a:cubicBezTo>
                  <a:cubicBezTo>
                    <a:pt x="20679" y="36931"/>
                    <a:pt x="22435" y="36931"/>
                    <a:pt x="22435" y="38045"/>
                  </a:cubicBezTo>
                  <a:cubicBezTo>
                    <a:pt x="22435" y="38129"/>
                    <a:pt x="22435" y="38185"/>
                    <a:pt x="22463" y="38240"/>
                  </a:cubicBezTo>
                  <a:close/>
                  <a:moveTo>
                    <a:pt x="42696" y="67092"/>
                  </a:moveTo>
                  <a:cubicBezTo>
                    <a:pt x="45177" y="65922"/>
                    <a:pt x="47350" y="64140"/>
                    <a:pt x="49636" y="62608"/>
                  </a:cubicBezTo>
                  <a:cubicBezTo>
                    <a:pt x="46208" y="55033"/>
                    <a:pt x="40494" y="48795"/>
                    <a:pt x="35534" y="42167"/>
                  </a:cubicBezTo>
                  <a:cubicBezTo>
                    <a:pt x="31771" y="43810"/>
                    <a:pt x="28009" y="45481"/>
                    <a:pt x="24302" y="47319"/>
                  </a:cubicBezTo>
                  <a:cubicBezTo>
                    <a:pt x="29402" y="54810"/>
                    <a:pt x="35199" y="61856"/>
                    <a:pt x="42696" y="67092"/>
                  </a:cubicBezTo>
                  <a:close/>
                  <a:moveTo>
                    <a:pt x="139766" y="218785"/>
                  </a:moveTo>
                  <a:cubicBezTo>
                    <a:pt x="139571" y="218534"/>
                    <a:pt x="139348" y="218283"/>
                    <a:pt x="139153" y="218005"/>
                  </a:cubicBezTo>
                  <a:cubicBezTo>
                    <a:pt x="134471" y="212073"/>
                    <a:pt x="130123" y="205946"/>
                    <a:pt x="125636" y="199875"/>
                  </a:cubicBezTo>
                  <a:cubicBezTo>
                    <a:pt x="114321" y="185589"/>
                    <a:pt x="102894" y="171358"/>
                    <a:pt x="91161" y="157434"/>
                  </a:cubicBezTo>
                  <a:cubicBezTo>
                    <a:pt x="78648" y="143259"/>
                    <a:pt x="67556" y="127914"/>
                    <a:pt x="56408" y="112680"/>
                  </a:cubicBezTo>
                  <a:cubicBezTo>
                    <a:pt x="52646" y="106749"/>
                    <a:pt x="33499" y="86502"/>
                    <a:pt x="36426" y="77396"/>
                  </a:cubicBezTo>
                  <a:cubicBezTo>
                    <a:pt x="33193" y="74110"/>
                    <a:pt x="31520" y="69543"/>
                    <a:pt x="28511" y="66006"/>
                  </a:cubicBezTo>
                  <a:cubicBezTo>
                    <a:pt x="27284" y="64223"/>
                    <a:pt x="21738" y="56231"/>
                    <a:pt x="19258" y="50076"/>
                  </a:cubicBezTo>
                  <a:cubicBezTo>
                    <a:pt x="18673" y="50410"/>
                    <a:pt x="18115" y="50745"/>
                    <a:pt x="17558" y="51079"/>
                  </a:cubicBezTo>
                  <a:cubicBezTo>
                    <a:pt x="16582" y="51747"/>
                    <a:pt x="15105" y="52694"/>
                    <a:pt x="13684" y="53223"/>
                  </a:cubicBezTo>
                  <a:cubicBezTo>
                    <a:pt x="21097" y="85723"/>
                    <a:pt x="33109" y="116969"/>
                    <a:pt x="45344" y="147937"/>
                  </a:cubicBezTo>
                  <a:cubicBezTo>
                    <a:pt x="54151" y="169186"/>
                    <a:pt x="64546" y="189738"/>
                    <a:pt x="72963" y="211182"/>
                  </a:cubicBezTo>
                  <a:cubicBezTo>
                    <a:pt x="75805" y="218450"/>
                    <a:pt x="79428" y="225413"/>
                    <a:pt x="82020" y="232793"/>
                  </a:cubicBezTo>
                  <a:cubicBezTo>
                    <a:pt x="82578" y="234491"/>
                    <a:pt x="82215" y="236162"/>
                    <a:pt x="81351" y="237555"/>
                  </a:cubicBezTo>
                  <a:cubicBezTo>
                    <a:pt x="81825" y="238613"/>
                    <a:pt x="82132" y="239866"/>
                    <a:pt x="82299" y="240952"/>
                  </a:cubicBezTo>
                  <a:cubicBezTo>
                    <a:pt x="94757" y="240423"/>
                    <a:pt x="106963" y="237499"/>
                    <a:pt x="118000" y="231623"/>
                  </a:cubicBezTo>
                  <a:cubicBezTo>
                    <a:pt x="125525" y="227668"/>
                    <a:pt x="132771" y="223380"/>
                    <a:pt x="139766" y="218785"/>
                  </a:cubicBezTo>
                  <a:close/>
                  <a:moveTo>
                    <a:pt x="214456" y="151892"/>
                  </a:moveTo>
                  <a:cubicBezTo>
                    <a:pt x="215487" y="149135"/>
                    <a:pt x="216379" y="146350"/>
                    <a:pt x="216547" y="143370"/>
                  </a:cubicBezTo>
                  <a:cubicBezTo>
                    <a:pt x="213592" y="141365"/>
                    <a:pt x="211279" y="138469"/>
                    <a:pt x="208576" y="136101"/>
                  </a:cubicBezTo>
                  <a:cubicBezTo>
                    <a:pt x="208520" y="136018"/>
                    <a:pt x="208436" y="135934"/>
                    <a:pt x="208353" y="135823"/>
                  </a:cubicBezTo>
                  <a:cubicBezTo>
                    <a:pt x="206792" y="135795"/>
                    <a:pt x="205204" y="135154"/>
                    <a:pt x="203810" y="133762"/>
                  </a:cubicBezTo>
                  <a:cubicBezTo>
                    <a:pt x="189597" y="121146"/>
                    <a:pt x="177641" y="105969"/>
                    <a:pt x="162229" y="94774"/>
                  </a:cubicBezTo>
                  <a:cubicBezTo>
                    <a:pt x="141661" y="82353"/>
                    <a:pt x="122403" y="67760"/>
                    <a:pt x="101417" y="56036"/>
                  </a:cubicBezTo>
                  <a:cubicBezTo>
                    <a:pt x="85671" y="48461"/>
                    <a:pt x="69339" y="41721"/>
                    <a:pt x="52785" y="36207"/>
                  </a:cubicBezTo>
                  <a:cubicBezTo>
                    <a:pt x="50667" y="35483"/>
                    <a:pt x="48716" y="36124"/>
                    <a:pt x="46821" y="36987"/>
                  </a:cubicBezTo>
                  <a:cubicBezTo>
                    <a:pt x="53092" y="43949"/>
                    <a:pt x="62400" y="53334"/>
                    <a:pt x="63320" y="62330"/>
                  </a:cubicBezTo>
                  <a:cubicBezTo>
                    <a:pt x="64323" y="62664"/>
                    <a:pt x="65271" y="63137"/>
                    <a:pt x="66134" y="63583"/>
                  </a:cubicBezTo>
                  <a:cubicBezTo>
                    <a:pt x="77700" y="72996"/>
                    <a:pt x="86228" y="85639"/>
                    <a:pt x="95704" y="97057"/>
                  </a:cubicBezTo>
                  <a:cubicBezTo>
                    <a:pt x="114321" y="118863"/>
                    <a:pt x="131238" y="142033"/>
                    <a:pt x="148517" y="164925"/>
                  </a:cubicBezTo>
                  <a:cubicBezTo>
                    <a:pt x="156265" y="174672"/>
                    <a:pt x="164012" y="184531"/>
                    <a:pt x="171370" y="194612"/>
                  </a:cubicBezTo>
                  <a:cubicBezTo>
                    <a:pt x="184887" y="182804"/>
                    <a:pt x="197539" y="169966"/>
                    <a:pt x="209886" y="156598"/>
                  </a:cubicBezTo>
                  <a:cubicBezTo>
                    <a:pt x="211084" y="154844"/>
                    <a:pt x="212673" y="153033"/>
                    <a:pt x="214456" y="151892"/>
                  </a:cubicBezTo>
                  <a:close/>
                  <a:moveTo>
                    <a:pt x="434654" y="445725"/>
                  </a:moveTo>
                  <a:cubicBezTo>
                    <a:pt x="434765" y="445614"/>
                    <a:pt x="434905" y="445475"/>
                    <a:pt x="435016" y="445363"/>
                  </a:cubicBezTo>
                  <a:cubicBezTo>
                    <a:pt x="434737" y="444750"/>
                    <a:pt x="434459" y="444166"/>
                    <a:pt x="434152" y="443581"/>
                  </a:cubicBezTo>
                  <a:cubicBezTo>
                    <a:pt x="433957" y="443163"/>
                    <a:pt x="433734" y="442745"/>
                    <a:pt x="433511" y="442300"/>
                  </a:cubicBezTo>
                  <a:cubicBezTo>
                    <a:pt x="432954" y="441186"/>
                    <a:pt x="432396" y="440100"/>
                    <a:pt x="431783" y="439041"/>
                  </a:cubicBezTo>
                  <a:cubicBezTo>
                    <a:pt x="431560" y="438596"/>
                    <a:pt x="431309" y="438150"/>
                    <a:pt x="431031" y="437705"/>
                  </a:cubicBezTo>
                  <a:cubicBezTo>
                    <a:pt x="430473" y="436730"/>
                    <a:pt x="429916" y="435755"/>
                    <a:pt x="429359" y="434808"/>
                  </a:cubicBezTo>
                  <a:cubicBezTo>
                    <a:pt x="429080" y="434335"/>
                    <a:pt x="428801" y="433889"/>
                    <a:pt x="428522" y="433416"/>
                  </a:cubicBezTo>
                  <a:cubicBezTo>
                    <a:pt x="427798" y="432218"/>
                    <a:pt x="427073" y="431049"/>
                    <a:pt x="426293" y="429879"/>
                  </a:cubicBezTo>
                  <a:cubicBezTo>
                    <a:pt x="426042" y="429517"/>
                    <a:pt x="425819" y="429127"/>
                    <a:pt x="425540" y="428765"/>
                  </a:cubicBezTo>
                  <a:cubicBezTo>
                    <a:pt x="425290" y="428403"/>
                    <a:pt x="425039" y="428013"/>
                    <a:pt x="424788" y="427651"/>
                  </a:cubicBezTo>
                  <a:cubicBezTo>
                    <a:pt x="424231" y="426816"/>
                    <a:pt x="423645" y="425980"/>
                    <a:pt x="423088" y="425145"/>
                  </a:cubicBezTo>
                  <a:cubicBezTo>
                    <a:pt x="417347" y="416818"/>
                    <a:pt x="410965" y="408881"/>
                    <a:pt x="404917" y="400721"/>
                  </a:cubicBezTo>
                  <a:cubicBezTo>
                    <a:pt x="404304" y="399914"/>
                    <a:pt x="403691" y="399106"/>
                    <a:pt x="403105" y="398271"/>
                  </a:cubicBezTo>
                  <a:cubicBezTo>
                    <a:pt x="398172" y="391559"/>
                    <a:pt x="393490" y="384680"/>
                    <a:pt x="389533" y="377328"/>
                  </a:cubicBezTo>
                  <a:cubicBezTo>
                    <a:pt x="389282" y="377328"/>
                    <a:pt x="389059" y="377328"/>
                    <a:pt x="388808" y="377300"/>
                  </a:cubicBezTo>
                  <a:cubicBezTo>
                    <a:pt x="388669" y="377300"/>
                    <a:pt x="388530" y="377273"/>
                    <a:pt x="388390" y="377273"/>
                  </a:cubicBezTo>
                  <a:cubicBezTo>
                    <a:pt x="387944" y="377189"/>
                    <a:pt x="387471" y="377078"/>
                    <a:pt x="387025" y="376883"/>
                  </a:cubicBezTo>
                  <a:cubicBezTo>
                    <a:pt x="386830" y="376827"/>
                    <a:pt x="386662" y="376744"/>
                    <a:pt x="386467" y="376632"/>
                  </a:cubicBezTo>
                  <a:cubicBezTo>
                    <a:pt x="386272" y="376521"/>
                    <a:pt x="386077" y="376409"/>
                    <a:pt x="385882" y="376270"/>
                  </a:cubicBezTo>
                  <a:cubicBezTo>
                    <a:pt x="385715" y="376159"/>
                    <a:pt x="385520" y="376019"/>
                    <a:pt x="385352" y="375880"/>
                  </a:cubicBezTo>
                  <a:cubicBezTo>
                    <a:pt x="385185" y="375741"/>
                    <a:pt x="384990" y="375574"/>
                    <a:pt x="384823" y="375407"/>
                  </a:cubicBezTo>
                  <a:cubicBezTo>
                    <a:pt x="384572" y="375156"/>
                    <a:pt x="384349" y="374905"/>
                    <a:pt x="384126" y="374599"/>
                  </a:cubicBezTo>
                  <a:cubicBezTo>
                    <a:pt x="383987" y="374404"/>
                    <a:pt x="383820" y="374181"/>
                    <a:pt x="383708" y="373959"/>
                  </a:cubicBezTo>
                  <a:cubicBezTo>
                    <a:pt x="383680" y="373931"/>
                    <a:pt x="383652" y="373875"/>
                    <a:pt x="383625" y="373847"/>
                  </a:cubicBezTo>
                  <a:cubicBezTo>
                    <a:pt x="383485" y="373624"/>
                    <a:pt x="383374" y="373374"/>
                    <a:pt x="383234" y="373123"/>
                  </a:cubicBezTo>
                  <a:cubicBezTo>
                    <a:pt x="370442" y="342239"/>
                    <a:pt x="350906" y="315309"/>
                    <a:pt x="332205" y="287906"/>
                  </a:cubicBezTo>
                  <a:cubicBezTo>
                    <a:pt x="314006" y="261561"/>
                    <a:pt x="298845" y="232932"/>
                    <a:pt x="277358" y="209038"/>
                  </a:cubicBezTo>
                  <a:cubicBezTo>
                    <a:pt x="267269" y="197313"/>
                    <a:pt x="259912" y="183667"/>
                    <a:pt x="253084" y="169882"/>
                  </a:cubicBezTo>
                  <a:cubicBezTo>
                    <a:pt x="247231" y="159578"/>
                    <a:pt x="240932" y="147770"/>
                    <a:pt x="229311" y="143231"/>
                  </a:cubicBezTo>
                  <a:cubicBezTo>
                    <a:pt x="229283" y="143509"/>
                    <a:pt x="229255" y="143815"/>
                    <a:pt x="229227" y="144094"/>
                  </a:cubicBezTo>
                  <a:cubicBezTo>
                    <a:pt x="229227" y="144178"/>
                    <a:pt x="229227" y="144289"/>
                    <a:pt x="229199" y="144372"/>
                  </a:cubicBezTo>
                  <a:cubicBezTo>
                    <a:pt x="229171" y="144651"/>
                    <a:pt x="229144" y="144929"/>
                    <a:pt x="229088" y="145180"/>
                  </a:cubicBezTo>
                  <a:cubicBezTo>
                    <a:pt x="228976" y="145932"/>
                    <a:pt x="228809" y="146684"/>
                    <a:pt x="228614" y="147408"/>
                  </a:cubicBezTo>
                  <a:cubicBezTo>
                    <a:pt x="228558" y="147631"/>
                    <a:pt x="228503" y="147854"/>
                    <a:pt x="228419" y="148076"/>
                  </a:cubicBezTo>
                  <a:cubicBezTo>
                    <a:pt x="228419" y="148104"/>
                    <a:pt x="228391" y="148160"/>
                    <a:pt x="228391" y="148216"/>
                  </a:cubicBezTo>
                  <a:cubicBezTo>
                    <a:pt x="228307" y="148550"/>
                    <a:pt x="228196" y="148884"/>
                    <a:pt x="228085" y="149190"/>
                  </a:cubicBezTo>
                  <a:cubicBezTo>
                    <a:pt x="227917" y="149719"/>
                    <a:pt x="227694" y="150249"/>
                    <a:pt x="227471" y="150778"/>
                  </a:cubicBezTo>
                  <a:cubicBezTo>
                    <a:pt x="227304" y="151223"/>
                    <a:pt x="227109" y="151669"/>
                    <a:pt x="226886" y="152114"/>
                  </a:cubicBezTo>
                  <a:cubicBezTo>
                    <a:pt x="226775" y="152365"/>
                    <a:pt x="226635" y="152616"/>
                    <a:pt x="226524" y="152894"/>
                  </a:cubicBezTo>
                  <a:cubicBezTo>
                    <a:pt x="226273" y="153396"/>
                    <a:pt x="226022" y="153869"/>
                    <a:pt x="225743" y="154370"/>
                  </a:cubicBezTo>
                  <a:lnTo>
                    <a:pt x="225743" y="154370"/>
                  </a:lnTo>
                  <a:cubicBezTo>
                    <a:pt x="225465" y="154871"/>
                    <a:pt x="225186" y="155345"/>
                    <a:pt x="224907" y="155818"/>
                  </a:cubicBezTo>
                  <a:lnTo>
                    <a:pt x="224907" y="155818"/>
                  </a:lnTo>
                  <a:cubicBezTo>
                    <a:pt x="225075" y="156431"/>
                    <a:pt x="225158" y="157044"/>
                    <a:pt x="225130" y="157684"/>
                  </a:cubicBezTo>
                  <a:cubicBezTo>
                    <a:pt x="225130" y="158046"/>
                    <a:pt x="225102" y="158408"/>
                    <a:pt x="225047" y="158770"/>
                  </a:cubicBezTo>
                  <a:cubicBezTo>
                    <a:pt x="225019" y="159049"/>
                    <a:pt x="224935" y="159355"/>
                    <a:pt x="224852" y="159662"/>
                  </a:cubicBezTo>
                  <a:cubicBezTo>
                    <a:pt x="224712" y="160135"/>
                    <a:pt x="224489" y="160608"/>
                    <a:pt x="224211" y="161054"/>
                  </a:cubicBezTo>
                  <a:cubicBezTo>
                    <a:pt x="224211" y="161082"/>
                    <a:pt x="224183" y="161110"/>
                    <a:pt x="224155" y="161137"/>
                  </a:cubicBezTo>
                  <a:cubicBezTo>
                    <a:pt x="224016" y="161360"/>
                    <a:pt x="223876" y="161583"/>
                    <a:pt x="223709" y="161778"/>
                  </a:cubicBezTo>
                  <a:cubicBezTo>
                    <a:pt x="222455" y="163170"/>
                    <a:pt x="221173" y="164535"/>
                    <a:pt x="219891" y="165928"/>
                  </a:cubicBezTo>
                  <a:cubicBezTo>
                    <a:pt x="218609" y="167320"/>
                    <a:pt x="217327" y="168685"/>
                    <a:pt x="216045" y="170077"/>
                  </a:cubicBezTo>
                  <a:cubicBezTo>
                    <a:pt x="214763" y="171469"/>
                    <a:pt x="213481" y="172834"/>
                    <a:pt x="212171" y="174199"/>
                  </a:cubicBezTo>
                  <a:cubicBezTo>
                    <a:pt x="210861" y="175563"/>
                    <a:pt x="209551" y="176928"/>
                    <a:pt x="208241" y="178292"/>
                  </a:cubicBezTo>
                  <a:cubicBezTo>
                    <a:pt x="201692" y="185060"/>
                    <a:pt x="194975" y="191660"/>
                    <a:pt x="187980" y="197954"/>
                  </a:cubicBezTo>
                  <a:cubicBezTo>
                    <a:pt x="186949" y="198901"/>
                    <a:pt x="185890" y="199847"/>
                    <a:pt x="184803" y="200766"/>
                  </a:cubicBezTo>
                  <a:cubicBezTo>
                    <a:pt x="181626" y="203579"/>
                    <a:pt x="178393" y="206308"/>
                    <a:pt x="175077" y="208954"/>
                  </a:cubicBezTo>
                  <a:lnTo>
                    <a:pt x="175049" y="208982"/>
                  </a:lnTo>
                  <a:cubicBezTo>
                    <a:pt x="174937" y="209121"/>
                    <a:pt x="174798" y="209260"/>
                    <a:pt x="174659" y="209372"/>
                  </a:cubicBezTo>
                  <a:cubicBezTo>
                    <a:pt x="174380" y="209650"/>
                    <a:pt x="174045" y="209901"/>
                    <a:pt x="173711" y="210124"/>
                  </a:cubicBezTo>
                  <a:cubicBezTo>
                    <a:pt x="173572" y="210235"/>
                    <a:pt x="173377" y="210346"/>
                    <a:pt x="173209" y="210430"/>
                  </a:cubicBezTo>
                  <a:lnTo>
                    <a:pt x="173209" y="210430"/>
                  </a:lnTo>
                  <a:cubicBezTo>
                    <a:pt x="165155" y="216780"/>
                    <a:pt x="156766" y="222628"/>
                    <a:pt x="147876" y="227808"/>
                  </a:cubicBezTo>
                  <a:cubicBezTo>
                    <a:pt x="129705" y="238864"/>
                    <a:pt x="109890" y="250170"/>
                    <a:pt x="87901" y="249168"/>
                  </a:cubicBezTo>
                  <a:cubicBezTo>
                    <a:pt x="87371" y="249112"/>
                    <a:pt x="86786" y="249084"/>
                    <a:pt x="86201" y="249029"/>
                  </a:cubicBezTo>
                  <a:cubicBezTo>
                    <a:pt x="86117" y="249084"/>
                    <a:pt x="86033" y="249140"/>
                    <a:pt x="85950" y="249196"/>
                  </a:cubicBezTo>
                  <a:cubicBezTo>
                    <a:pt x="85309" y="250811"/>
                    <a:pt x="83748" y="251619"/>
                    <a:pt x="82299" y="252426"/>
                  </a:cubicBezTo>
                  <a:cubicBezTo>
                    <a:pt x="79205" y="269832"/>
                    <a:pt x="112426" y="300549"/>
                    <a:pt x="121093" y="317955"/>
                  </a:cubicBezTo>
                  <a:cubicBezTo>
                    <a:pt x="130625" y="331795"/>
                    <a:pt x="138790" y="346444"/>
                    <a:pt x="147151" y="361009"/>
                  </a:cubicBezTo>
                  <a:cubicBezTo>
                    <a:pt x="160334" y="382731"/>
                    <a:pt x="175077" y="403451"/>
                    <a:pt x="186949" y="425980"/>
                  </a:cubicBezTo>
                  <a:cubicBezTo>
                    <a:pt x="193721" y="437872"/>
                    <a:pt x="199964" y="450070"/>
                    <a:pt x="207433" y="461516"/>
                  </a:cubicBezTo>
                  <a:cubicBezTo>
                    <a:pt x="219779" y="479617"/>
                    <a:pt x="235024" y="496243"/>
                    <a:pt x="246952" y="514512"/>
                  </a:cubicBezTo>
                  <a:cubicBezTo>
                    <a:pt x="247705" y="515347"/>
                    <a:pt x="248401" y="516322"/>
                    <a:pt x="248987" y="517353"/>
                  </a:cubicBezTo>
                  <a:cubicBezTo>
                    <a:pt x="249182" y="517297"/>
                    <a:pt x="249377" y="517269"/>
                    <a:pt x="249600" y="517241"/>
                  </a:cubicBezTo>
                  <a:cubicBezTo>
                    <a:pt x="251746" y="516963"/>
                    <a:pt x="253836" y="517965"/>
                    <a:pt x="255034" y="519636"/>
                  </a:cubicBezTo>
                  <a:cubicBezTo>
                    <a:pt x="266767" y="528353"/>
                    <a:pt x="282681" y="529105"/>
                    <a:pt x="296811" y="528854"/>
                  </a:cubicBezTo>
                  <a:cubicBezTo>
                    <a:pt x="314870" y="527852"/>
                    <a:pt x="332205" y="522170"/>
                    <a:pt x="349289" y="516601"/>
                  </a:cubicBezTo>
                  <a:cubicBezTo>
                    <a:pt x="358849" y="513231"/>
                    <a:pt x="368519" y="509805"/>
                    <a:pt x="376992" y="504096"/>
                  </a:cubicBezTo>
                  <a:cubicBezTo>
                    <a:pt x="396974" y="488891"/>
                    <a:pt x="417486" y="473129"/>
                    <a:pt x="430585" y="451434"/>
                  </a:cubicBezTo>
                  <a:cubicBezTo>
                    <a:pt x="431839" y="449485"/>
                    <a:pt x="432982" y="447424"/>
                    <a:pt x="434654" y="445725"/>
                  </a:cubicBezTo>
                  <a:close/>
                  <a:moveTo>
                    <a:pt x="744201" y="835999"/>
                  </a:moveTo>
                  <a:cubicBezTo>
                    <a:pt x="744731" y="835944"/>
                    <a:pt x="745260" y="835888"/>
                    <a:pt x="745817" y="835832"/>
                  </a:cubicBezTo>
                  <a:cubicBezTo>
                    <a:pt x="742835" y="832045"/>
                    <a:pt x="739853" y="828285"/>
                    <a:pt x="736871" y="824498"/>
                  </a:cubicBezTo>
                  <a:cubicBezTo>
                    <a:pt x="735701" y="823050"/>
                    <a:pt x="734530" y="821574"/>
                    <a:pt x="733388" y="820126"/>
                  </a:cubicBezTo>
                  <a:cubicBezTo>
                    <a:pt x="732161" y="818594"/>
                    <a:pt x="730935" y="817090"/>
                    <a:pt x="729737" y="815586"/>
                  </a:cubicBezTo>
                  <a:cubicBezTo>
                    <a:pt x="728232" y="813720"/>
                    <a:pt x="726727" y="811854"/>
                    <a:pt x="725222" y="809989"/>
                  </a:cubicBezTo>
                  <a:cubicBezTo>
                    <a:pt x="724107" y="808624"/>
                    <a:pt x="722964" y="807259"/>
                    <a:pt x="721822" y="805895"/>
                  </a:cubicBezTo>
                  <a:cubicBezTo>
                    <a:pt x="720763" y="804614"/>
                    <a:pt x="719704" y="803333"/>
                    <a:pt x="718617" y="802024"/>
                  </a:cubicBezTo>
                  <a:cubicBezTo>
                    <a:pt x="718450" y="801801"/>
                    <a:pt x="718254" y="801578"/>
                    <a:pt x="718059" y="801355"/>
                  </a:cubicBezTo>
                  <a:cubicBezTo>
                    <a:pt x="717000" y="800074"/>
                    <a:pt x="715913" y="798821"/>
                    <a:pt x="714854" y="797540"/>
                  </a:cubicBezTo>
                  <a:cubicBezTo>
                    <a:pt x="712736" y="795034"/>
                    <a:pt x="710590" y="792555"/>
                    <a:pt x="708416" y="790104"/>
                  </a:cubicBezTo>
                  <a:cubicBezTo>
                    <a:pt x="706605" y="788044"/>
                    <a:pt x="704766" y="785983"/>
                    <a:pt x="702926" y="783922"/>
                  </a:cubicBezTo>
                  <a:cubicBezTo>
                    <a:pt x="702898" y="783894"/>
                    <a:pt x="702870" y="783838"/>
                    <a:pt x="702815" y="783811"/>
                  </a:cubicBezTo>
                  <a:cubicBezTo>
                    <a:pt x="702703" y="784423"/>
                    <a:pt x="702592" y="785036"/>
                    <a:pt x="702508" y="785676"/>
                  </a:cubicBezTo>
                  <a:cubicBezTo>
                    <a:pt x="702425" y="786345"/>
                    <a:pt x="702341" y="787013"/>
                    <a:pt x="702257" y="787682"/>
                  </a:cubicBezTo>
                  <a:cubicBezTo>
                    <a:pt x="702229" y="787904"/>
                    <a:pt x="702202" y="788155"/>
                    <a:pt x="702202" y="788378"/>
                  </a:cubicBezTo>
                  <a:cubicBezTo>
                    <a:pt x="702202" y="788406"/>
                    <a:pt x="702202" y="788461"/>
                    <a:pt x="702202" y="788489"/>
                  </a:cubicBezTo>
                  <a:cubicBezTo>
                    <a:pt x="702146" y="789074"/>
                    <a:pt x="702118" y="789687"/>
                    <a:pt x="702090" y="790272"/>
                  </a:cubicBezTo>
                  <a:cubicBezTo>
                    <a:pt x="702062" y="790996"/>
                    <a:pt x="702034" y="791720"/>
                    <a:pt x="702034" y="792444"/>
                  </a:cubicBezTo>
                  <a:cubicBezTo>
                    <a:pt x="702034" y="793530"/>
                    <a:pt x="702062" y="794644"/>
                    <a:pt x="702146" y="795730"/>
                  </a:cubicBezTo>
                  <a:cubicBezTo>
                    <a:pt x="702202" y="796732"/>
                    <a:pt x="702285" y="797735"/>
                    <a:pt x="702425" y="798765"/>
                  </a:cubicBezTo>
                  <a:cubicBezTo>
                    <a:pt x="702480" y="799295"/>
                    <a:pt x="702564" y="799824"/>
                    <a:pt x="702647" y="800353"/>
                  </a:cubicBezTo>
                  <a:cubicBezTo>
                    <a:pt x="703066" y="803138"/>
                    <a:pt x="703734" y="805895"/>
                    <a:pt x="704598" y="808568"/>
                  </a:cubicBezTo>
                  <a:cubicBezTo>
                    <a:pt x="704710" y="808930"/>
                    <a:pt x="704821" y="809292"/>
                    <a:pt x="704961" y="809654"/>
                  </a:cubicBezTo>
                  <a:cubicBezTo>
                    <a:pt x="706689" y="814695"/>
                    <a:pt x="709169" y="819485"/>
                    <a:pt x="712262" y="823746"/>
                  </a:cubicBezTo>
                  <a:cubicBezTo>
                    <a:pt x="712876" y="824581"/>
                    <a:pt x="713517" y="825417"/>
                    <a:pt x="714186" y="826224"/>
                  </a:cubicBezTo>
                  <a:cubicBezTo>
                    <a:pt x="714854" y="827032"/>
                    <a:pt x="715551" y="827812"/>
                    <a:pt x="716276" y="828592"/>
                  </a:cubicBezTo>
                  <a:cubicBezTo>
                    <a:pt x="717000" y="829371"/>
                    <a:pt x="717725" y="830095"/>
                    <a:pt x="718505" y="830792"/>
                  </a:cubicBezTo>
                  <a:cubicBezTo>
                    <a:pt x="719258" y="831516"/>
                    <a:pt x="720066" y="832184"/>
                    <a:pt x="720874" y="832825"/>
                  </a:cubicBezTo>
                  <a:cubicBezTo>
                    <a:pt x="722073" y="833772"/>
                    <a:pt x="723327" y="834691"/>
                    <a:pt x="724637" y="835498"/>
                  </a:cubicBezTo>
                  <a:cubicBezTo>
                    <a:pt x="730294" y="837893"/>
                    <a:pt x="736342" y="836946"/>
                    <a:pt x="742362" y="836222"/>
                  </a:cubicBezTo>
                  <a:cubicBezTo>
                    <a:pt x="742919" y="836111"/>
                    <a:pt x="743560" y="836055"/>
                    <a:pt x="744201" y="835999"/>
                  </a:cubicBezTo>
                  <a:close/>
                  <a:moveTo>
                    <a:pt x="769367" y="1099812"/>
                  </a:moveTo>
                  <a:cubicBezTo>
                    <a:pt x="767695" y="1097528"/>
                    <a:pt x="766329" y="1094938"/>
                    <a:pt x="764908" y="1092878"/>
                  </a:cubicBezTo>
                  <a:cubicBezTo>
                    <a:pt x="760588" y="1086249"/>
                    <a:pt x="755990" y="1079816"/>
                    <a:pt x="751336" y="1073383"/>
                  </a:cubicBezTo>
                  <a:cubicBezTo>
                    <a:pt x="733889" y="1049183"/>
                    <a:pt x="716415" y="1024982"/>
                    <a:pt x="698746" y="1000921"/>
                  </a:cubicBezTo>
                  <a:cubicBezTo>
                    <a:pt x="683055" y="979560"/>
                    <a:pt x="669120" y="957003"/>
                    <a:pt x="653848" y="935309"/>
                  </a:cubicBezTo>
                  <a:cubicBezTo>
                    <a:pt x="632723" y="904535"/>
                    <a:pt x="609257" y="875461"/>
                    <a:pt x="587518" y="845134"/>
                  </a:cubicBezTo>
                  <a:cubicBezTo>
                    <a:pt x="566365" y="814361"/>
                    <a:pt x="541756" y="786233"/>
                    <a:pt x="518736" y="756881"/>
                  </a:cubicBezTo>
                  <a:cubicBezTo>
                    <a:pt x="503324" y="737247"/>
                    <a:pt x="488888" y="716890"/>
                    <a:pt x="473448" y="697256"/>
                  </a:cubicBezTo>
                  <a:cubicBezTo>
                    <a:pt x="458064" y="677706"/>
                    <a:pt x="441565" y="659048"/>
                    <a:pt x="426934" y="638913"/>
                  </a:cubicBezTo>
                  <a:cubicBezTo>
                    <a:pt x="412330" y="619085"/>
                    <a:pt x="399594" y="597947"/>
                    <a:pt x="385492" y="577757"/>
                  </a:cubicBezTo>
                  <a:cubicBezTo>
                    <a:pt x="378441" y="567369"/>
                    <a:pt x="371724" y="556731"/>
                    <a:pt x="365175" y="546037"/>
                  </a:cubicBezTo>
                  <a:cubicBezTo>
                    <a:pt x="362054" y="540356"/>
                    <a:pt x="357539" y="535037"/>
                    <a:pt x="355448" y="528882"/>
                  </a:cubicBezTo>
                  <a:cubicBezTo>
                    <a:pt x="351129" y="530330"/>
                    <a:pt x="346753" y="531695"/>
                    <a:pt x="342433" y="533059"/>
                  </a:cubicBezTo>
                  <a:cubicBezTo>
                    <a:pt x="326380" y="537989"/>
                    <a:pt x="309714" y="542027"/>
                    <a:pt x="292826" y="541943"/>
                  </a:cubicBezTo>
                  <a:cubicBezTo>
                    <a:pt x="296504" y="546260"/>
                    <a:pt x="299654" y="551245"/>
                    <a:pt x="303082" y="555478"/>
                  </a:cubicBezTo>
                  <a:cubicBezTo>
                    <a:pt x="312056" y="568260"/>
                    <a:pt x="320974" y="581071"/>
                    <a:pt x="329641" y="594021"/>
                  </a:cubicBezTo>
                  <a:cubicBezTo>
                    <a:pt x="349206" y="624292"/>
                    <a:pt x="366736" y="655789"/>
                    <a:pt x="388446" y="684641"/>
                  </a:cubicBezTo>
                  <a:cubicBezTo>
                    <a:pt x="423980" y="734685"/>
                    <a:pt x="464307" y="788266"/>
                    <a:pt x="501429" y="837531"/>
                  </a:cubicBezTo>
                  <a:cubicBezTo>
                    <a:pt x="521440" y="865714"/>
                    <a:pt x="540363" y="894259"/>
                    <a:pt x="561182" y="921746"/>
                  </a:cubicBezTo>
                  <a:cubicBezTo>
                    <a:pt x="572524" y="937926"/>
                    <a:pt x="582836" y="955694"/>
                    <a:pt x="593650" y="971763"/>
                  </a:cubicBezTo>
                  <a:cubicBezTo>
                    <a:pt x="612517" y="999500"/>
                    <a:pt x="632583" y="1026374"/>
                    <a:pt x="651340" y="1054195"/>
                  </a:cubicBezTo>
                  <a:cubicBezTo>
                    <a:pt x="660453" y="1066477"/>
                    <a:pt x="667922" y="1079538"/>
                    <a:pt x="678011" y="1090761"/>
                  </a:cubicBezTo>
                  <a:cubicBezTo>
                    <a:pt x="681049" y="1094047"/>
                    <a:pt x="683891" y="1097528"/>
                    <a:pt x="687124" y="1100647"/>
                  </a:cubicBezTo>
                  <a:cubicBezTo>
                    <a:pt x="692196" y="1103878"/>
                    <a:pt x="698049" y="1105437"/>
                    <a:pt x="703846" y="1106802"/>
                  </a:cubicBezTo>
                  <a:cubicBezTo>
                    <a:pt x="726002" y="1111286"/>
                    <a:pt x="748549" y="1107944"/>
                    <a:pt x="769367" y="1099812"/>
                  </a:cubicBezTo>
                  <a:close/>
                  <a:moveTo>
                    <a:pt x="786396" y="1091875"/>
                  </a:moveTo>
                  <a:cubicBezTo>
                    <a:pt x="788430" y="1090900"/>
                    <a:pt x="790409" y="1089814"/>
                    <a:pt x="792304" y="1088645"/>
                  </a:cubicBezTo>
                  <a:cubicBezTo>
                    <a:pt x="785699" y="1081125"/>
                    <a:pt x="780933" y="1071824"/>
                    <a:pt x="775220" y="1063636"/>
                  </a:cubicBezTo>
                  <a:cubicBezTo>
                    <a:pt x="753816" y="1034172"/>
                    <a:pt x="734391" y="1003343"/>
                    <a:pt x="712653" y="974130"/>
                  </a:cubicBezTo>
                  <a:cubicBezTo>
                    <a:pt x="695708" y="951349"/>
                    <a:pt x="678345" y="928875"/>
                    <a:pt x="661874" y="905733"/>
                  </a:cubicBezTo>
                  <a:cubicBezTo>
                    <a:pt x="660648" y="906513"/>
                    <a:pt x="659366" y="907181"/>
                    <a:pt x="658168" y="907877"/>
                  </a:cubicBezTo>
                  <a:cubicBezTo>
                    <a:pt x="656691" y="908685"/>
                    <a:pt x="655018" y="909743"/>
                    <a:pt x="653290" y="910634"/>
                  </a:cubicBezTo>
                  <a:cubicBezTo>
                    <a:pt x="667671" y="930463"/>
                    <a:pt x="681717" y="950514"/>
                    <a:pt x="694872" y="971206"/>
                  </a:cubicBezTo>
                  <a:cubicBezTo>
                    <a:pt x="714576" y="999417"/>
                    <a:pt x="735088" y="1027043"/>
                    <a:pt x="755349" y="1054836"/>
                  </a:cubicBezTo>
                  <a:cubicBezTo>
                    <a:pt x="764156" y="1067925"/>
                    <a:pt x="774523" y="1080290"/>
                    <a:pt x="781881" y="1094214"/>
                  </a:cubicBezTo>
                  <a:cubicBezTo>
                    <a:pt x="783441" y="1093462"/>
                    <a:pt x="784918" y="1092683"/>
                    <a:pt x="786396" y="1091875"/>
                  </a:cubicBezTo>
                  <a:close/>
                  <a:moveTo>
                    <a:pt x="823155" y="1048988"/>
                  </a:moveTo>
                  <a:cubicBezTo>
                    <a:pt x="824577" y="1045785"/>
                    <a:pt x="824688" y="1041524"/>
                    <a:pt x="827392" y="1039129"/>
                  </a:cubicBezTo>
                  <a:cubicBezTo>
                    <a:pt x="826221" y="1034228"/>
                    <a:pt x="821846" y="1030635"/>
                    <a:pt x="819421" y="1026291"/>
                  </a:cubicBezTo>
                  <a:cubicBezTo>
                    <a:pt x="813847" y="1017630"/>
                    <a:pt x="808663" y="1008635"/>
                    <a:pt x="802839" y="1000196"/>
                  </a:cubicBezTo>
                  <a:cubicBezTo>
                    <a:pt x="788402" y="980257"/>
                    <a:pt x="775192" y="959565"/>
                    <a:pt x="763654" y="937815"/>
                  </a:cubicBezTo>
                  <a:cubicBezTo>
                    <a:pt x="753705" y="919463"/>
                    <a:pt x="740885" y="901500"/>
                    <a:pt x="729681" y="884679"/>
                  </a:cubicBezTo>
                  <a:cubicBezTo>
                    <a:pt x="704570" y="848671"/>
                    <a:pt x="678262" y="813581"/>
                    <a:pt x="651284" y="778965"/>
                  </a:cubicBezTo>
                  <a:cubicBezTo>
                    <a:pt x="629211" y="746883"/>
                    <a:pt x="606999" y="715804"/>
                    <a:pt x="583784" y="684724"/>
                  </a:cubicBezTo>
                  <a:cubicBezTo>
                    <a:pt x="571995" y="667987"/>
                    <a:pt x="561572" y="650860"/>
                    <a:pt x="549616" y="634457"/>
                  </a:cubicBezTo>
                  <a:cubicBezTo>
                    <a:pt x="538607" y="618917"/>
                    <a:pt x="526177" y="604380"/>
                    <a:pt x="516172" y="588117"/>
                  </a:cubicBezTo>
                  <a:cubicBezTo>
                    <a:pt x="504077" y="566924"/>
                    <a:pt x="492260" y="545424"/>
                    <a:pt x="478158" y="525484"/>
                  </a:cubicBezTo>
                  <a:cubicBezTo>
                    <a:pt x="474619" y="519720"/>
                    <a:pt x="443990" y="478754"/>
                    <a:pt x="439252" y="463827"/>
                  </a:cubicBezTo>
                  <a:cubicBezTo>
                    <a:pt x="439141" y="463994"/>
                    <a:pt x="439029" y="464161"/>
                    <a:pt x="438946" y="464328"/>
                  </a:cubicBezTo>
                  <a:cubicBezTo>
                    <a:pt x="431672" y="475718"/>
                    <a:pt x="422140" y="485243"/>
                    <a:pt x="411717" y="493737"/>
                  </a:cubicBezTo>
                  <a:cubicBezTo>
                    <a:pt x="404164" y="500393"/>
                    <a:pt x="396612" y="507132"/>
                    <a:pt x="388418" y="513008"/>
                  </a:cubicBezTo>
                  <a:cubicBezTo>
                    <a:pt x="396556" y="521753"/>
                    <a:pt x="402409" y="533254"/>
                    <a:pt x="409710" y="542862"/>
                  </a:cubicBezTo>
                  <a:cubicBezTo>
                    <a:pt x="423840" y="563860"/>
                    <a:pt x="440060" y="583299"/>
                    <a:pt x="454580" y="603963"/>
                  </a:cubicBezTo>
                  <a:cubicBezTo>
                    <a:pt x="475956" y="634457"/>
                    <a:pt x="496636" y="665453"/>
                    <a:pt x="518848" y="695335"/>
                  </a:cubicBezTo>
                  <a:cubicBezTo>
                    <a:pt x="554409" y="737776"/>
                    <a:pt x="586208" y="783003"/>
                    <a:pt x="619819" y="826893"/>
                  </a:cubicBezTo>
                  <a:cubicBezTo>
                    <a:pt x="648246" y="859086"/>
                    <a:pt x="670820" y="895568"/>
                    <a:pt x="696823" y="929572"/>
                  </a:cubicBezTo>
                  <a:cubicBezTo>
                    <a:pt x="723856" y="963854"/>
                    <a:pt x="748131" y="1000169"/>
                    <a:pt x="772935" y="1035982"/>
                  </a:cubicBezTo>
                  <a:cubicBezTo>
                    <a:pt x="783664" y="1049907"/>
                    <a:pt x="792304" y="1065363"/>
                    <a:pt x="802866" y="1079343"/>
                  </a:cubicBezTo>
                  <a:cubicBezTo>
                    <a:pt x="803117" y="1079705"/>
                    <a:pt x="803368" y="1080067"/>
                    <a:pt x="803647" y="1080429"/>
                  </a:cubicBezTo>
                  <a:cubicBezTo>
                    <a:pt x="812816" y="1072074"/>
                    <a:pt x="819783" y="1061380"/>
                    <a:pt x="823155" y="1048988"/>
                  </a:cubicBezTo>
                  <a:close/>
                  <a:moveTo>
                    <a:pt x="877585" y="1041719"/>
                  </a:moveTo>
                  <a:cubicBezTo>
                    <a:pt x="880232" y="1033448"/>
                    <a:pt x="876052" y="1024843"/>
                    <a:pt x="873906" y="1016878"/>
                  </a:cubicBezTo>
                  <a:cubicBezTo>
                    <a:pt x="862897" y="986913"/>
                    <a:pt x="844699" y="961765"/>
                    <a:pt x="827949" y="935114"/>
                  </a:cubicBezTo>
                  <a:cubicBezTo>
                    <a:pt x="810112" y="907543"/>
                    <a:pt x="787427" y="886072"/>
                    <a:pt x="766274" y="861648"/>
                  </a:cubicBezTo>
                  <a:cubicBezTo>
                    <a:pt x="763041" y="857638"/>
                    <a:pt x="759836" y="853600"/>
                    <a:pt x="756603" y="849562"/>
                  </a:cubicBezTo>
                  <a:cubicBezTo>
                    <a:pt x="754987" y="849757"/>
                    <a:pt x="753259" y="849673"/>
                    <a:pt x="751698" y="849673"/>
                  </a:cubicBezTo>
                  <a:cubicBezTo>
                    <a:pt x="743839" y="849506"/>
                    <a:pt x="736035" y="851539"/>
                    <a:pt x="728176" y="850620"/>
                  </a:cubicBezTo>
                  <a:cubicBezTo>
                    <a:pt x="725723" y="850202"/>
                    <a:pt x="723355" y="849506"/>
                    <a:pt x="721125" y="848587"/>
                  </a:cubicBezTo>
                  <a:cubicBezTo>
                    <a:pt x="735450" y="868583"/>
                    <a:pt x="749496" y="888829"/>
                    <a:pt x="762846" y="909158"/>
                  </a:cubicBezTo>
                  <a:cubicBezTo>
                    <a:pt x="776000" y="929599"/>
                    <a:pt x="786396" y="951879"/>
                    <a:pt x="800191" y="971930"/>
                  </a:cubicBezTo>
                  <a:cubicBezTo>
                    <a:pt x="811144" y="987330"/>
                    <a:pt x="821678" y="1003009"/>
                    <a:pt x="831488" y="1019161"/>
                  </a:cubicBezTo>
                  <a:cubicBezTo>
                    <a:pt x="833523" y="1022086"/>
                    <a:pt x="835948" y="1025093"/>
                    <a:pt x="837898" y="1028296"/>
                  </a:cubicBezTo>
                  <a:cubicBezTo>
                    <a:pt x="838539" y="1027711"/>
                    <a:pt x="839292" y="1027238"/>
                    <a:pt x="840100" y="1026931"/>
                  </a:cubicBezTo>
                  <a:cubicBezTo>
                    <a:pt x="842999" y="1025650"/>
                    <a:pt x="846315" y="1026569"/>
                    <a:pt x="849046" y="1027823"/>
                  </a:cubicBezTo>
                  <a:cubicBezTo>
                    <a:pt x="859470" y="1033225"/>
                    <a:pt x="865852" y="1042638"/>
                    <a:pt x="871927" y="1052218"/>
                  </a:cubicBezTo>
                  <a:cubicBezTo>
                    <a:pt x="873794" y="1048737"/>
                    <a:pt x="876275" y="1045451"/>
                    <a:pt x="877585" y="1041719"/>
                  </a:cubicBezTo>
                  <a:close/>
                  <a:moveTo>
                    <a:pt x="940068" y="1184194"/>
                  </a:moveTo>
                  <a:cubicBezTo>
                    <a:pt x="939929" y="1183860"/>
                    <a:pt x="939817" y="1183498"/>
                    <a:pt x="939734" y="1183136"/>
                  </a:cubicBezTo>
                  <a:cubicBezTo>
                    <a:pt x="933937" y="1156401"/>
                    <a:pt x="914122" y="1136266"/>
                    <a:pt x="900326" y="1113514"/>
                  </a:cubicBezTo>
                  <a:cubicBezTo>
                    <a:pt x="898431" y="1110534"/>
                    <a:pt x="896369" y="1107582"/>
                    <a:pt x="894334" y="1104574"/>
                  </a:cubicBezTo>
                  <a:cubicBezTo>
                    <a:pt x="894251" y="1104574"/>
                    <a:pt x="894195" y="1104546"/>
                    <a:pt x="894111" y="1104518"/>
                  </a:cubicBezTo>
                  <a:cubicBezTo>
                    <a:pt x="893972" y="1104491"/>
                    <a:pt x="893805" y="1104463"/>
                    <a:pt x="893638" y="1104407"/>
                  </a:cubicBezTo>
                  <a:cubicBezTo>
                    <a:pt x="893470" y="1104379"/>
                    <a:pt x="893303" y="1104323"/>
                    <a:pt x="893136" y="1104268"/>
                  </a:cubicBezTo>
                  <a:cubicBezTo>
                    <a:pt x="880400" y="1093685"/>
                    <a:pt x="873126" y="1077254"/>
                    <a:pt x="863427" y="1064082"/>
                  </a:cubicBezTo>
                  <a:cubicBezTo>
                    <a:pt x="862145" y="1062355"/>
                    <a:pt x="860974" y="1060461"/>
                    <a:pt x="859776" y="1058540"/>
                  </a:cubicBezTo>
                  <a:cubicBezTo>
                    <a:pt x="859414" y="1057899"/>
                    <a:pt x="859024" y="1057287"/>
                    <a:pt x="858633" y="1056646"/>
                  </a:cubicBezTo>
                  <a:cubicBezTo>
                    <a:pt x="858438" y="1056312"/>
                    <a:pt x="858215" y="1055950"/>
                    <a:pt x="858020" y="1055616"/>
                  </a:cubicBezTo>
                  <a:cubicBezTo>
                    <a:pt x="857714" y="1055087"/>
                    <a:pt x="857407" y="1054558"/>
                    <a:pt x="857101" y="1054028"/>
                  </a:cubicBezTo>
                  <a:cubicBezTo>
                    <a:pt x="856906" y="1053666"/>
                    <a:pt x="856683" y="1053332"/>
                    <a:pt x="856460" y="1052970"/>
                  </a:cubicBezTo>
                  <a:cubicBezTo>
                    <a:pt x="856404" y="1052859"/>
                    <a:pt x="856320" y="1052747"/>
                    <a:pt x="856264" y="1052636"/>
                  </a:cubicBezTo>
                  <a:cubicBezTo>
                    <a:pt x="855930" y="1052051"/>
                    <a:pt x="855568" y="1051466"/>
                    <a:pt x="855205" y="1050881"/>
                  </a:cubicBezTo>
                  <a:cubicBezTo>
                    <a:pt x="855010" y="1050547"/>
                    <a:pt x="854787" y="1050185"/>
                    <a:pt x="854564" y="1049879"/>
                  </a:cubicBezTo>
                  <a:cubicBezTo>
                    <a:pt x="852391" y="1046426"/>
                    <a:pt x="850022" y="1043167"/>
                    <a:pt x="847179" y="1040522"/>
                  </a:cubicBezTo>
                  <a:cubicBezTo>
                    <a:pt x="846956" y="1040299"/>
                    <a:pt x="846733" y="1040076"/>
                    <a:pt x="846482" y="1039881"/>
                  </a:cubicBezTo>
                  <a:cubicBezTo>
                    <a:pt x="846009" y="1039463"/>
                    <a:pt x="845535" y="1039073"/>
                    <a:pt x="845033" y="1038711"/>
                  </a:cubicBezTo>
                  <a:cubicBezTo>
                    <a:pt x="844754" y="1038489"/>
                    <a:pt x="844448" y="1038266"/>
                    <a:pt x="844141" y="1038071"/>
                  </a:cubicBezTo>
                  <a:cubicBezTo>
                    <a:pt x="843249" y="1037458"/>
                    <a:pt x="842274" y="1036901"/>
                    <a:pt x="841271" y="1036400"/>
                  </a:cubicBezTo>
                  <a:cubicBezTo>
                    <a:pt x="841661" y="1038433"/>
                    <a:pt x="841633" y="1040549"/>
                    <a:pt x="841076" y="1042805"/>
                  </a:cubicBezTo>
                  <a:cubicBezTo>
                    <a:pt x="841020" y="1043028"/>
                    <a:pt x="840936" y="1043251"/>
                    <a:pt x="840853" y="1043474"/>
                  </a:cubicBezTo>
                  <a:cubicBezTo>
                    <a:pt x="840797" y="1043613"/>
                    <a:pt x="840741" y="1043752"/>
                    <a:pt x="840685" y="1043891"/>
                  </a:cubicBezTo>
                  <a:cubicBezTo>
                    <a:pt x="840602" y="1044058"/>
                    <a:pt x="840546" y="1044198"/>
                    <a:pt x="840462" y="1044337"/>
                  </a:cubicBezTo>
                  <a:cubicBezTo>
                    <a:pt x="840017" y="1045145"/>
                    <a:pt x="839403" y="1045813"/>
                    <a:pt x="838707" y="1046370"/>
                  </a:cubicBezTo>
                  <a:cubicBezTo>
                    <a:pt x="838372" y="1047707"/>
                    <a:pt x="838010" y="1049043"/>
                    <a:pt x="837620" y="1050380"/>
                  </a:cubicBezTo>
                  <a:cubicBezTo>
                    <a:pt x="837453" y="1051049"/>
                    <a:pt x="837230" y="1051689"/>
                    <a:pt x="837035" y="1052330"/>
                  </a:cubicBezTo>
                  <a:cubicBezTo>
                    <a:pt x="837035" y="1052330"/>
                    <a:pt x="837035" y="1052357"/>
                    <a:pt x="837007" y="1052385"/>
                  </a:cubicBezTo>
                  <a:cubicBezTo>
                    <a:pt x="836867" y="1052887"/>
                    <a:pt x="836700" y="1053416"/>
                    <a:pt x="836505" y="1053917"/>
                  </a:cubicBezTo>
                  <a:cubicBezTo>
                    <a:pt x="836449" y="1054140"/>
                    <a:pt x="836366" y="1054363"/>
                    <a:pt x="836282" y="1054585"/>
                  </a:cubicBezTo>
                  <a:cubicBezTo>
                    <a:pt x="836115" y="1055142"/>
                    <a:pt x="835920" y="1055671"/>
                    <a:pt x="835697" y="1056228"/>
                  </a:cubicBezTo>
                  <a:cubicBezTo>
                    <a:pt x="835223" y="1057565"/>
                    <a:pt x="834721" y="1058902"/>
                    <a:pt x="834192" y="1060211"/>
                  </a:cubicBezTo>
                  <a:cubicBezTo>
                    <a:pt x="833969" y="1060796"/>
                    <a:pt x="833718" y="1061353"/>
                    <a:pt x="833467" y="1061910"/>
                  </a:cubicBezTo>
                  <a:cubicBezTo>
                    <a:pt x="832408" y="1064360"/>
                    <a:pt x="831238" y="1066783"/>
                    <a:pt x="829984" y="1069122"/>
                  </a:cubicBezTo>
                  <a:cubicBezTo>
                    <a:pt x="829677" y="1069707"/>
                    <a:pt x="829370" y="1070264"/>
                    <a:pt x="829064" y="1070821"/>
                  </a:cubicBezTo>
                  <a:cubicBezTo>
                    <a:pt x="829064" y="1070849"/>
                    <a:pt x="829036" y="1070877"/>
                    <a:pt x="829008" y="1070905"/>
                  </a:cubicBezTo>
                  <a:cubicBezTo>
                    <a:pt x="828757" y="1071350"/>
                    <a:pt x="828506" y="1071768"/>
                    <a:pt x="828228" y="1072214"/>
                  </a:cubicBezTo>
                  <a:cubicBezTo>
                    <a:pt x="826806" y="1074609"/>
                    <a:pt x="825274" y="1076920"/>
                    <a:pt x="823629" y="1079148"/>
                  </a:cubicBezTo>
                  <a:cubicBezTo>
                    <a:pt x="823462" y="1079399"/>
                    <a:pt x="823267" y="1079649"/>
                    <a:pt x="823072" y="1079900"/>
                  </a:cubicBezTo>
                  <a:cubicBezTo>
                    <a:pt x="822821" y="1080262"/>
                    <a:pt x="822542" y="1080624"/>
                    <a:pt x="822264" y="1080958"/>
                  </a:cubicBezTo>
                  <a:cubicBezTo>
                    <a:pt x="821901" y="1081459"/>
                    <a:pt x="821483" y="1081933"/>
                    <a:pt x="821121" y="1082406"/>
                  </a:cubicBezTo>
                  <a:cubicBezTo>
                    <a:pt x="820313" y="1083381"/>
                    <a:pt x="819505" y="1084328"/>
                    <a:pt x="818668" y="1085247"/>
                  </a:cubicBezTo>
                  <a:cubicBezTo>
                    <a:pt x="818223" y="1085748"/>
                    <a:pt x="817777" y="1086222"/>
                    <a:pt x="817331" y="1086695"/>
                  </a:cubicBezTo>
                  <a:cubicBezTo>
                    <a:pt x="816355" y="1087725"/>
                    <a:pt x="815352" y="1088728"/>
                    <a:pt x="814321" y="1089703"/>
                  </a:cubicBezTo>
                  <a:cubicBezTo>
                    <a:pt x="813429" y="1090538"/>
                    <a:pt x="812509" y="1091374"/>
                    <a:pt x="811562" y="1092181"/>
                  </a:cubicBezTo>
                  <a:cubicBezTo>
                    <a:pt x="811060" y="1092627"/>
                    <a:pt x="810558" y="1093045"/>
                    <a:pt x="810029" y="1093462"/>
                  </a:cubicBezTo>
                  <a:cubicBezTo>
                    <a:pt x="809639" y="1093769"/>
                    <a:pt x="809249" y="1094103"/>
                    <a:pt x="808858" y="1094381"/>
                  </a:cubicBezTo>
                  <a:cubicBezTo>
                    <a:pt x="807883" y="1095161"/>
                    <a:pt x="806880" y="1095913"/>
                    <a:pt x="805848" y="1096637"/>
                  </a:cubicBezTo>
                  <a:cubicBezTo>
                    <a:pt x="805375" y="1096971"/>
                    <a:pt x="804929" y="1097305"/>
                    <a:pt x="804427" y="1097612"/>
                  </a:cubicBezTo>
                  <a:cubicBezTo>
                    <a:pt x="804009" y="1097918"/>
                    <a:pt x="803591" y="1098197"/>
                    <a:pt x="803145" y="1098475"/>
                  </a:cubicBezTo>
                  <a:cubicBezTo>
                    <a:pt x="802421" y="1098949"/>
                    <a:pt x="801668" y="1099394"/>
                    <a:pt x="800916" y="1099868"/>
                  </a:cubicBezTo>
                  <a:cubicBezTo>
                    <a:pt x="800052" y="1100397"/>
                    <a:pt x="799188" y="1100898"/>
                    <a:pt x="798268" y="1101399"/>
                  </a:cubicBezTo>
                  <a:cubicBezTo>
                    <a:pt x="797571" y="1101789"/>
                    <a:pt x="796874" y="1102151"/>
                    <a:pt x="796178" y="1102513"/>
                  </a:cubicBezTo>
                  <a:cubicBezTo>
                    <a:pt x="764351" y="1120337"/>
                    <a:pt x="725584" y="1129360"/>
                    <a:pt x="690134" y="1117440"/>
                  </a:cubicBezTo>
                  <a:cubicBezTo>
                    <a:pt x="689772" y="1117357"/>
                    <a:pt x="689409" y="1117245"/>
                    <a:pt x="689075" y="1117134"/>
                  </a:cubicBezTo>
                  <a:cubicBezTo>
                    <a:pt x="688824" y="1117078"/>
                    <a:pt x="688573" y="1116995"/>
                    <a:pt x="688323" y="1116883"/>
                  </a:cubicBezTo>
                  <a:cubicBezTo>
                    <a:pt x="687459" y="1116605"/>
                    <a:pt x="686622" y="1116243"/>
                    <a:pt x="685814" y="1115881"/>
                  </a:cubicBezTo>
                  <a:cubicBezTo>
                    <a:pt x="685536" y="1115769"/>
                    <a:pt x="685229" y="1115630"/>
                    <a:pt x="684978" y="1115491"/>
                  </a:cubicBezTo>
                  <a:cubicBezTo>
                    <a:pt x="683445" y="1114739"/>
                    <a:pt x="681996" y="1113876"/>
                    <a:pt x="680631" y="1112929"/>
                  </a:cubicBezTo>
                  <a:cubicBezTo>
                    <a:pt x="680686" y="1113235"/>
                    <a:pt x="680658" y="1113514"/>
                    <a:pt x="680547" y="1113736"/>
                  </a:cubicBezTo>
                  <a:cubicBezTo>
                    <a:pt x="680519" y="1113792"/>
                    <a:pt x="680463" y="1113876"/>
                    <a:pt x="680380" y="1113931"/>
                  </a:cubicBezTo>
                  <a:cubicBezTo>
                    <a:pt x="680324" y="1113987"/>
                    <a:pt x="680240" y="1114015"/>
                    <a:pt x="680129" y="1114071"/>
                  </a:cubicBezTo>
                  <a:cubicBezTo>
                    <a:pt x="683947" y="1128524"/>
                    <a:pt x="694705" y="1139552"/>
                    <a:pt x="702787" y="1151750"/>
                  </a:cubicBezTo>
                  <a:cubicBezTo>
                    <a:pt x="718059" y="1174837"/>
                    <a:pt x="737122" y="1194777"/>
                    <a:pt x="753955" y="1216638"/>
                  </a:cubicBezTo>
                  <a:cubicBezTo>
                    <a:pt x="765661" y="1229532"/>
                    <a:pt x="776864" y="1243122"/>
                    <a:pt x="790464" y="1254067"/>
                  </a:cubicBezTo>
                  <a:cubicBezTo>
                    <a:pt x="795760" y="1259525"/>
                    <a:pt x="802504" y="1262338"/>
                    <a:pt x="810085" y="1262533"/>
                  </a:cubicBezTo>
                  <a:cubicBezTo>
                    <a:pt x="812844" y="1262672"/>
                    <a:pt x="815631" y="1262700"/>
                    <a:pt x="818390" y="1262644"/>
                  </a:cubicBezTo>
                  <a:cubicBezTo>
                    <a:pt x="818919" y="1262644"/>
                    <a:pt x="819449" y="1262616"/>
                    <a:pt x="819978" y="1262616"/>
                  </a:cubicBezTo>
                  <a:cubicBezTo>
                    <a:pt x="820062" y="1262616"/>
                    <a:pt x="820146" y="1262616"/>
                    <a:pt x="820229" y="1262616"/>
                  </a:cubicBezTo>
                  <a:cubicBezTo>
                    <a:pt x="820647" y="1262616"/>
                    <a:pt x="821065" y="1262589"/>
                    <a:pt x="821483" y="1262561"/>
                  </a:cubicBezTo>
                  <a:cubicBezTo>
                    <a:pt x="823657" y="1262477"/>
                    <a:pt x="825831" y="1262310"/>
                    <a:pt x="828005" y="1262087"/>
                  </a:cubicBezTo>
                  <a:cubicBezTo>
                    <a:pt x="828674" y="1262032"/>
                    <a:pt x="829342" y="1261948"/>
                    <a:pt x="829984" y="1261864"/>
                  </a:cubicBezTo>
                  <a:cubicBezTo>
                    <a:pt x="830374" y="1261837"/>
                    <a:pt x="830764" y="1261781"/>
                    <a:pt x="831154" y="1261725"/>
                  </a:cubicBezTo>
                  <a:cubicBezTo>
                    <a:pt x="832492" y="1261558"/>
                    <a:pt x="833830" y="1261363"/>
                    <a:pt x="835167" y="1261113"/>
                  </a:cubicBezTo>
                  <a:cubicBezTo>
                    <a:pt x="835418" y="1261001"/>
                    <a:pt x="835669" y="1260918"/>
                    <a:pt x="835948" y="1260862"/>
                  </a:cubicBezTo>
                  <a:cubicBezTo>
                    <a:pt x="836087" y="1260834"/>
                    <a:pt x="836198" y="1260806"/>
                    <a:pt x="836338" y="1260806"/>
                  </a:cubicBezTo>
                  <a:cubicBezTo>
                    <a:pt x="836533" y="1260778"/>
                    <a:pt x="836756" y="1260778"/>
                    <a:pt x="836979" y="1260806"/>
                  </a:cubicBezTo>
                  <a:cubicBezTo>
                    <a:pt x="837035" y="1260806"/>
                    <a:pt x="837118" y="1260778"/>
                    <a:pt x="837174" y="1260778"/>
                  </a:cubicBezTo>
                  <a:cubicBezTo>
                    <a:pt x="837982" y="1260639"/>
                    <a:pt x="838762" y="1260472"/>
                    <a:pt x="839571" y="1260277"/>
                  </a:cubicBezTo>
                  <a:cubicBezTo>
                    <a:pt x="839710" y="1260249"/>
                    <a:pt x="839849" y="1260221"/>
                    <a:pt x="839989" y="1260194"/>
                  </a:cubicBezTo>
                  <a:cubicBezTo>
                    <a:pt x="840630" y="1260054"/>
                    <a:pt x="841299" y="1259915"/>
                    <a:pt x="841940" y="1259720"/>
                  </a:cubicBezTo>
                  <a:cubicBezTo>
                    <a:pt x="842413" y="1259637"/>
                    <a:pt x="842859" y="1259497"/>
                    <a:pt x="843333" y="1259386"/>
                  </a:cubicBezTo>
                  <a:cubicBezTo>
                    <a:pt x="843779" y="1259275"/>
                    <a:pt x="844197" y="1259163"/>
                    <a:pt x="844643" y="1259024"/>
                  </a:cubicBezTo>
                  <a:cubicBezTo>
                    <a:pt x="844699" y="1259024"/>
                    <a:pt x="844727" y="1258996"/>
                    <a:pt x="844782" y="1258996"/>
                  </a:cubicBezTo>
                  <a:cubicBezTo>
                    <a:pt x="845228" y="1258885"/>
                    <a:pt x="845646" y="1258773"/>
                    <a:pt x="846064" y="1258634"/>
                  </a:cubicBezTo>
                  <a:cubicBezTo>
                    <a:pt x="846148" y="1258606"/>
                    <a:pt x="846232" y="1258578"/>
                    <a:pt x="846315" y="1258578"/>
                  </a:cubicBezTo>
                  <a:cubicBezTo>
                    <a:pt x="846622" y="1258495"/>
                    <a:pt x="846900" y="1258411"/>
                    <a:pt x="847179" y="1258300"/>
                  </a:cubicBezTo>
                  <a:cubicBezTo>
                    <a:pt x="847876" y="1258105"/>
                    <a:pt x="848545" y="1257882"/>
                    <a:pt x="849213" y="1257659"/>
                  </a:cubicBezTo>
                  <a:cubicBezTo>
                    <a:pt x="849966" y="1257437"/>
                    <a:pt x="850718" y="1257158"/>
                    <a:pt x="851443" y="1256880"/>
                  </a:cubicBezTo>
                  <a:cubicBezTo>
                    <a:pt x="852084" y="1256657"/>
                    <a:pt x="852725" y="1256434"/>
                    <a:pt x="853338" y="1256156"/>
                  </a:cubicBezTo>
                  <a:cubicBezTo>
                    <a:pt x="853366" y="1256156"/>
                    <a:pt x="853394" y="1256156"/>
                    <a:pt x="853422" y="1256128"/>
                  </a:cubicBezTo>
                  <a:cubicBezTo>
                    <a:pt x="853812" y="1255988"/>
                    <a:pt x="854174" y="1255849"/>
                    <a:pt x="854564" y="1255682"/>
                  </a:cubicBezTo>
                  <a:cubicBezTo>
                    <a:pt x="855150" y="1255459"/>
                    <a:pt x="855707" y="1255209"/>
                    <a:pt x="856292" y="1254958"/>
                  </a:cubicBezTo>
                  <a:cubicBezTo>
                    <a:pt x="856571" y="1254847"/>
                    <a:pt x="856878" y="1254707"/>
                    <a:pt x="857156" y="1254568"/>
                  </a:cubicBezTo>
                  <a:cubicBezTo>
                    <a:pt x="857296" y="1254512"/>
                    <a:pt x="857407" y="1254457"/>
                    <a:pt x="857547" y="1254401"/>
                  </a:cubicBezTo>
                  <a:cubicBezTo>
                    <a:pt x="858271" y="1254095"/>
                    <a:pt x="858996" y="1253733"/>
                    <a:pt x="859720" y="1253398"/>
                  </a:cubicBezTo>
                  <a:cubicBezTo>
                    <a:pt x="871342" y="1247829"/>
                    <a:pt x="882991" y="1242872"/>
                    <a:pt x="893526" y="1236383"/>
                  </a:cubicBezTo>
                  <a:cubicBezTo>
                    <a:pt x="905176" y="1228697"/>
                    <a:pt x="914902" y="1218782"/>
                    <a:pt x="924322" y="1208562"/>
                  </a:cubicBezTo>
                  <a:cubicBezTo>
                    <a:pt x="924852" y="1208172"/>
                    <a:pt x="925353" y="1207726"/>
                    <a:pt x="925855" y="1207169"/>
                  </a:cubicBezTo>
                  <a:cubicBezTo>
                    <a:pt x="926301" y="1206696"/>
                    <a:pt x="926719" y="1206195"/>
                    <a:pt x="927137" y="1205610"/>
                  </a:cubicBezTo>
                  <a:cubicBezTo>
                    <a:pt x="928837" y="1203326"/>
                    <a:pt x="930425" y="1200319"/>
                    <a:pt x="932070" y="1197172"/>
                  </a:cubicBezTo>
                  <a:cubicBezTo>
                    <a:pt x="932376" y="1196587"/>
                    <a:pt x="932683" y="1196030"/>
                    <a:pt x="932962" y="1195473"/>
                  </a:cubicBezTo>
                  <a:cubicBezTo>
                    <a:pt x="932962" y="1195445"/>
                    <a:pt x="932962" y="1195417"/>
                    <a:pt x="932989" y="1195389"/>
                  </a:cubicBezTo>
                  <a:cubicBezTo>
                    <a:pt x="933296" y="1194804"/>
                    <a:pt x="933575" y="1194247"/>
                    <a:pt x="933881" y="1193690"/>
                  </a:cubicBezTo>
                  <a:cubicBezTo>
                    <a:pt x="933881" y="1193663"/>
                    <a:pt x="933909" y="1193607"/>
                    <a:pt x="933937" y="1193579"/>
                  </a:cubicBezTo>
                  <a:cubicBezTo>
                    <a:pt x="934216" y="1193022"/>
                    <a:pt x="934522" y="1192465"/>
                    <a:pt x="934829" y="1191936"/>
                  </a:cubicBezTo>
                  <a:cubicBezTo>
                    <a:pt x="935470" y="1190766"/>
                    <a:pt x="936111" y="1189652"/>
                    <a:pt x="936780" y="1188594"/>
                  </a:cubicBezTo>
                  <a:cubicBezTo>
                    <a:pt x="936891" y="1188427"/>
                    <a:pt x="937003" y="1188260"/>
                    <a:pt x="937114" y="1188065"/>
                  </a:cubicBezTo>
                  <a:cubicBezTo>
                    <a:pt x="937616" y="1187285"/>
                    <a:pt x="938117" y="1186533"/>
                    <a:pt x="938675" y="1185865"/>
                  </a:cubicBezTo>
                  <a:cubicBezTo>
                    <a:pt x="938842" y="1185670"/>
                    <a:pt x="939009" y="1185447"/>
                    <a:pt x="939176" y="1185252"/>
                  </a:cubicBezTo>
                  <a:cubicBezTo>
                    <a:pt x="939483" y="1184862"/>
                    <a:pt x="939762" y="1184528"/>
                    <a:pt x="940068" y="1184194"/>
                  </a:cubicBezTo>
                  <a:close/>
                  <a:moveTo>
                    <a:pt x="1008962" y="1344297"/>
                  </a:moveTo>
                  <a:cubicBezTo>
                    <a:pt x="1005534" y="1329760"/>
                    <a:pt x="995139" y="1318036"/>
                    <a:pt x="988338" y="1305002"/>
                  </a:cubicBezTo>
                  <a:cubicBezTo>
                    <a:pt x="986973" y="1302607"/>
                    <a:pt x="985579" y="1300240"/>
                    <a:pt x="984186" y="1297873"/>
                  </a:cubicBezTo>
                  <a:cubicBezTo>
                    <a:pt x="983210" y="1296230"/>
                    <a:pt x="982235" y="1294559"/>
                    <a:pt x="981232" y="1292916"/>
                  </a:cubicBezTo>
                  <a:cubicBezTo>
                    <a:pt x="980033" y="1290911"/>
                    <a:pt x="978807" y="1288906"/>
                    <a:pt x="977581" y="1286928"/>
                  </a:cubicBezTo>
                  <a:cubicBezTo>
                    <a:pt x="976354" y="1284923"/>
                    <a:pt x="975128" y="1282946"/>
                    <a:pt x="973902" y="1280969"/>
                  </a:cubicBezTo>
                  <a:cubicBezTo>
                    <a:pt x="972258" y="1278323"/>
                    <a:pt x="970585" y="1275678"/>
                    <a:pt x="968913" y="1273060"/>
                  </a:cubicBezTo>
                  <a:cubicBezTo>
                    <a:pt x="968300" y="1272113"/>
                    <a:pt x="967687" y="1271166"/>
                    <a:pt x="967074" y="1270191"/>
                  </a:cubicBezTo>
                  <a:cubicBezTo>
                    <a:pt x="964482" y="1266153"/>
                    <a:pt x="961807" y="1262143"/>
                    <a:pt x="959103" y="1258161"/>
                  </a:cubicBezTo>
                  <a:cubicBezTo>
                    <a:pt x="958044" y="1256573"/>
                    <a:pt x="956957" y="1255014"/>
                    <a:pt x="955870" y="1253426"/>
                  </a:cubicBezTo>
                  <a:cubicBezTo>
                    <a:pt x="955703" y="1253176"/>
                    <a:pt x="955508" y="1252897"/>
                    <a:pt x="955341" y="1252647"/>
                  </a:cubicBezTo>
                  <a:cubicBezTo>
                    <a:pt x="954365" y="1251254"/>
                    <a:pt x="953390" y="1249834"/>
                    <a:pt x="952414" y="1248469"/>
                  </a:cubicBezTo>
                  <a:cubicBezTo>
                    <a:pt x="950798" y="1246130"/>
                    <a:pt x="949154" y="1243818"/>
                    <a:pt x="947482" y="1241507"/>
                  </a:cubicBezTo>
                  <a:cubicBezTo>
                    <a:pt x="945837" y="1239196"/>
                    <a:pt x="944137" y="1236884"/>
                    <a:pt x="942465" y="1234600"/>
                  </a:cubicBezTo>
                  <a:cubicBezTo>
                    <a:pt x="942437" y="1234545"/>
                    <a:pt x="942409" y="1234517"/>
                    <a:pt x="942354" y="1234461"/>
                  </a:cubicBezTo>
                  <a:cubicBezTo>
                    <a:pt x="940709" y="1232178"/>
                    <a:pt x="939009" y="1229950"/>
                    <a:pt x="937309" y="1227694"/>
                  </a:cubicBezTo>
                  <a:cubicBezTo>
                    <a:pt x="935581" y="1225410"/>
                    <a:pt x="933853" y="1223155"/>
                    <a:pt x="932098" y="1220899"/>
                  </a:cubicBezTo>
                  <a:cubicBezTo>
                    <a:pt x="928781" y="1224603"/>
                    <a:pt x="925297" y="1228223"/>
                    <a:pt x="921647" y="1231649"/>
                  </a:cubicBezTo>
                  <a:cubicBezTo>
                    <a:pt x="921173" y="1232094"/>
                    <a:pt x="920727" y="1232540"/>
                    <a:pt x="920225" y="1232985"/>
                  </a:cubicBezTo>
                  <a:cubicBezTo>
                    <a:pt x="916100" y="1236828"/>
                    <a:pt x="911753" y="1240449"/>
                    <a:pt x="907210" y="1243791"/>
                  </a:cubicBezTo>
                  <a:cubicBezTo>
                    <a:pt x="906708" y="1244181"/>
                    <a:pt x="906207" y="1244543"/>
                    <a:pt x="905677" y="1244905"/>
                  </a:cubicBezTo>
                  <a:cubicBezTo>
                    <a:pt x="904925" y="1245462"/>
                    <a:pt x="904172" y="1245991"/>
                    <a:pt x="903420" y="1246492"/>
                  </a:cubicBezTo>
                  <a:cubicBezTo>
                    <a:pt x="902862" y="1246882"/>
                    <a:pt x="902277" y="1247272"/>
                    <a:pt x="901720" y="1247634"/>
                  </a:cubicBezTo>
                  <a:cubicBezTo>
                    <a:pt x="899769" y="1248943"/>
                    <a:pt x="897762" y="1250168"/>
                    <a:pt x="895756" y="1251338"/>
                  </a:cubicBezTo>
                  <a:cubicBezTo>
                    <a:pt x="895170" y="1251672"/>
                    <a:pt x="894585" y="1252006"/>
                    <a:pt x="894000" y="1252340"/>
                  </a:cubicBezTo>
                  <a:cubicBezTo>
                    <a:pt x="893247" y="1252758"/>
                    <a:pt x="892495" y="1253148"/>
                    <a:pt x="891742" y="1253566"/>
                  </a:cubicBezTo>
                  <a:cubicBezTo>
                    <a:pt x="891074" y="1253928"/>
                    <a:pt x="890377" y="1254290"/>
                    <a:pt x="889680" y="1254624"/>
                  </a:cubicBezTo>
                  <a:cubicBezTo>
                    <a:pt x="888760" y="1255097"/>
                    <a:pt x="887813" y="1255543"/>
                    <a:pt x="886865" y="1255988"/>
                  </a:cubicBezTo>
                  <a:cubicBezTo>
                    <a:pt x="886782" y="1256044"/>
                    <a:pt x="886670" y="1256072"/>
                    <a:pt x="886559" y="1256128"/>
                  </a:cubicBezTo>
                  <a:cubicBezTo>
                    <a:pt x="885500" y="1256629"/>
                    <a:pt x="884441" y="1257075"/>
                    <a:pt x="883382" y="1257548"/>
                  </a:cubicBezTo>
                  <a:cubicBezTo>
                    <a:pt x="882211" y="1258189"/>
                    <a:pt x="881041" y="1258801"/>
                    <a:pt x="879870" y="1259414"/>
                  </a:cubicBezTo>
                  <a:cubicBezTo>
                    <a:pt x="879619" y="1259553"/>
                    <a:pt x="879396" y="1259664"/>
                    <a:pt x="879145" y="1259804"/>
                  </a:cubicBezTo>
                  <a:cubicBezTo>
                    <a:pt x="878170" y="1260305"/>
                    <a:pt x="877195" y="1260806"/>
                    <a:pt x="876219" y="1261280"/>
                  </a:cubicBezTo>
                  <a:cubicBezTo>
                    <a:pt x="874547" y="1262115"/>
                    <a:pt x="872875" y="1262923"/>
                    <a:pt x="871175" y="1263730"/>
                  </a:cubicBezTo>
                  <a:cubicBezTo>
                    <a:pt x="870060" y="1264232"/>
                    <a:pt x="868945" y="1264733"/>
                    <a:pt x="867830" y="1265234"/>
                  </a:cubicBezTo>
                  <a:cubicBezTo>
                    <a:pt x="864765" y="1266571"/>
                    <a:pt x="861699" y="1267824"/>
                    <a:pt x="858578" y="1268966"/>
                  </a:cubicBezTo>
                  <a:cubicBezTo>
                    <a:pt x="857156" y="1269495"/>
                    <a:pt x="855735" y="1269996"/>
                    <a:pt x="854286" y="1270470"/>
                  </a:cubicBezTo>
                  <a:cubicBezTo>
                    <a:pt x="854091" y="1270526"/>
                    <a:pt x="853868" y="1270609"/>
                    <a:pt x="853673" y="1270665"/>
                  </a:cubicBezTo>
                  <a:cubicBezTo>
                    <a:pt x="852446" y="1271083"/>
                    <a:pt x="851220" y="1271472"/>
                    <a:pt x="849966" y="1271834"/>
                  </a:cubicBezTo>
                  <a:cubicBezTo>
                    <a:pt x="850551" y="1272503"/>
                    <a:pt x="851053" y="1273060"/>
                    <a:pt x="851527" y="1273478"/>
                  </a:cubicBezTo>
                  <a:cubicBezTo>
                    <a:pt x="855456" y="1277905"/>
                    <a:pt x="859414" y="1282278"/>
                    <a:pt x="863399" y="1286650"/>
                  </a:cubicBezTo>
                  <a:cubicBezTo>
                    <a:pt x="877947" y="1302106"/>
                    <a:pt x="889290" y="1320152"/>
                    <a:pt x="902974" y="1336305"/>
                  </a:cubicBezTo>
                  <a:cubicBezTo>
                    <a:pt x="915682" y="1350313"/>
                    <a:pt x="929868" y="1362872"/>
                    <a:pt x="943552" y="1375906"/>
                  </a:cubicBezTo>
                  <a:cubicBezTo>
                    <a:pt x="947342" y="1380835"/>
                    <a:pt x="953306" y="1377382"/>
                    <a:pt x="958184" y="1376129"/>
                  </a:cubicBezTo>
                  <a:cubicBezTo>
                    <a:pt x="963423" y="1374374"/>
                    <a:pt x="968607" y="1372369"/>
                    <a:pt x="973567" y="1369890"/>
                  </a:cubicBezTo>
                  <a:cubicBezTo>
                    <a:pt x="986806" y="1363875"/>
                    <a:pt x="999040" y="1354546"/>
                    <a:pt x="1008962" y="1344297"/>
                  </a:cubicBezTo>
                  <a:close/>
                  <a:moveTo>
                    <a:pt x="997424" y="1158350"/>
                  </a:moveTo>
                  <a:cubicBezTo>
                    <a:pt x="997758" y="1139524"/>
                    <a:pt x="987642" y="1121228"/>
                    <a:pt x="982486" y="1103349"/>
                  </a:cubicBezTo>
                  <a:cubicBezTo>
                    <a:pt x="966990" y="1053833"/>
                    <a:pt x="932209" y="1013787"/>
                    <a:pt x="902695" y="972097"/>
                  </a:cubicBezTo>
                  <a:cubicBezTo>
                    <a:pt x="870701" y="924977"/>
                    <a:pt x="831823" y="883120"/>
                    <a:pt x="796401" y="838840"/>
                  </a:cubicBezTo>
                  <a:cubicBezTo>
                    <a:pt x="780877" y="820655"/>
                    <a:pt x="762901" y="804864"/>
                    <a:pt x="746876" y="787152"/>
                  </a:cubicBezTo>
                  <a:cubicBezTo>
                    <a:pt x="735478" y="774565"/>
                    <a:pt x="724107" y="761949"/>
                    <a:pt x="711817" y="750225"/>
                  </a:cubicBezTo>
                  <a:cubicBezTo>
                    <a:pt x="698077" y="736913"/>
                    <a:pt x="684058" y="723768"/>
                    <a:pt x="668396" y="712712"/>
                  </a:cubicBezTo>
                  <a:cubicBezTo>
                    <a:pt x="664745" y="710624"/>
                    <a:pt x="660592" y="707616"/>
                    <a:pt x="656245" y="708591"/>
                  </a:cubicBezTo>
                  <a:cubicBezTo>
                    <a:pt x="654768" y="709649"/>
                    <a:pt x="653792" y="711264"/>
                    <a:pt x="652482" y="712490"/>
                  </a:cubicBezTo>
                  <a:cubicBezTo>
                    <a:pt x="652454" y="712518"/>
                    <a:pt x="652399" y="712545"/>
                    <a:pt x="652343" y="712601"/>
                  </a:cubicBezTo>
                  <a:cubicBezTo>
                    <a:pt x="653681" y="713548"/>
                    <a:pt x="654991" y="714745"/>
                    <a:pt x="655854" y="715358"/>
                  </a:cubicBezTo>
                  <a:cubicBezTo>
                    <a:pt x="674750" y="732791"/>
                    <a:pt x="690385" y="753260"/>
                    <a:pt x="708667" y="771306"/>
                  </a:cubicBezTo>
                  <a:cubicBezTo>
                    <a:pt x="734252" y="797902"/>
                    <a:pt x="756129" y="827533"/>
                    <a:pt x="779595" y="855911"/>
                  </a:cubicBezTo>
                  <a:cubicBezTo>
                    <a:pt x="792332" y="870198"/>
                    <a:pt x="805793" y="883816"/>
                    <a:pt x="818083" y="898492"/>
                  </a:cubicBezTo>
                  <a:cubicBezTo>
                    <a:pt x="835446" y="919128"/>
                    <a:pt x="849381" y="942299"/>
                    <a:pt x="863538" y="965163"/>
                  </a:cubicBezTo>
                  <a:cubicBezTo>
                    <a:pt x="875634" y="984128"/>
                    <a:pt x="885973" y="1004624"/>
                    <a:pt x="891269" y="1026597"/>
                  </a:cubicBezTo>
                  <a:cubicBezTo>
                    <a:pt x="894697" y="1037987"/>
                    <a:pt x="890990" y="1049712"/>
                    <a:pt x="884050" y="1058985"/>
                  </a:cubicBezTo>
                  <a:cubicBezTo>
                    <a:pt x="883493" y="1060155"/>
                    <a:pt x="883410" y="1061492"/>
                    <a:pt x="883214" y="1062773"/>
                  </a:cubicBezTo>
                  <a:cubicBezTo>
                    <a:pt x="883103" y="1063664"/>
                    <a:pt x="882796" y="1064499"/>
                    <a:pt x="882350" y="1065224"/>
                  </a:cubicBezTo>
                  <a:cubicBezTo>
                    <a:pt x="882239" y="1065419"/>
                    <a:pt x="882100" y="1065614"/>
                    <a:pt x="881960" y="1065808"/>
                  </a:cubicBezTo>
                  <a:cubicBezTo>
                    <a:pt x="881793" y="1066031"/>
                    <a:pt x="881598" y="1066254"/>
                    <a:pt x="881403" y="1066477"/>
                  </a:cubicBezTo>
                  <a:cubicBezTo>
                    <a:pt x="881849" y="1067062"/>
                    <a:pt x="882267" y="1067619"/>
                    <a:pt x="882741" y="1068176"/>
                  </a:cubicBezTo>
                  <a:cubicBezTo>
                    <a:pt x="883465" y="1069345"/>
                    <a:pt x="885500" y="1072269"/>
                    <a:pt x="887924" y="1076029"/>
                  </a:cubicBezTo>
                  <a:cubicBezTo>
                    <a:pt x="888203" y="1076475"/>
                    <a:pt x="888482" y="1076920"/>
                    <a:pt x="888788" y="1077366"/>
                  </a:cubicBezTo>
                  <a:cubicBezTo>
                    <a:pt x="890293" y="1079761"/>
                    <a:pt x="891938" y="1082351"/>
                    <a:pt x="893442" y="1085024"/>
                  </a:cubicBezTo>
                  <a:cubicBezTo>
                    <a:pt x="893777" y="1085609"/>
                    <a:pt x="894111" y="1086194"/>
                    <a:pt x="894418" y="1086751"/>
                  </a:cubicBezTo>
                  <a:cubicBezTo>
                    <a:pt x="894752" y="1087336"/>
                    <a:pt x="895059" y="1087920"/>
                    <a:pt x="895365" y="1088477"/>
                  </a:cubicBezTo>
                  <a:cubicBezTo>
                    <a:pt x="895672" y="1089034"/>
                    <a:pt x="895979" y="1089591"/>
                    <a:pt x="896229" y="1090148"/>
                  </a:cubicBezTo>
                  <a:cubicBezTo>
                    <a:pt x="896257" y="1090176"/>
                    <a:pt x="896257" y="1090176"/>
                    <a:pt x="896257" y="1090204"/>
                  </a:cubicBezTo>
                  <a:cubicBezTo>
                    <a:pt x="897316" y="1091513"/>
                    <a:pt x="898403" y="1092794"/>
                    <a:pt x="899518" y="1094075"/>
                  </a:cubicBezTo>
                  <a:cubicBezTo>
                    <a:pt x="900075" y="1094716"/>
                    <a:pt x="900605" y="1095328"/>
                    <a:pt x="901162" y="1095969"/>
                  </a:cubicBezTo>
                  <a:cubicBezTo>
                    <a:pt x="901608" y="1096498"/>
                    <a:pt x="902082" y="1096999"/>
                    <a:pt x="902556" y="1097528"/>
                  </a:cubicBezTo>
                  <a:cubicBezTo>
                    <a:pt x="903141" y="1098197"/>
                    <a:pt x="903754" y="1098837"/>
                    <a:pt x="904367" y="1099506"/>
                  </a:cubicBezTo>
                  <a:cubicBezTo>
                    <a:pt x="905008" y="1100202"/>
                    <a:pt x="905649" y="1100870"/>
                    <a:pt x="906290" y="1101539"/>
                  </a:cubicBezTo>
                  <a:cubicBezTo>
                    <a:pt x="906876" y="1102151"/>
                    <a:pt x="907461" y="1102764"/>
                    <a:pt x="908046" y="1103349"/>
                  </a:cubicBezTo>
                  <a:cubicBezTo>
                    <a:pt x="909690" y="1105020"/>
                    <a:pt x="911363" y="1106663"/>
                    <a:pt x="913035" y="1108306"/>
                  </a:cubicBezTo>
                  <a:cubicBezTo>
                    <a:pt x="914261" y="1109503"/>
                    <a:pt x="915487" y="1110673"/>
                    <a:pt x="916741" y="1111843"/>
                  </a:cubicBezTo>
                  <a:cubicBezTo>
                    <a:pt x="917996" y="1113040"/>
                    <a:pt x="919250" y="1114210"/>
                    <a:pt x="920532" y="1115352"/>
                  </a:cubicBezTo>
                  <a:cubicBezTo>
                    <a:pt x="923068" y="1117691"/>
                    <a:pt x="925604" y="1119974"/>
                    <a:pt x="928140" y="1122230"/>
                  </a:cubicBezTo>
                  <a:cubicBezTo>
                    <a:pt x="941350" y="1134707"/>
                    <a:pt x="953446" y="1148325"/>
                    <a:pt x="967548" y="1159074"/>
                  </a:cubicBezTo>
                  <a:cubicBezTo>
                    <a:pt x="972341" y="1161553"/>
                    <a:pt x="976800" y="1168599"/>
                    <a:pt x="982569" y="1166816"/>
                  </a:cubicBezTo>
                  <a:cubicBezTo>
                    <a:pt x="982792" y="1166788"/>
                    <a:pt x="982987" y="1166733"/>
                    <a:pt x="983210" y="1166677"/>
                  </a:cubicBezTo>
                  <a:cubicBezTo>
                    <a:pt x="988032" y="1165452"/>
                    <a:pt x="992742" y="1160160"/>
                    <a:pt x="997424" y="1158350"/>
                  </a:cubicBezTo>
                  <a:close/>
                  <a:moveTo>
                    <a:pt x="1004252" y="1304557"/>
                  </a:moveTo>
                  <a:cubicBezTo>
                    <a:pt x="1011777" y="1318815"/>
                    <a:pt x="1034658" y="1344520"/>
                    <a:pt x="1015260" y="1357442"/>
                  </a:cubicBezTo>
                  <a:cubicBezTo>
                    <a:pt x="1003834" y="1369751"/>
                    <a:pt x="989230" y="1378301"/>
                    <a:pt x="973930" y="1385068"/>
                  </a:cubicBezTo>
                  <a:cubicBezTo>
                    <a:pt x="963395" y="1388633"/>
                    <a:pt x="951133" y="1395790"/>
                    <a:pt x="940096" y="1390693"/>
                  </a:cubicBezTo>
                  <a:cubicBezTo>
                    <a:pt x="925799" y="1379554"/>
                    <a:pt x="913564" y="1365685"/>
                    <a:pt x="900633" y="1352986"/>
                  </a:cubicBezTo>
                  <a:cubicBezTo>
                    <a:pt x="888147" y="1340009"/>
                    <a:pt x="878616" y="1324747"/>
                    <a:pt x="868081" y="1310238"/>
                  </a:cubicBezTo>
                  <a:cubicBezTo>
                    <a:pt x="858940" y="1298012"/>
                    <a:pt x="849158" y="1286288"/>
                    <a:pt x="839515" y="1274452"/>
                  </a:cubicBezTo>
                  <a:cubicBezTo>
                    <a:pt x="830513" y="1276318"/>
                    <a:pt x="821288" y="1277154"/>
                    <a:pt x="811896" y="1276624"/>
                  </a:cubicBezTo>
                  <a:cubicBezTo>
                    <a:pt x="794868" y="1277014"/>
                    <a:pt x="784751" y="1268298"/>
                    <a:pt x="773130" y="1257242"/>
                  </a:cubicBezTo>
                  <a:cubicBezTo>
                    <a:pt x="761062" y="1245434"/>
                    <a:pt x="749942" y="1232595"/>
                    <a:pt x="739296" y="1219479"/>
                  </a:cubicBezTo>
                  <a:cubicBezTo>
                    <a:pt x="723327" y="1197951"/>
                    <a:pt x="705100" y="1177650"/>
                    <a:pt x="691305" y="1154730"/>
                  </a:cubicBezTo>
                  <a:cubicBezTo>
                    <a:pt x="684588" y="1144203"/>
                    <a:pt x="676617" y="1134122"/>
                    <a:pt x="673078" y="1122007"/>
                  </a:cubicBezTo>
                  <a:cubicBezTo>
                    <a:pt x="671935" y="1118109"/>
                    <a:pt x="670876" y="1110339"/>
                    <a:pt x="674750" y="1108055"/>
                  </a:cubicBezTo>
                  <a:cubicBezTo>
                    <a:pt x="670988" y="1104379"/>
                    <a:pt x="667643" y="1100174"/>
                    <a:pt x="664188" y="1096192"/>
                  </a:cubicBezTo>
                  <a:cubicBezTo>
                    <a:pt x="651813" y="1080568"/>
                    <a:pt x="641418" y="1063943"/>
                    <a:pt x="629964" y="1047734"/>
                  </a:cubicBezTo>
                  <a:cubicBezTo>
                    <a:pt x="603042" y="1009860"/>
                    <a:pt x="576343" y="971846"/>
                    <a:pt x="551762" y="932384"/>
                  </a:cubicBezTo>
                  <a:cubicBezTo>
                    <a:pt x="526233" y="898715"/>
                    <a:pt x="503882" y="862818"/>
                    <a:pt x="478186" y="829316"/>
                  </a:cubicBezTo>
                  <a:cubicBezTo>
                    <a:pt x="440785" y="778770"/>
                    <a:pt x="402966" y="728308"/>
                    <a:pt x="367739" y="676258"/>
                  </a:cubicBezTo>
                  <a:cubicBezTo>
                    <a:pt x="337835" y="632452"/>
                    <a:pt x="314564" y="584301"/>
                    <a:pt x="283183" y="541414"/>
                  </a:cubicBezTo>
                  <a:cubicBezTo>
                    <a:pt x="270251" y="540189"/>
                    <a:pt x="256484" y="537348"/>
                    <a:pt x="247008" y="528019"/>
                  </a:cubicBezTo>
                  <a:lnTo>
                    <a:pt x="247008" y="528019"/>
                  </a:lnTo>
                  <a:cubicBezTo>
                    <a:pt x="244054" y="529690"/>
                    <a:pt x="240264" y="528910"/>
                    <a:pt x="238062" y="526208"/>
                  </a:cubicBezTo>
                  <a:cubicBezTo>
                    <a:pt x="222789" y="502788"/>
                    <a:pt x="203058" y="482597"/>
                    <a:pt x="189039" y="458341"/>
                  </a:cubicBezTo>
                  <a:cubicBezTo>
                    <a:pt x="180706" y="443581"/>
                    <a:pt x="172652" y="428626"/>
                    <a:pt x="164180" y="413950"/>
                  </a:cubicBezTo>
                  <a:cubicBezTo>
                    <a:pt x="151192" y="392395"/>
                    <a:pt x="136756" y="371759"/>
                    <a:pt x="124995" y="349507"/>
                  </a:cubicBezTo>
                  <a:cubicBezTo>
                    <a:pt x="115380" y="332993"/>
                    <a:pt x="105124" y="316729"/>
                    <a:pt x="94088" y="301190"/>
                  </a:cubicBezTo>
                  <a:cubicBezTo>
                    <a:pt x="87650" y="292612"/>
                    <a:pt x="80989" y="284090"/>
                    <a:pt x="76474" y="274315"/>
                  </a:cubicBezTo>
                  <a:cubicBezTo>
                    <a:pt x="73715" y="268189"/>
                    <a:pt x="70287" y="261421"/>
                    <a:pt x="71931" y="254543"/>
                  </a:cubicBezTo>
                  <a:cubicBezTo>
                    <a:pt x="72907" y="250672"/>
                    <a:pt x="74607" y="247887"/>
                    <a:pt x="77115" y="246745"/>
                  </a:cubicBezTo>
                  <a:cubicBezTo>
                    <a:pt x="76809" y="246439"/>
                    <a:pt x="76530" y="246104"/>
                    <a:pt x="76307" y="245715"/>
                  </a:cubicBezTo>
                  <a:cubicBezTo>
                    <a:pt x="75833" y="244266"/>
                    <a:pt x="76335" y="243208"/>
                    <a:pt x="77282" y="242456"/>
                  </a:cubicBezTo>
                  <a:cubicBezTo>
                    <a:pt x="76976" y="241871"/>
                    <a:pt x="76697" y="241287"/>
                    <a:pt x="76418" y="240674"/>
                  </a:cubicBezTo>
                  <a:cubicBezTo>
                    <a:pt x="75499" y="240757"/>
                    <a:pt x="74523" y="240618"/>
                    <a:pt x="73604" y="240200"/>
                  </a:cubicBezTo>
                  <a:cubicBezTo>
                    <a:pt x="68476" y="237137"/>
                    <a:pt x="67946" y="230203"/>
                    <a:pt x="65438" y="225246"/>
                  </a:cubicBezTo>
                  <a:cubicBezTo>
                    <a:pt x="60979" y="213939"/>
                    <a:pt x="56715" y="202549"/>
                    <a:pt x="52032" y="191354"/>
                  </a:cubicBezTo>
                  <a:cubicBezTo>
                    <a:pt x="39212" y="162001"/>
                    <a:pt x="28148" y="132035"/>
                    <a:pt x="18673" y="101513"/>
                  </a:cubicBezTo>
                  <a:cubicBezTo>
                    <a:pt x="16694" y="94412"/>
                    <a:pt x="6856" y="63082"/>
                    <a:pt x="10061" y="52972"/>
                  </a:cubicBezTo>
                  <a:cubicBezTo>
                    <a:pt x="9671" y="52555"/>
                    <a:pt x="9420" y="51942"/>
                    <a:pt x="9308" y="51079"/>
                  </a:cubicBezTo>
                  <a:cubicBezTo>
                    <a:pt x="9838" y="48322"/>
                    <a:pt x="12123" y="46289"/>
                    <a:pt x="14213" y="44423"/>
                  </a:cubicBezTo>
                  <a:cubicBezTo>
                    <a:pt x="7469" y="37154"/>
                    <a:pt x="4376" y="27157"/>
                    <a:pt x="1505" y="17827"/>
                  </a:cubicBezTo>
                  <a:cubicBezTo>
                    <a:pt x="613" y="13817"/>
                    <a:pt x="418" y="9667"/>
                    <a:pt x="0" y="5574"/>
                  </a:cubicBezTo>
                  <a:cubicBezTo>
                    <a:pt x="808" y="-3338"/>
                    <a:pt x="9894" y="227"/>
                    <a:pt x="14548" y="3986"/>
                  </a:cubicBezTo>
                  <a:cubicBezTo>
                    <a:pt x="21878" y="9166"/>
                    <a:pt x="27674" y="16128"/>
                    <a:pt x="33750" y="22645"/>
                  </a:cubicBezTo>
                  <a:cubicBezTo>
                    <a:pt x="35478" y="24316"/>
                    <a:pt x="37485" y="26321"/>
                    <a:pt x="38488" y="28465"/>
                  </a:cubicBezTo>
                  <a:cubicBezTo>
                    <a:pt x="40690" y="27073"/>
                    <a:pt x="42863" y="25653"/>
                    <a:pt x="44981" y="24093"/>
                  </a:cubicBezTo>
                  <a:cubicBezTo>
                    <a:pt x="52952" y="20807"/>
                    <a:pt x="61425" y="25068"/>
                    <a:pt x="68977" y="27769"/>
                  </a:cubicBezTo>
                  <a:cubicBezTo>
                    <a:pt x="85058" y="33924"/>
                    <a:pt x="101306" y="39800"/>
                    <a:pt x="116188" y="48517"/>
                  </a:cubicBezTo>
                  <a:cubicBezTo>
                    <a:pt x="133718" y="59545"/>
                    <a:pt x="150746" y="71297"/>
                    <a:pt x="168388" y="82130"/>
                  </a:cubicBezTo>
                  <a:cubicBezTo>
                    <a:pt x="182741" y="91877"/>
                    <a:pt x="194390" y="104938"/>
                    <a:pt x="206625" y="117220"/>
                  </a:cubicBezTo>
                  <a:cubicBezTo>
                    <a:pt x="207573" y="117220"/>
                    <a:pt x="208548" y="117443"/>
                    <a:pt x="209496" y="118027"/>
                  </a:cubicBezTo>
                  <a:cubicBezTo>
                    <a:pt x="211502" y="119141"/>
                    <a:pt x="213063" y="120979"/>
                    <a:pt x="214624" y="122650"/>
                  </a:cubicBezTo>
                  <a:cubicBezTo>
                    <a:pt x="216853" y="125101"/>
                    <a:pt x="219278" y="127552"/>
                    <a:pt x="221591" y="130030"/>
                  </a:cubicBezTo>
                  <a:cubicBezTo>
                    <a:pt x="226747" y="127524"/>
                    <a:pt x="233408" y="129668"/>
                    <a:pt x="238313" y="132119"/>
                  </a:cubicBezTo>
                  <a:cubicBezTo>
                    <a:pt x="253975" y="140195"/>
                    <a:pt x="262113" y="156904"/>
                    <a:pt x="269805" y="171943"/>
                  </a:cubicBezTo>
                  <a:cubicBezTo>
                    <a:pt x="277274" y="187622"/>
                    <a:pt x="288561" y="200822"/>
                    <a:pt x="299821" y="213911"/>
                  </a:cubicBezTo>
                  <a:cubicBezTo>
                    <a:pt x="312724" y="230453"/>
                    <a:pt x="322479" y="249140"/>
                    <a:pt x="334797" y="266100"/>
                  </a:cubicBezTo>
                  <a:cubicBezTo>
                    <a:pt x="351742" y="292668"/>
                    <a:pt x="371139" y="318010"/>
                    <a:pt x="385910" y="345859"/>
                  </a:cubicBezTo>
                  <a:cubicBezTo>
                    <a:pt x="388167" y="349452"/>
                    <a:pt x="390258" y="353156"/>
                    <a:pt x="392153" y="356943"/>
                  </a:cubicBezTo>
                  <a:cubicBezTo>
                    <a:pt x="406896" y="388050"/>
                    <a:pt x="434487" y="410942"/>
                    <a:pt x="449341" y="441938"/>
                  </a:cubicBezTo>
                  <a:cubicBezTo>
                    <a:pt x="451236" y="446644"/>
                    <a:pt x="450679" y="453300"/>
                    <a:pt x="445021" y="454553"/>
                  </a:cubicBezTo>
                  <a:cubicBezTo>
                    <a:pt x="444324" y="456057"/>
                    <a:pt x="443433" y="457477"/>
                    <a:pt x="442541" y="458870"/>
                  </a:cubicBezTo>
                  <a:cubicBezTo>
                    <a:pt x="458008" y="478475"/>
                    <a:pt x="471999" y="499418"/>
                    <a:pt x="487271" y="519246"/>
                  </a:cubicBezTo>
                  <a:cubicBezTo>
                    <a:pt x="504105" y="541219"/>
                    <a:pt x="516869" y="565754"/>
                    <a:pt x="531863" y="588924"/>
                  </a:cubicBezTo>
                  <a:cubicBezTo>
                    <a:pt x="546689" y="609142"/>
                    <a:pt x="562575" y="628553"/>
                    <a:pt x="576287" y="649551"/>
                  </a:cubicBezTo>
                  <a:cubicBezTo>
                    <a:pt x="586431" y="665091"/>
                    <a:pt x="596910" y="680129"/>
                    <a:pt x="608114" y="694889"/>
                  </a:cubicBezTo>
                  <a:cubicBezTo>
                    <a:pt x="637126" y="732374"/>
                    <a:pt x="661735" y="772727"/>
                    <a:pt x="692196" y="809014"/>
                  </a:cubicBezTo>
                  <a:cubicBezTo>
                    <a:pt x="692559" y="809515"/>
                    <a:pt x="692949" y="810016"/>
                    <a:pt x="693311" y="810518"/>
                  </a:cubicBezTo>
                  <a:cubicBezTo>
                    <a:pt x="691277" y="800214"/>
                    <a:pt x="691862" y="789575"/>
                    <a:pt x="695624" y="780831"/>
                  </a:cubicBezTo>
                  <a:cubicBezTo>
                    <a:pt x="695987" y="780023"/>
                    <a:pt x="696544" y="778965"/>
                    <a:pt x="697241" y="777879"/>
                  </a:cubicBezTo>
                  <a:cubicBezTo>
                    <a:pt x="684504" y="764651"/>
                    <a:pt x="673496" y="750030"/>
                    <a:pt x="661986" y="735716"/>
                  </a:cubicBezTo>
                  <a:cubicBezTo>
                    <a:pt x="657443" y="729394"/>
                    <a:pt x="651897" y="723629"/>
                    <a:pt x="648107" y="716834"/>
                  </a:cubicBezTo>
                  <a:cubicBezTo>
                    <a:pt x="647633" y="715637"/>
                    <a:pt x="647020" y="714411"/>
                    <a:pt x="647215" y="713102"/>
                  </a:cubicBezTo>
                  <a:cubicBezTo>
                    <a:pt x="647326" y="712796"/>
                    <a:pt x="647466" y="712518"/>
                    <a:pt x="647633" y="712295"/>
                  </a:cubicBezTo>
                  <a:cubicBezTo>
                    <a:pt x="646853" y="711598"/>
                    <a:pt x="646323" y="710596"/>
                    <a:pt x="646323" y="709426"/>
                  </a:cubicBezTo>
                  <a:cubicBezTo>
                    <a:pt x="655018" y="677985"/>
                    <a:pt x="691137" y="713771"/>
                    <a:pt x="704125" y="724548"/>
                  </a:cubicBezTo>
                  <a:cubicBezTo>
                    <a:pt x="738293" y="754625"/>
                    <a:pt x="767416" y="789882"/>
                    <a:pt x="799912" y="821713"/>
                  </a:cubicBezTo>
                  <a:cubicBezTo>
                    <a:pt x="831962" y="860534"/>
                    <a:pt x="865071" y="897768"/>
                    <a:pt x="895170" y="937898"/>
                  </a:cubicBezTo>
                  <a:cubicBezTo>
                    <a:pt x="912143" y="961069"/>
                    <a:pt x="929227" y="984156"/>
                    <a:pt x="945809" y="1007632"/>
                  </a:cubicBezTo>
                  <a:cubicBezTo>
                    <a:pt x="964566" y="1034785"/>
                    <a:pt x="984186" y="1062272"/>
                    <a:pt x="994080" y="1094075"/>
                  </a:cubicBezTo>
                  <a:cubicBezTo>
                    <a:pt x="998148" y="1110394"/>
                    <a:pt x="1026854" y="1167819"/>
                    <a:pt x="1001019" y="1172776"/>
                  </a:cubicBezTo>
                  <a:cubicBezTo>
                    <a:pt x="1000517" y="1173110"/>
                    <a:pt x="1000044" y="1173417"/>
                    <a:pt x="999542" y="1173667"/>
                  </a:cubicBezTo>
                  <a:cubicBezTo>
                    <a:pt x="992017" y="1178624"/>
                    <a:pt x="982123" y="1184194"/>
                    <a:pt x="973122" y="1179905"/>
                  </a:cubicBezTo>
                  <a:cubicBezTo>
                    <a:pt x="962893" y="1173695"/>
                    <a:pt x="953780" y="1166037"/>
                    <a:pt x="945168" y="1157821"/>
                  </a:cubicBezTo>
                  <a:cubicBezTo>
                    <a:pt x="950241" y="1167540"/>
                    <a:pt x="955397" y="1180017"/>
                    <a:pt x="952052" y="1185586"/>
                  </a:cubicBezTo>
                  <a:cubicBezTo>
                    <a:pt x="953195" y="1188371"/>
                    <a:pt x="952331" y="1191825"/>
                    <a:pt x="950129" y="1194136"/>
                  </a:cubicBezTo>
                  <a:cubicBezTo>
                    <a:pt x="946618" y="1199093"/>
                    <a:pt x="944416" y="1204774"/>
                    <a:pt x="941155" y="1209899"/>
                  </a:cubicBezTo>
                  <a:cubicBezTo>
                    <a:pt x="941936" y="1210985"/>
                    <a:pt x="942716" y="1212099"/>
                    <a:pt x="943580" y="1213018"/>
                  </a:cubicBezTo>
                  <a:cubicBezTo>
                    <a:pt x="948234" y="1219117"/>
                    <a:pt x="952888" y="1225215"/>
                    <a:pt x="957542" y="1231314"/>
                  </a:cubicBezTo>
                  <a:cubicBezTo>
                    <a:pt x="974432" y="1254819"/>
                    <a:pt x="989899" y="1279381"/>
                    <a:pt x="1004252" y="130455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7" name="Google Shape;1769;p37">
              <a:extLst>
                <a:ext uri="{FF2B5EF4-FFF2-40B4-BE49-F238E27FC236}">
                  <a16:creationId xmlns:a16="http://schemas.microsoft.com/office/drawing/2014/main" id="{EF14F917-30EC-40B6-89F3-27D670BDDE97}"/>
                </a:ext>
              </a:extLst>
            </p:cNvPr>
            <p:cNvSpPr/>
            <p:nvPr/>
          </p:nvSpPr>
          <p:spPr>
            <a:xfrm>
              <a:off x="1746059" y="7598144"/>
              <a:ext cx="169753" cy="158718"/>
            </a:xfrm>
            <a:custGeom>
              <a:avLst/>
              <a:gdLst/>
              <a:ahLst/>
              <a:cxnLst/>
              <a:rect l="l" t="t" r="r" b="b"/>
              <a:pathLst>
                <a:path w="169753" h="158718" extrusionOk="0">
                  <a:moveTo>
                    <a:pt x="169754" y="107477"/>
                  </a:moveTo>
                  <a:cubicBezTo>
                    <a:pt x="169614" y="110456"/>
                    <a:pt x="168722" y="113241"/>
                    <a:pt x="167663" y="115998"/>
                  </a:cubicBezTo>
                  <a:cubicBezTo>
                    <a:pt x="165880" y="117140"/>
                    <a:pt x="164291" y="118950"/>
                    <a:pt x="163093" y="120705"/>
                  </a:cubicBezTo>
                  <a:cubicBezTo>
                    <a:pt x="150746" y="134072"/>
                    <a:pt x="138094" y="146911"/>
                    <a:pt x="124577" y="158719"/>
                  </a:cubicBezTo>
                  <a:cubicBezTo>
                    <a:pt x="117219" y="148637"/>
                    <a:pt x="109472" y="138807"/>
                    <a:pt x="101724" y="129032"/>
                  </a:cubicBezTo>
                  <a:cubicBezTo>
                    <a:pt x="84445" y="106140"/>
                    <a:pt x="67528" y="82970"/>
                    <a:pt x="48883" y="61164"/>
                  </a:cubicBezTo>
                  <a:cubicBezTo>
                    <a:pt x="39408" y="49774"/>
                    <a:pt x="30879" y="37102"/>
                    <a:pt x="19314" y="27690"/>
                  </a:cubicBezTo>
                  <a:cubicBezTo>
                    <a:pt x="18478" y="27216"/>
                    <a:pt x="17502" y="26771"/>
                    <a:pt x="16499" y="26436"/>
                  </a:cubicBezTo>
                  <a:cubicBezTo>
                    <a:pt x="15579" y="17441"/>
                    <a:pt x="6271" y="8056"/>
                    <a:pt x="0" y="1094"/>
                  </a:cubicBezTo>
                  <a:cubicBezTo>
                    <a:pt x="1895" y="231"/>
                    <a:pt x="3846" y="-410"/>
                    <a:pt x="5964" y="314"/>
                  </a:cubicBezTo>
                  <a:cubicBezTo>
                    <a:pt x="22546" y="5856"/>
                    <a:pt x="38850" y="12595"/>
                    <a:pt x="54624" y="20170"/>
                  </a:cubicBezTo>
                  <a:cubicBezTo>
                    <a:pt x="75610" y="31867"/>
                    <a:pt x="94868" y="46460"/>
                    <a:pt x="115436" y="58908"/>
                  </a:cubicBezTo>
                  <a:cubicBezTo>
                    <a:pt x="130875" y="70103"/>
                    <a:pt x="142832" y="85281"/>
                    <a:pt x="157017" y="97897"/>
                  </a:cubicBezTo>
                  <a:cubicBezTo>
                    <a:pt x="158411" y="99317"/>
                    <a:pt x="159999" y="99930"/>
                    <a:pt x="161560" y="99957"/>
                  </a:cubicBezTo>
                  <a:cubicBezTo>
                    <a:pt x="161643" y="100041"/>
                    <a:pt x="161699" y="100124"/>
                    <a:pt x="161783" y="100236"/>
                  </a:cubicBezTo>
                  <a:cubicBezTo>
                    <a:pt x="164486" y="102547"/>
                    <a:pt x="166799" y="105444"/>
                    <a:pt x="169754" y="10747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 name="Google Shape;1770;p37">
              <a:extLst>
                <a:ext uri="{FF2B5EF4-FFF2-40B4-BE49-F238E27FC236}">
                  <a16:creationId xmlns:a16="http://schemas.microsoft.com/office/drawing/2014/main" id="{0C8EF66C-91E8-4046-897D-C46541E9A8A4}"/>
                </a:ext>
              </a:extLst>
            </p:cNvPr>
            <p:cNvSpPr/>
            <p:nvPr/>
          </p:nvSpPr>
          <p:spPr>
            <a:xfrm>
              <a:off x="1712949" y="7612299"/>
              <a:ext cx="126081" cy="190904"/>
            </a:xfrm>
            <a:custGeom>
              <a:avLst/>
              <a:gdLst/>
              <a:ahLst/>
              <a:cxnLst/>
              <a:rect l="l" t="t" r="r" b="b"/>
              <a:pathLst>
                <a:path w="126081" h="190904" extrusionOk="0">
                  <a:moveTo>
                    <a:pt x="125469" y="167984"/>
                  </a:moveTo>
                  <a:cubicBezTo>
                    <a:pt x="125664" y="168235"/>
                    <a:pt x="125859" y="168486"/>
                    <a:pt x="126082" y="168764"/>
                  </a:cubicBezTo>
                  <a:cubicBezTo>
                    <a:pt x="119115" y="173359"/>
                    <a:pt x="111868" y="177648"/>
                    <a:pt x="104288" y="181575"/>
                  </a:cubicBezTo>
                  <a:cubicBezTo>
                    <a:pt x="93252" y="187451"/>
                    <a:pt x="81045" y="190403"/>
                    <a:pt x="68587" y="190904"/>
                  </a:cubicBezTo>
                  <a:cubicBezTo>
                    <a:pt x="68420" y="189818"/>
                    <a:pt x="68113" y="188565"/>
                    <a:pt x="67639" y="187507"/>
                  </a:cubicBezTo>
                  <a:cubicBezTo>
                    <a:pt x="68503" y="186142"/>
                    <a:pt x="68866" y="184443"/>
                    <a:pt x="68308" y="182744"/>
                  </a:cubicBezTo>
                  <a:cubicBezTo>
                    <a:pt x="65716" y="175392"/>
                    <a:pt x="62093" y="168402"/>
                    <a:pt x="59251" y="161134"/>
                  </a:cubicBezTo>
                  <a:cubicBezTo>
                    <a:pt x="50834" y="139690"/>
                    <a:pt x="40439" y="119138"/>
                    <a:pt x="31632" y="97889"/>
                  </a:cubicBezTo>
                  <a:cubicBezTo>
                    <a:pt x="19425" y="66921"/>
                    <a:pt x="7413" y="35674"/>
                    <a:pt x="0" y="3147"/>
                  </a:cubicBezTo>
                  <a:cubicBezTo>
                    <a:pt x="1421" y="2590"/>
                    <a:pt x="2898" y="1643"/>
                    <a:pt x="3874" y="1003"/>
                  </a:cubicBezTo>
                  <a:cubicBezTo>
                    <a:pt x="4431" y="668"/>
                    <a:pt x="4989" y="334"/>
                    <a:pt x="5574" y="0"/>
                  </a:cubicBezTo>
                  <a:cubicBezTo>
                    <a:pt x="8054" y="6155"/>
                    <a:pt x="13600" y="14147"/>
                    <a:pt x="14827" y="15930"/>
                  </a:cubicBezTo>
                  <a:cubicBezTo>
                    <a:pt x="17837" y="19466"/>
                    <a:pt x="19509" y="24034"/>
                    <a:pt x="22742" y="27320"/>
                  </a:cubicBezTo>
                  <a:cubicBezTo>
                    <a:pt x="19815" y="36398"/>
                    <a:pt x="38962" y="56672"/>
                    <a:pt x="42724" y="62604"/>
                  </a:cubicBezTo>
                  <a:cubicBezTo>
                    <a:pt x="53872" y="77865"/>
                    <a:pt x="64964" y="93182"/>
                    <a:pt x="77477" y="107357"/>
                  </a:cubicBezTo>
                  <a:cubicBezTo>
                    <a:pt x="89238" y="121282"/>
                    <a:pt x="100665" y="135513"/>
                    <a:pt x="111952" y="149799"/>
                  </a:cubicBezTo>
                  <a:cubicBezTo>
                    <a:pt x="116439" y="155926"/>
                    <a:pt x="120787" y="162053"/>
                    <a:pt x="125469" y="16798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 name="Google Shape;1771;p37">
              <a:extLst>
                <a:ext uri="{FF2B5EF4-FFF2-40B4-BE49-F238E27FC236}">
                  <a16:creationId xmlns:a16="http://schemas.microsoft.com/office/drawing/2014/main" id="{4E49E10F-E030-4BE8-9AC4-3A690AC8B85E}"/>
                </a:ext>
              </a:extLst>
            </p:cNvPr>
            <p:cNvSpPr/>
            <p:nvPr/>
          </p:nvSpPr>
          <p:spPr>
            <a:xfrm>
              <a:off x="1992091" y="8091133"/>
              <a:ext cx="476541" cy="579924"/>
            </a:xfrm>
            <a:custGeom>
              <a:avLst/>
              <a:gdLst/>
              <a:ahLst/>
              <a:cxnLst/>
              <a:rect l="l" t="t" r="r" b="b"/>
              <a:pathLst>
                <a:path w="476541" h="579924" extrusionOk="0">
                  <a:moveTo>
                    <a:pt x="472083" y="563996"/>
                  </a:moveTo>
                  <a:cubicBezTo>
                    <a:pt x="473504" y="566029"/>
                    <a:pt x="474869" y="568646"/>
                    <a:pt x="476542" y="570930"/>
                  </a:cubicBezTo>
                  <a:cubicBezTo>
                    <a:pt x="455751" y="579062"/>
                    <a:pt x="433177" y="582404"/>
                    <a:pt x="411020" y="577920"/>
                  </a:cubicBezTo>
                  <a:cubicBezTo>
                    <a:pt x="405251" y="576528"/>
                    <a:pt x="399371" y="574968"/>
                    <a:pt x="394299" y="571765"/>
                  </a:cubicBezTo>
                  <a:cubicBezTo>
                    <a:pt x="391066" y="568646"/>
                    <a:pt x="388223" y="565165"/>
                    <a:pt x="385185" y="561879"/>
                  </a:cubicBezTo>
                  <a:cubicBezTo>
                    <a:pt x="375096" y="550656"/>
                    <a:pt x="367627" y="537623"/>
                    <a:pt x="358514" y="525313"/>
                  </a:cubicBezTo>
                  <a:cubicBezTo>
                    <a:pt x="339758" y="497520"/>
                    <a:pt x="319692" y="470618"/>
                    <a:pt x="300824" y="442881"/>
                  </a:cubicBezTo>
                  <a:cubicBezTo>
                    <a:pt x="290011" y="426812"/>
                    <a:pt x="279699" y="409044"/>
                    <a:pt x="268356" y="392864"/>
                  </a:cubicBezTo>
                  <a:cubicBezTo>
                    <a:pt x="247510" y="365377"/>
                    <a:pt x="228586" y="336832"/>
                    <a:pt x="208604" y="308649"/>
                  </a:cubicBezTo>
                  <a:cubicBezTo>
                    <a:pt x="171509" y="259384"/>
                    <a:pt x="131182" y="205803"/>
                    <a:pt x="95620" y="155759"/>
                  </a:cubicBezTo>
                  <a:cubicBezTo>
                    <a:pt x="73910" y="126907"/>
                    <a:pt x="56380" y="95410"/>
                    <a:pt x="36816" y="65139"/>
                  </a:cubicBezTo>
                  <a:cubicBezTo>
                    <a:pt x="28148" y="52161"/>
                    <a:pt x="19230" y="39350"/>
                    <a:pt x="10256" y="26596"/>
                  </a:cubicBezTo>
                  <a:cubicBezTo>
                    <a:pt x="6828" y="22363"/>
                    <a:pt x="3679" y="17378"/>
                    <a:pt x="0" y="13061"/>
                  </a:cubicBezTo>
                  <a:cubicBezTo>
                    <a:pt x="16889" y="13145"/>
                    <a:pt x="33555" y="9134"/>
                    <a:pt x="49608" y="4177"/>
                  </a:cubicBezTo>
                  <a:cubicBezTo>
                    <a:pt x="53928" y="2785"/>
                    <a:pt x="58303" y="1448"/>
                    <a:pt x="62623" y="0"/>
                  </a:cubicBezTo>
                  <a:cubicBezTo>
                    <a:pt x="64713" y="6155"/>
                    <a:pt x="69228" y="11446"/>
                    <a:pt x="72349" y="17155"/>
                  </a:cubicBezTo>
                  <a:cubicBezTo>
                    <a:pt x="78899" y="27877"/>
                    <a:pt x="85615" y="38487"/>
                    <a:pt x="92666" y="48875"/>
                  </a:cubicBezTo>
                  <a:cubicBezTo>
                    <a:pt x="106768" y="69065"/>
                    <a:pt x="119505" y="90203"/>
                    <a:pt x="134108" y="110031"/>
                  </a:cubicBezTo>
                  <a:cubicBezTo>
                    <a:pt x="148740" y="130194"/>
                    <a:pt x="165239" y="148824"/>
                    <a:pt x="180623" y="168374"/>
                  </a:cubicBezTo>
                  <a:cubicBezTo>
                    <a:pt x="196090" y="188008"/>
                    <a:pt x="210527" y="208365"/>
                    <a:pt x="225911" y="227999"/>
                  </a:cubicBezTo>
                  <a:cubicBezTo>
                    <a:pt x="248931" y="257352"/>
                    <a:pt x="273540" y="285479"/>
                    <a:pt x="294693" y="316252"/>
                  </a:cubicBezTo>
                  <a:cubicBezTo>
                    <a:pt x="316459" y="346579"/>
                    <a:pt x="339925" y="375654"/>
                    <a:pt x="361022" y="406427"/>
                  </a:cubicBezTo>
                  <a:cubicBezTo>
                    <a:pt x="376295" y="428093"/>
                    <a:pt x="390230" y="450678"/>
                    <a:pt x="405920" y="472039"/>
                  </a:cubicBezTo>
                  <a:cubicBezTo>
                    <a:pt x="423590" y="496100"/>
                    <a:pt x="441064" y="520301"/>
                    <a:pt x="458510" y="544501"/>
                  </a:cubicBezTo>
                  <a:cubicBezTo>
                    <a:pt x="463164" y="550934"/>
                    <a:pt x="467763" y="557367"/>
                    <a:pt x="472083" y="563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0" name="Google Shape;1772;p37">
              <a:extLst>
                <a:ext uri="{FF2B5EF4-FFF2-40B4-BE49-F238E27FC236}">
                  <a16:creationId xmlns:a16="http://schemas.microsoft.com/office/drawing/2014/main" id="{352002A5-14BC-4D93-B8FB-EDC121E7C8D5}"/>
                </a:ext>
              </a:extLst>
            </p:cNvPr>
            <p:cNvSpPr/>
            <p:nvPr/>
          </p:nvSpPr>
          <p:spPr>
            <a:xfrm>
              <a:off x="2087572" y="8026050"/>
              <a:ext cx="439057" cy="616602"/>
            </a:xfrm>
            <a:custGeom>
              <a:avLst/>
              <a:gdLst/>
              <a:ahLst/>
              <a:cxnLst/>
              <a:rect l="l" t="t" r="r" b="b"/>
              <a:pathLst>
                <a:path w="439057" h="616602" extrusionOk="0">
                  <a:moveTo>
                    <a:pt x="439057" y="575330"/>
                  </a:moveTo>
                  <a:cubicBezTo>
                    <a:pt x="436354" y="577725"/>
                    <a:pt x="436242" y="581986"/>
                    <a:pt x="434821" y="585189"/>
                  </a:cubicBezTo>
                  <a:cubicBezTo>
                    <a:pt x="431477" y="597581"/>
                    <a:pt x="424509" y="608275"/>
                    <a:pt x="415229" y="616602"/>
                  </a:cubicBezTo>
                  <a:cubicBezTo>
                    <a:pt x="414978" y="616240"/>
                    <a:pt x="414727" y="615878"/>
                    <a:pt x="414448" y="615516"/>
                  </a:cubicBezTo>
                  <a:cubicBezTo>
                    <a:pt x="403886" y="601536"/>
                    <a:pt x="395246" y="586080"/>
                    <a:pt x="384516" y="572155"/>
                  </a:cubicBezTo>
                  <a:cubicBezTo>
                    <a:pt x="359712" y="536342"/>
                    <a:pt x="335438" y="500055"/>
                    <a:pt x="308405" y="465745"/>
                  </a:cubicBezTo>
                  <a:cubicBezTo>
                    <a:pt x="282402" y="431741"/>
                    <a:pt x="259828" y="395259"/>
                    <a:pt x="231401" y="363066"/>
                  </a:cubicBezTo>
                  <a:cubicBezTo>
                    <a:pt x="197790" y="319176"/>
                    <a:pt x="165991" y="273949"/>
                    <a:pt x="130430" y="231508"/>
                  </a:cubicBezTo>
                  <a:cubicBezTo>
                    <a:pt x="108218" y="201626"/>
                    <a:pt x="87566" y="170602"/>
                    <a:pt x="66162" y="140136"/>
                  </a:cubicBezTo>
                  <a:cubicBezTo>
                    <a:pt x="51642" y="119472"/>
                    <a:pt x="35422" y="100033"/>
                    <a:pt x="21292" y="79035"/>
                  </a:cubicBezTo>
                  <a:cubicBezTo>
                    <a:pt x="13991" y="69427"/>
                    <a:pt x="8138" y="57926"/>
                    <a:pt x="0" y="49181"/>
                  </a:cubicBezTo>
                  <a:cubicBezTo>
                    <a:pt x="8194" y="43333"/>
                    <a:pt x="15718" y="36593"/>
                    <a:pt x="23299" y="29910"/>
                  </a:cubicBezTo>
                  <a:cubicBezTo>
                    <a:pt x="33722" y="21416"/>
                    <a:pt x="43281" y="11864"/>
                    <a:pt x="50528" y="501"/>
                  </a:cubicBezTo>
                  <a:cubicBezTo>
                    <a:pt x="50611" y="334"/>
                    <a:pt x="50723" y="167"/>
                    <a:pt x="50834" y="0"/>
                  </a:cubicBezTo>
                  <a:cubicBezTo>
                    <a:pt x="55572" y="14927"/>
                    <a:pt x="86201" y="55893"/>
                    <a:pt x="89740" y="61657"/>
                  </a:cubicBezTo>
                  <a:cubicBezTo>
                    <a:pt x="103842" y="81597"/>
                    <a:pt x="115687" y="103097"/>
                    <a:pt x="127754" y="124290"/>
                  </a:cubicBezTo>
                  <a:cubicBezTo>
                    <a:pt x="137759" y="140525"/>
                    <a:pt x="150189" y="155090"/>
                    <a:pt x="161198" y="170630"/>
                  </a:cubicBezTo>
                  <a:cubicBezTo>
                    <a:pt x="173154" y="187033"/>
                    <a:pt x="183577" y="204160"/>
                    <a:pt x="195366" y="220897"/>
                  </a:cubicBezTo>
                  <a:cubicBezTo>
                    <a:pt x="218581" y="251977"/>
                    <a:pt x="240793" y="283056"/>
                    <a:pt x="262866" y="315138"/>
                  </a:cubicBezTo>
                  <a:cubicBezTo>
                    <a:pt x="289843" y="349754"/>
                    <a:pt x="316152" y="384844"/>
                    <a:pt x="341263" y="420852"/>
                  </a:cubicBezTo>
                  <a:cubicBezTo>
                    <a:pt x="352466" y="437673"/>
                    <a:pt x="365286" y="455636"/>
                    <a:pt x="375236" y="473988"/>
                  </a:cubicBezTo>
                  <a:cubicBezTo>
                    <a:pt x="386774" y="495738"/>
                    <a:pt x="400012" y="516430"/>
                    <a:pt x="414420" y="536370"/>
                  </a:cubicBezTo>
                  <a:cubicBezTo>
                    <a:pt x="420245" y="544836"/>
                    <a:pt x="425429" y="553803"/>
                    <a:pt x="431003" y="562464"/>
                  </a:cubicBezTo>
                  <a:cubicBezTo>
                    <a:pt x="433539" y="566808"/>
                    <a:pt x="437914" y="570429"/>
                    <a:pt x="439057" y="57533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 name="Google Shape;1773;p37">
              <a:extLst>
                <a:ext uri="{FF2B5EF4-FFF2-40B4-BE49-F238E27FC236}">
                  <a16:creationId xmlns:a16="http://schemas.microsoft.com/office/drawing/2014/main" id="{C88E6CE6-0D09-480E-8146-34FC79EAEBCE}"/>
                </a:ext>
              </a:extLst>
            </p:cNvPr>
            <p:cNvSpPr/>
            <p:nvPr/>
          </p:nvSpPr>
          <p:spPr>
            <a:xfrm>
              <a:off x="2352640" y="8467984"/>
              <a:ext cx="138957" cy="188481"/>
            </a:xfrm>
            <a:custGeom>
              <a:avLst/>
              <a:gdLst/>
              <a:ahLst/>
              <a:cxnLst/>
              <a:rect l="l" t="t" r="r" b="b"/>
              <a:pathLst>
                <a:path w="138957" h="188481" extrusionOk="0">
                  <a:moveTo>
                    <a:pt x="138958" y="182939"/>
                  </a:moveTo>
                  <a:cubicBezTo>
                    <a:pt x="137035" y="184109"/>
                    <a:pt x="135056" y="185167"/>
                    <a:pt x="133049" y="186170"/>
                  </a:cubicBezTo>
                  <a:cubicBezTo>
                    <a:pt x="131572" y="186977"/>
                    <a:pt x="130095" y="187757"/>
                    <a:pt x="128590" y="188481"/>
                  </a:cubicBezTo>
                  <a:cubicBezTo>
                    <a:pt x="121233" y="174557"/>
                    <a:pt x="110865" y="162220"/>
                    <a:pt x="102058" y="149103"/>
                  </a:cubicBezTo>
                  <a:cubicBezTo>
                    <a:pt x="81797" y="121310"/>
                    <a:pt x="61285" y="93684"/>
                    <a:pt x="41581" y="65473"/>
                  </a:cubicBezTo>
                  <a:cubicBezTo>
                    <a:pt x="28399" y="44809"/>
                    <a:pt x="14381" y="24730"/>
                    <a:pt x="0" y="4901"/>
                  </a:cubicBezTo>
                  <a:cubicBezTo>
                    <a:pt x="1728" y="4010"/>
                    <a:pt x="3400" y="2952"/>
                    <a:pt x="4877" y="2144"/>
                  </a:cubicBezTo>
                  <a:cubicBezTo>
                    <a:pt x="6076" y="1448"/>
                    <a:pt x="7358" y="780"/>
                    <a:pt x="8584" y="0"/>
                  </a:cubicBezTo>
                  <a:cubicBezTo>
                    <a:pt x="25027" y="23142"/>
                    <a:pt x="42417" y="45616"/>
                    <a:pt x="59362" y="68397"/>
                  </a:cubicBezTo>
                  <a:cubicBezTo>
                    <a:pt x="81100" y="97638"/>
                    <a:pt x="100526" y="128467"/>
                    <a:pt x="121929" y="157903"/>
                  </a:cubicBezTo>
                  <a:cubicBezTo>
                    <a:pt x="127587" y="166119"/>
                    <a:pt x="132353" y="175392"/>
                    <a:pt x="138958" y="18293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 name="Google Shape;1774;p37">
              <a:extLst>
                <a:ext uri="{FF2B5EF4-FFF2-40B4-BE49-F238E27FC236}">
                  <a16:creationId xmlns:a16="http://schemas.microsoft.com/office/drawing/2014/main" id="{976328A8-642D-441F-B976-9D7311ABDB44}"/>
                </a:ext>
              </a:extLst>
            </p:cNvPr>
            <p:cNvSpPr/>
            <p:nvPr/>
          </p:nvSpPr>
          <p:spPr>
            <a:xfrm>
              <a:off x="1723568" y="7604446"/>
              <a:ext cx="25333" cy="24896"/>
            </a:xfrm>
            <a:custGeom>
              <a:avLst/>
              <a:gdLst/>
              <a:ahLst/>
              <a:cxnLst/>
              <a:rect l="l" t="t" r="r" b="b"/>
              <a:pathLst>
                <a:path w="25333" h="24896" extrusionOk="0">
                  <a:moveTo>
                    <a:pt x="25333" y="20413"/>
                  </a:moveTo>
                  <a:cubicBezTo>
                    <a:pt x="23048" y="21945"/>
                    <a:pt x="20874" y="23699"/>
                    <a:pt x="18394" y="24897"/>
                  </a:cubicBezTo>
                  <a:cubicBezTo>
                    <a:pt x="10897" y="19661"/>
                    <a:pt x="5100" y="12616"/>
                    <a:pt x="0" y="5152"/>
                  </a:cubicBezTo>
                  <a:cubicBezTo>
                    <a:pt x="3679" y="3314"/>
                    <a:pt x="7441" y="1643"/>
                    <a:pt x="11231" y="0"/>
                  </a:cubicBezTo>
                  <a:cubicBezTo>
                    <a:pt x="16220" y="6628"/>
                    <a:pt x="21933" y="12838"/>
                    <a:pt x="25333" y="2041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3" name="Google Shape;1775;p37">
              <a:extLst>
                <a:ext uri="{FF2B5EF4-FFF2-40B4-BE49-F238E27FC236}">
                  <a16:creationId xmlns:a16="http://schemas.microsoft.com/office/drawing/2014/main" id="{CAF43419-1222-4D88-83A5-16A279AFAC4F}"/>
                </a:ext>
              </a:extLst>
            </p:cNvPr>
            <p:cNvSpPr/>
            <p:nvPr/>
          </p:nvSpPr>
          <p:spPr>
            <a:xfrm>
              <a:off x="1708546" y="7575733"/>
              <a:ext cx="18784" cy="27932"/>
            </a:xfrm>
            <a:custGeom>
              <a:avLst/>
              <a:gdLst/>
              <a:ahLst/>
              <a:cxnLst/>
              <a:rect l="l" t="t" r="r" b="b"/>
              <a:pathLst>
                <a:path w="18784" h="27932" extrusionOk="0">
                  <a:moveTo>
                    <a:pt x="18784" y="21249"/>
                  </a:moveTo>
                  <a:cubicBezTo>
                    <a:pt x="16889" y="22391"/>
                    <a:pt x="15022" y="23560"/>
                    <a:pt x="13154" y="24758"/>
                  </a:cubicBezTo>
                  <a:cubicBezTo>
                    <a:pt x="13154" y="24702"/>
                    <a:pt x="13154" y="24646"/>
                    <a:pt x="13154" y="24591"/>
                  </a:cubicBezTo>
                  <a:cubicBezTo>
                    <a:pt x="13154" y="23477"/>
                    <a:pt x="11399" y="23477"/>
                    <a:pt x="11399" y="24591"/>
                  </a:cubicBezTo>
                  <a:cubicBezTo>
                    <a:pt x="11399" y="25008"/>
                    <a:pt x="11399" y="25454"/>
                    <a:pt x="11454" y="25927"/>
                  </a:cubicBezTo>
                  <a:cubicBezTo>
                    <a:pt x="10507" y="26568"/>
                    <a:pt x="9559" y="27236"/>
                    <a:pt x="8640" y="27932"/>
                  </a:cubicBezTo>
                  <a:cubicBezTo>
                    <a:pt x="3818" y="19494"/>
                    <a:pt x="1756" y="9496"/>
                    <a:pt x="0" y="0"/>
                  </a:cubicBezTo>
                  <a:cubicBezTo>
                    <a:pt x="4682" y="4372"/>
                    <a:pt x="8863" y="9246"/>
                    <a:pt x="12792" y="14286"/>
                  </a:cubicBezTo>
                  <a:cubicBezTo>
                    <a:pt x="14409" y="16319"/>
                    <a:pt x="16471" y="19244"/>
                    <a:pt x="18784" y="212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35" name="Google Shape;1402;p49">
            <a:extLst>
              <a:ext uri="{FF2B5EF4-FFF2-40B4-BE49-F238E27FC236}">
                <a16:creationId xmlns:a16="http://schemas.microsoft.com/office/drawing/2014/main" id="{C57BD47E-9152-4084-9A01-DC904A786C12}"/>
              </a:ext>
            </a:extLst>
          </p:cNvPr>
          <p:cNvGrpSpPr/>
          <p:nvPr/>
        </p:nvGrpSpPr>
        <p:grpSpPr>
          <a:xfrm>
            <a:off x="11200550" y="5232326"/>
            <a:ext cx="713791" cy="1517626"/>
            <a:chOff x="8095060" y="5664590"/>
            <a:chExt cx="497404" cy="594389"/>
          </a:xfrm>
        </p:grpSpPr>
        <p:grpSp>
          <p:nvGrpSpPr>
            <p:cNvPr id="136" name="Google Shape;1403;p49">
              <a:extLst>
                <a:ext uri="{FF2B5EF4-FFF2-40B4-BE49-F238E27FC236}">
                  <a16:creationId xmlns:a16="http://schemas.microsoft.com/office/drawing/2014/main" id="{B8A831BB-B7BF-4690-9A0C-4C644AB52CD9}"/>
                </a:ext>
              </a:extLst>
            </p:cNvPr>
            <p:cNvGrpSpPr/>
            <p:nvPr/>
          </p:nvGrpSpPr>
          <p:grpSpPr>
            <a:xfrm>
              <a:off x="8095060" y="5969027"/>
              <a:ext cx="497404" cy="289951"/>
              <a:chOff x="8095060" y="5969027"/>
              <a:chExt cx="497404" cy="289951"/>
            </a:xfrm>
          </p:grpSpPr>
          <p:sp>
            <p:nvSpPr>
              <p:cNvPr id="149" name="Google Shape;1404;p49">
                <a:extLst>
                  <a:ext uri="{FF2B5EF4-FFF2-40B4-BE49-F238E27FC236}">
                    <a16:creationId xmlns:a16="http://schemas.microsoft.com/office/drawing/2014/main" id="{18B7E2DB-F1A5-4F33-9BEC-54730C9945DA}"/>
                  </a:ext>
                </a:extLst>
              </p:cNvPr>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0" name="Google Shape;1405;p49">
                <a:extLst>
                  <a:ext uri="{FF2B5EF4-FFF2-40B4-BE49-F238E27FC236}">
                    <a16:creationId xmlns:a16="http://schemas.microsoft.com/office/drawing/2014/main" id="{39B7057B-590A-4805-A496-8CA75F17C529}"/>
                  </a:ext>
                </a:extLst>
              </p:cNvPr>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1" name="Google Shape;1406;p49">
                <a:extLst>
                  <a:ext uri="{FF2B5EF4-FFF2-40B4-BE49-F238E27FC236}">
                    <a16:creationId xmlns:a16="http://schemas.microsoft.com/office/drawing/2014/main" id="{4C8F192C-ACAF-4EE0-9B5F-06DB62360E85}"/>
                  </a:ext>
                </a:extLst>
              </p:cNvPr>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7" name="Google Shape;1407;p49">
              <a:extLst>
                <a:ext uri="{FF2B5EF4-FFF2-40B4-BE49-F238E27FC236}">
                  <a16:creationId xmlns:a16="http://schemas.microsoft.com/office/drawing/2014/main" id="{C5352CAC-C9C4-4857-9945-4ECB351EAE2A}"/>
                </a:ext>
              </a:extLst>
            </p:cNvPr>
            <p:cNvGrpSpPr/>
            <p:nvPr/>
          </p:nvGrpSpPr>
          <p:grpSpPr>
            <a:xfrm>
              <a:off x="8095060" y="5867832"/>
              <a:ext cx="497404" cy="289312"/>
              <a:chOff x="8095060" y="5867832"/>
              <a:chExt cx="497404" cy="289312"/>
            </a:xfrm>
          </p:grpSpPr>
          <p:sp>
            <p:nvSpPr>
              <p:cNvPr id="146" name="Google Shape;1408;p49">
                <a:extLst>
                  <a:ext uri="{FF2B5EF4-FFF2-40B4-BE49-F238E27FC236}">
                    <a16:creationId xmlns:a16="http://schemas.microsoft.com/office/drawing/2014/main" id="{5F7D1B1C-60EA-4330-89FC-E635D41C4220}"/>
                  </a:ext>
                </a:extLst>
              </p:cNvPr>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7" name="Google Shape;1409;p49">
                <a:extLst>
                  <a:ext uri="{FF2B5EF4-FFF2-40B4-BE49-F238E27FC236}">
                    <a16:creationId xmlns:a16="http://schemas.microsoft.com/office/drawing/2014/main" id="{3F70A35D-5E5D-47E9-B114-A6876736620A}"/>
                  </a:ext>
                </a:extLst>
              </p:cNvPr>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8" name="Google Shape;1410;p49">
                <a:extLst>
                  <a:ext uri="{FF2B5EF4-FFF2-40B4-BE49-F238E27FC236}">
                    <a16:creationId xmlns:a16="http://schemas.microsoft.com/office/drawing/2014/main" id="{8EB02E5D-7F4C-4CAC-8F9F-6E52E220FB52}"/>
                  </a:ext>
                </a:extLst>
              </p:cNvPr>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8" name="Google Shape;1411;p49">
              <a:extLst>
                <a:ext uri="{FF2B5EF4-FFF2-40B4-BE49-F238E27FC236}">
                  <a16:creationId xmlns:a16="http://schemas.microsoft.com/office/drawing/2014/main" id="{5C431ACF-276C-4E3F-90F3-1773F458656B}"/>
                </a:ext>
              </a:extLst>
            </p:cNvPr>
            <p:cNvGrpSpPr/>
            <p:nvPr/>
          </p:nvGrpSpPr>
          <p:grpSpPr>
            <a:xfrm>
              <a:off x="8095060" y="5765998"/>
              <a:ext cx="497404" cy="289312"/>
              <a:chOff x="8095060" y="5765998"/>
              <a:chExt cx="497404" cy="289312"/>
            </a:xfrm>
          </p:grpSpPr>
          <p:sp>
            <p:nvSpPr>
              <p:cNvPr id="143" name="Google Shape;1412;p49">
                <a:extLst>
                  <a:ext uri="{FF2B5EF4-FFF2-40B4-BE49-F238E27FC236}">
                    <a16:creationId xmlns:a16="http://schemas.microsoft.com/office/drawing/2014/main" id="{A834594B-03EC-4843-AAAF-EFDC3A934066}"/>
                  </a:ext>
                </a:extLst>
              </p:cNvPr>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4" name="Google Shape;1413;p49">
                <a:extLst>
                  <a:ext uri="{FF2B5EF4-FFF2-40B4-BE49-F238E27FC236}">
                    <a16:creationId xmlns:a16="http://schemas.microsoft.com/office/drawing/2014/main" id="{88007BB0-E0A7-404D-8283-15BFF38E39E6}"/>
                  </a:ext>
                </a:extLst>
              </p:cNvPr>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5" name="Google Shape;1414;p49">
                <a:extLst>
                  <a:ext uri="{FF2B5EF4-FFF2-40B4-BE49-F238E27FC236}">
                    <a16:creationId xmlns:a16="http://schemas.microsoft.com/office/drawing/2014/main" id="{713BE516-13AC-4424-BE9C-4CE72CAAD545}"/>
                  </a:ext>
                </a:extLst>
              </p:cNvPr>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9" name="Google Shape;1415;p49">
              <a:extLst>
                <a:ext uri="{FF2B5EF4-FFF2-40B4-BE49-F238E27FC236}">
                  <a16:creationId xmlns:a16="http://schemas.microsoft.com/office/drawing/2014/main" id="{367CBFD1-F48E-485A-AE29-FD49BA4E6FEC}"/>
                </a:ext>
              </a:extLst>
            </p:cNvPr>
            <p:cNvGrpSpPr/>
            <p:nvPr/>
          </p:nvGrpSpPr>
          <p:grpSpPr>
            <a:xfrm>
              <a:off x="8095060" y="5664590"/>
              <a:ext cx="497404" cy="290164"/>
              <a:chOff x="8095060" y="5664590"/>
              <a:chExt cx="497404" cy="290164"/>
            </a:xfrm>
          </p:grpSpPr>
          <p:sp>
            <p:nvSpPr>
              <p:cNvPr id="140" name="Google Shape;1416;p49">
                <a:extLst>
                  <a:ext uri="{FF2B5EF4-FFF2-40B4-BE49-F238E27FC236}">
                    <a16:creationId xmlns:a16="http://schemas.microsoft.com/office/drawing/2014/main" id="{69B5725C-502C-4E75-A10D-BCE73945FE68}"/>
                  </a:ext>
                </a:extLst>
              </p:cNvPr>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1" name="Google Shape;1417;p49">
                <a:extLst>
                  <a:ext uri="{FF2B5EF4-FFF2-40B4-BE49-F238E27FC236}">
                    <a16:creationId xmlns:a16="http://schemas.microsoft.com/office/drawing/2014/main" id="{71ACF717-08FA-4575-910F-CDD45D76F6DE}"/>
                  </a:ext>
                </a:extLst>
              </p:cNvPr>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2" name="Google Shape;1418;p49">
                <a:extLst>
                  <a:ext uri="{FF2B5EF4-FFF2-40B4-BE49-F238E27FC236}">
                    <a16:creationId xmlns:a16="http://schemas.microsoft.com/office/drawing/2014/main" id="{4BD781A7-5FF2-410B-8413-0D86D988862D}"/>
                  </a:ext>
                </a:extLst>
              </p:cNvPr>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68011986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458" y="3763204"/>
            <a:ext cx="4427966" cy="1650767"/>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938" y="2646673"/>
            <a:ext cx="6602549" cy="2767298"/>
          </a:xfrm>
          <a:prstGeom prst="rect">
            <a:avLst/>
          </a:prstGeom>
        </p:spPr>
      </p:pic>
      <p:sp>
        <p:nvSpPr>
          <p:cNvPr id="32" name="文本框 31"/>
          <p:cNvSpPr txBox="1"/>
          <p:nvPr/>
        </p:nvSpPr>
        <p:spPr>
          <a:xfrm>
            <a:off x="1905360"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01</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5541954" y="3472611"/>
            <a:ext cx="5160387"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KHỞI ĐỘNG</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1513552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rotWithShape="1">
          <a:blip r:embed="rId4">
            <a:extLst>
              <a:ext uri="{28A0092B-C50C-407E-A947-70E740481C1C}">
                <a14:useLocalDpi xmlns:a14="http://schemas.microsoft.com/office/drawing/2010/main" val="0"/>
              </a:ext>
            </a:extLst>
          </a:blip>
          <a:srcRect b="14347"/>
          <a:stretch/>
        </p:blipFill>
        <p:spPr>
          <a:xfrm>
            <a:off x="4731" y="-766"/>
            <a:ext cx="12187269" cy="6858766"/>
          </a:xfrm>
          <a:prstGeom prst="rect">
            <a:avLst/>
          </a:prstGeom>
          <a:solidFill>
            <a:schemeClr val="accent6">
              <a:lumMod val="20000"/>
              <a:lumOff val="80000"/>
            </a:schemeClr>
          </a:solidFill>
        </p:spPr>
      </p:pic>
      <p:pic>
        <p:nvPicPr>
          <p:cNvPr id="146" name="Picture 1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703" y="-671549"/>
            <a:ext cx="609600" cy="609600"/>
          </a:xfrm>
          <a:prstGeom prst="rect">
            <a:avLst/>
          </a:prstGeom>
        </p:spPr>
      </p:pic>
      <p:sp>
        <p:nvSpPr>
          <p:cNvPr id="3" name="Rectangle 2" hidden="1"/>
          <p:cNvSpPr/>
          <p:nvPr/>
        </p:nvSpPr>
        <p:spPr>
          <a:xfrm>
            <a:off x="3322850" y="6339840"/>
            <a:ext cx="2181225" cy="230505"/>
          </a:xfrm>
          <a:prstGeom prst="rect">
            <a:avLst/>
          </a:prstGeom>
          <a:ln w="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0F11FDD1-6783-4037-BA2D-4E811396F0BA}"/>
              </a:ext>
            </a:extLst>
          </p:cNvPr>
          <p:cNvSpPr/>
          <p:nvPr/>
        </p:nvSpPr>
        <p:spPr>
          <a:xfrm>
            <a:off x="6550211" y="237644"/>
            <a:ext cx="2564292" cy="646331"/>
          </a:xfrm>
          <a:prstGeom prst="rect">
            <a:avLst/>
          </a:prstGeom>
        </p:spPr>
        <p:txBody>
          <a:bodyPr wrap="square">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Luật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chơi</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970D6724-FC8C-407C-A741-3FBEC3B0AC5E}"/>
              </a:ext>
            </a:extLst>
          </p:cNvPr>
          <p:cNvSpPr/>
          <p:nvPr/>
        </p:nvSpPr>
        <p:spPr>
          <a:xfrm>
            <a:off x="4709224" y="1265807"/>
            <a:ext cx="6754761" cy="5316840"/>
          </a:xfrm>
          <a:prstGeom prst="rect">
            <a:avLst/>
          </a:prstGeom>
          <a:solidFill>
            <a:schemeClr val="bg1">
              <a:lumMod val="95000"/>
            </a:schemeClr>
          </a:solidFill>
        </p:spPr>
        <p:txBody>
          <a:bodyPr wrap="square">
            <a:spAutoFit/>
          </a:bodyPr>
          <a:lstStyle/>
          <a:p>
            <a:pPr marL="342900" indent="-342900" algn="just">
              <a:spcBef>
                <a:spcPts val="600"/>
              </a:spcBef>
              <a:spcAft>
                <a:spcPts val="600"/>
              </a:spcAft>
              <a:buFontTx/>
              <a:buChar char="-"/>
            </a:pPr>
            <a:r>
              <a:rPr lang="en-US" sz="2400" b="1" dirty="0" err="1">
                <a:latin typeface="Times New Roman" panose="02020603050405020304" pitchFamily="18" charset="0"/>
                <a:ea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màn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gói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tập</a:t>
            </a:r>
            <a:r>
              <a:rPr lang="en-US" sz="2400" b="1" dirty="0">
                <a:latin typeface="Times New Roman" panose="02020603050405020304" pitchFamily="18" charset="0"/>
                <a:ea typeface="Times New Roman" panose="02020603050405020304" pitchFamily="18" charset="0"/>
              </a:rPr>
              <a:t> 1; 2; 3; 4; 5; 6 (</a:t>
            </a:r>
            <a:r>
              <a:rPr lang="en-US" sz="2400" b="1" dirty="0" err="1">
                <a:latin typeface="Times New Roman" panose="02020603050405020304" pitchFamily="18" charset="0"/>
                <a:ea typeface="Times New Roman" panose="02020603050405020304" pitchFamily="18" charset="0"/>
              </a:rPr>
              <a:t>mỗi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gói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tập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tương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ứng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mảnh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ghép</a:t>
            </a:r>
            <a:r>
              <a:rPr lang="en-US" sz="2400" b="1" dirty="0">
                <a:latin typeface="Times New Roman" panose="02020603050405020304" pitchFamily="18" charset="0"/>
                <a:ea typeface="Times New Roman" panose="02020603050405020304" pitchFamily="18" charset="0"/>
              </a:rPr>
              <a:t> 1; 2; 3; 4; 5; 6). </a:t>
            </a:r>
          </a:p>
          <a:p>
            <a:pPr marL="342900" indent="-342900" algn="just">
              <a:spcBef>
                <a:spcPts val="600"/>
              </a:spcBef>
              <a:spcAft>
                <a:spcPts val="600"/>
              </a:spcAft>
              <a:buFontTx/>
              <a:buChar char="-"/>
            </a:pPr>
            <a:r>
              <a:rPr lang="en-US" sz="2400" b="1" dirty="0" err="1">
                <a:latin typeface="Times New Roman" panose="02020603050405020304" pitchFamily="18" charset="0"/>
                <a:ea typeface="Times New Roman" panose="02020603050405020304" pitchFamily="18" charset="0"/>
              </a:rPr>
              <a:t>Lớp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cử</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sáu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sáu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lần</a:t>
            </a:r>
            <a:r>
              <a:rPr lang="en-US" sz="2400" b="1" dirty="0">
                <a:latin typeface="Times New Roman" panose="02020603050405020304" pitchFamily="18" charset="0"/>
                <a:ea typeface="Times New Roman" panose="02020603050405020304" pitchFamily="18" charset="0"/>
              </a:rPr>
              <a:t> l</a:t>
            </a:r>
            <a:r>
              <a:rPr lang="vi-VN" sz="2400" b="1" dirty="0">
                <a:latin typeface="Times New Roman" panose="02020603050405020304" pitchFamily="18" charset="0"/>
                <a:ea typeface="Times New Roman" panose="02020603050405020304" pitchFamily="18" charset="0"/>
              </a:rPr>
              <a:t>ư</a:t>
            </a:r>
            <a:r>
              <a:rPr lang="en-US" sz="2400" b="1" dirty="0" err="1">
                <a:latin typeface="Times New Roman" panose="02020603050405020304" pitchFamily="18" charset="0"/>
                <a:ea typeface="Times New Roman" panose="02020603050405020304" pitchFamily="18" charset="0"/>
              </a:rPr>
              <a:t>ợt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lựa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chọn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theo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gói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hỏi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rPr>
              <a:t> rung </a:t>
            </a:r>
            <a:r>
              <a:rPr lang="en-US" sz="2400" b="1" dirty="0" err="1">
                <a:latin typeface="Times New Roman" panose="02020603050405020304" pitchFamily="18" charset="0"/>
                <a:ea typeface="Times New Roman" panose="02020603050405020304" pitchFamily="18" charset="0"/>
              </a:rPr>
              <a:t>chuông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quyền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lời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mỗi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lời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đúng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được</a:t>
            </a:r>
            <a:r>
              <a:rPr lang="en-US" sz="2400" b="1" dirty="0">
                <a:latin typeface="Times New Roman" panose="02020603050405020304" pitchFamily="18" charset="0"/>
                <a:ea typeface="Times New Roman" panose="02020603050405020304" pitchFamily="18" charset="0"/>
              </a:rPr>
              <a:t> 10 </a:t>
            </a:r>
            <a:r>
              <a:rPr lang="en-US" sz="2400" b="1" dirty="0" err="1">
                <a:latin typeface="Times New Roman" panose="02020603050405020304" pitchFamily="18" charset="0"/>
                <a:ea typeface="Times New Roman" panose="02020603050405020304" pitchFamily="18" charset="0"/>
              </a:rPr>
              <a:t>điểm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lời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sai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khác</a:t>
            </a:r>
            <a:r>
              <a:rPr lang="en-US" sz="2400" b="1" dirty="0">
                <a:latin typeface="Times New Roman" panose="02020603050405020304" pitchFamily="18" charset="0"/>
                <a:ea typeface="Times New Roman" panose="02020603050405020304" pitchFamily="18" charset="0"/>
              </a:rPr>
              <a:t> rung </a:t>
            </a:r>
            <a:r>
              <a:rPr lang="en-US" sz="2400" b="1" dirty="0" err="1">
                <a:latin typeface="Times New Roman" panose="02020603050405020304" pitchFamily="18" charset="0"/>
                <a:ea typeface="Times New Roman" panose="02020603050405020304" pitchFamily="18" charset="0"/>
              </a:rPr>
              <a:t>chuông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giành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quyền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lời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nếu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đúng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thì</a:t>
            </a:r>
            <a:r>
              <a:rPr lang="en-US" sz="2400" b="1"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sẽ giành được điểm từ </a:t>
            </a:r>
            <a:r>
              <a:rPr lang="en-US" sz="2400" b="1" dirty="0" err="1">
                <a:latin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trả lời sai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nào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nhiều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điểm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hơn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sẽ</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chiến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thắng</a:t>
            </a:r>
            <a:r>
              <a:rPr lang="en-US" sz="2400" b="1" dirty="0">
                <a:latin typeface="Times New Roman" panose="02020603050405020304" pitchFamily="18" charset="0"/>
                <a:ea typeface="Times New Roman" panose="02020603050405020304" pitchFamily="18" charset="0"/>
              </a:rPr>
              <a:t>.</a:t>
            </a:r>
          </a:p>
          <a:p>
            <a:pPr marL="342900" indent="-342900" algn="just">
              <a:spcBef>
                <a:spcPts val="600"/>
              </a:spcBef>
              <a:spcAft>
                <a:spcPts val="600"/>
              </a:spcAft>
              <a:buFontTx/>
              <a:buChar char="-"/>
            </a:pPr>
            <a:r>
              <a:rPr lang="vi-VN" sz="2400" b="1" dirty="0">
                <a:latin typeface="Times New Roman" panose="02020603050405020304" pitchFamily="18" charset="0"/>
                <a:cs typeface="Times New Roman" panose="02020603050405020304" pitchFamily="18" charset="0"/>
              </a:rPr>
              <a:t>Thời gian suy nghĩ cho mỗi câu hỏi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là </a:t>
            </a:r>
            <a:r>
              <a:rPr lang="en-US" sz="2400" b="1" dirty="0">
                <a:latin typeface="Times New Roman" panose="02020603050405020304" pitchFamily="18" charset="0"/>
                <a:cs typeface="Times New Roman" panose="02020603050405020304" pitchFamily="18" charset="0"/>
              </a:rPr>
              <a:t>6</a:t>
            </a:r>
            <a:r>
              <a:rPr lang="vi-VN" sz="2400" b="1" dirty="0">
                <a:latin typeface="Times New Roman" panose="02020603050405020304" pitchFamily="18" charset="0"/>
                <a:cs typeface="Times New Roman" panose="02020603050405020304" pitchFamily="18" charset="0"/>
              </a:rPr>
              <a:t>0 giây</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Bef>
                <a:spcPts val="300"/>
              </a:spcBef>
              <a:spcAft>
                <a:spcPts val="300"/>
              </a:spcAft>
              <a:buFontTx/>
              <a:buChar char="-"/>
            </a:pP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7570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Nhóm 3"/>
          <p:cNvGrpSpPr>
            <a:grpSpLocks/>
          </p:cNvGrpSpPr>
          <p:nvPr/>
        </p:nvGrpSpPr>
        <p:grpSpPr bwMode="auto">
          <a:xfrm>
            <a:off x="2743201" y="381000"/>
            <a:ext cx="6324599" cy="6248400"/>
            <a:chOff x="2097088" y="1508125"/>
            <a:chExt cx="4948237" cy="5138738"/>
          </a:xfrm>
        </p:grpSpPr>
        <p:sp>
          <p:nvSpPr>
            <p:cNvPr id="47" name="Freeform 2"/>
            <p:cNvSpPr>
              <a:spLocks/>
            </p:cNvSpPr>
            <p:nvPr/>
          </p:nvSpPr>
          <p:spPr bwMode="auto">
            <a:xfrm>
              <a:off x="3530600" y="2924175"/>
              <a:ext cx="2093913" cy="2306638"/>
            </a:xfrm>
            <a:custGeom>
              <a:avLst/>
              <a:gdLst>
                <a:gd name="T0" fmla="*/ 912 w 1690"/>
                <a:gd name="T1" fmla="*/ 202 h 1862"/>
                <a:gd name="T2" fmla="*/ 936 w 1690"/>
                <a:gd name="T3" fmla="*/ 146 h 1862"/>
                <a:gd name="T4" fmla="*/ 990 w 1690"/>
                <a:gd name="T5" fmla="*/ 84 h 1862"/>
                <a:gd name="T6" fmla="*/ 958 w 1690"/>
                <a:gd name="T7" fmla="*/ 30 h 1862"/>
                <a:gd name="T8" fmla="*/ 828 w 1690"/>
                <a:gd name="T9" fmla="*/ 0 h 1862"/>
                <a:gd name="T10" fmla="*/ 712 w 1690"/>
                <a:gd name="T11" fmla="*/ 54 h 1862"/>
                <a:gd name="T12" fmla="*/ 710 w 1690"/>
                <a:gd name="T13" fmla="*/ 112 h 1862"/>
                <a:gd name="T14" fmla="*/ 778 w 1690"/>
                <a:gd name="T15" fmla="*/ 172 h 1862"/>
                <a:gd name="T16" fmla="*/ 756 w 1690"/>
                <a:gd name="T17" fmla="*/ 224 h 1862"/>
                <a:gd name="T18" fmla="*/ 268 w 1690"/>
                <a:gd name="T19" fmla="*/ 514 h 1862"/>
                <a:gd name="T20" fmla="*/ 212 w 1690"/>
                <a:gd name="T21" fmla="*/ 506 h 1862"/>
                <a:gd name="T22" fmla="*/ 196 w 1690"/>
                <a:gd name="T23" fmla="*/ 416 h 1862"/>
                <a:gd name="T24" fmla="*/ 142 w 1690"/>
                <a:gd name="T25" fmla="*/ 388 h 1862"/>
                <a:gd name="T26" fmla="*/ 40 w 1690"/>
                <a:gd name="T27" fmla="*/ 462 h 1862"/>
                <a:gd name="T28" fmla="*/ 0 w 1690"/>
                <a:gd name="T29" fmla="*/ 590 h 1862"/>
                <a:gd name="T30" fmla="*/ 30 w 1690"/>
                <a:gd name="T31" fmla="*/ 644 h 1862"/>
                <a:gd name="T32" fmla="*/ 112 w 1690"/>
                <a:gd name="T33" fmla="*/ 628 h 1862"/>
                <a:gd name="T34" fmla="*/ 172 w 1690"/>
                <a:gd name="T35" fmla="*/ 636 h 1862"/>
                <a:gd name="T36" fmla="*/ 178 w 1690"/>
                <a:gd name="T37" fmla="*/ 1152 h 1862"/>
                <a:gd name="T38" fmla="*/ 172 w 1690"/>
                <a:gd name="T39" fmla="*/ 1236 h 1862"/>
                <a:gd name="T40" fmla="*/ 104 w 1690"/>
                <a:gd name="T41" fmla="*/ 1230 h 1862"/>
                <a:gd name="T42" fmla="*/ 36 w 1690"/>
                <a:gd name="T43" fmla="*/ 1222 h 1862"/>
                <a:gd name="T44" fmla="*/ 6 w 1690"/>
                <a:gd name="T45" fmla="*/ 1302 h 1862"/>
                <a:gd name="T46" fmla="*/ 60 w 1690"/>
                <a:gd name="T47" fmla="*/ 1424 h 1862"/>
                <a:gd name="T48" fmla="*/ 160 w 1690"/>
                <a:gd name="T49" fmla="*/ 1480 h 1862"/>
                <a:gd name="T50" fmla="*/ 204 w 1690"/>
                <a:gd name="T51" fmla="*/ 1442 h 1862"/>
                <a:gd name="T52" fmla="*/ 226 w 1690"/>
                <a:gd name="T53" fmla="*/ 1354 h 1862"/>
                <a:gd name="T54" fmla="*/ 296 w 1690"/>
                <a:gd name="T55" fmla="*/ 1368 h 1862"/>
                <a:gd name="T56" fmla="*/ 766 w 1690"/>
                <a:gd name="T57" fmla="*/ 1644 h 1862"/>
                <a:gd name="T58" fmla="*/ 776 w 1690"/>
                <a:gd name="T59" fmla="*/ 1698 h 1862"/>
                <a:gd name="T60" fmla="*/ 706 w 1690"/>
                <a:gd name="T61" fmla="*/ 1758 h 1862"/>
                <a:gd name="T62" fmla="*/ 718 w 1690"/>
                <a:gd name="T63" fmla="*/ 1818 h 1862"/>
                <a:gd name="T64" fmla="*/ 846 w 1690"/>
                <a:gd name="T65" fmla="*/ 1862 h 1862"/>
                <a:gd name="T66" fmla="*/ 966 w 1690"/>
                <a:gd name="T67" fmla="*/ 1826 h 1862"/>
                <a:gd name="T68" fmla="*/ 990 w 1690"/>
                <a:gd name="T69" fmla="*/ 1766 h 1862"/>
                <a:gd name="T70" fmla="*/ 922 w 1690"/>
                <a:gd name="T71" fmla="*/ 1704 h 1862"/>
                <a:gd name="T72" fmla="*/ 918 w 1690"/>
                <a:gd name="T73" fmla="*/ 1652 h 1862"/>
                <a:gd name="T74" fmla="*/ 1386 w 1690"/>
                <a:gd name="T75" fmla="*/ 1380 h 1862"/>
                <a:gd name="T76" fmla="*/ 1456 w 1690"/>
                <a:gd name="T77" fmla="*/ 1350 h 1862"/>
                <a:gd name="T78" fmla="*/ 1484 w 1690"/>
                <a:gd name="T79" fmla="*/ 1430 h 1862"/>
                <a:gd name="T80" fmla="*/ 1520 w 1690"/>
                <a:gd name="T81" fmla="*/ 1480 h 1862"/>
                <a:gd name="T82" fmla="*/ 1614 w 1690"/>
                <a:gd name="T83" fmla="*/ 1444 h 1862"/>
                <a:gd name="T84" fmla="*/ 1680 w 1690"/>
                <a:gd name="T85" fmla="*/ 1330 h 1862"/>
                <a:gd name="T86" fmla="*/ 1664 w 1690"/>
                <a:gd name="T87" fmla="*/ 1232 h 1862"/>
                <a:gd name="T88" fmla="*/ 1602 w 1690"/>
                <a:gd name="T89" fmla="*/ 1224 h 1862"/>
                <a:gd name="T90" fmla="*/ 1520 w 1690"/>
                <a:gd name="T91" fmla="*/ 1240 h 1862"/>
                <a:gd name="T92" fmla="*/ 1510 w 1690"/>
                <a:gd name="T93" fmla="*/ 1164 h 1862"/>
                <a:gd name="T94" fmla="*/ 1512 w 1690"/>
                <a:gd name="T95" fmla="*/ 634 h 1862"/>
                <a:gd name="T96" fmla="*/ 1562 w 1690"/>
                <a:gd name="T97" fmla="*/ 612 h 1862"/>
                <a:gd name="T98" fmla="*/ 1648 w 1690"/>
                <a:gd name="T99" fmla="*/ 640 h 1862"/>
                <a:gd name="T100" fmla="*/ 1688 w 1690"/>
                <a:gd name="T101" fmla="*/ 590 h 1862"/>
                <a:gd name="T102" fmla="*/ 1660 w 1690"/>
                <a:gd name="T103" fmla="*/ 468 h 1862"/>
                <a:gd name="T104" fmla="*/ 1556 w 1690"/>
                <a:gd name="T105" fmla="*/ 378 h 1862"/>
                <a:gd name="T106" fmla="*/ 1498 w 1690"/>
                <a:gd name="T107" fmla="*/ 400 h 1862"/>
                <a:gd name="T108" fmla="*/ 1482 w 1690"/>
                <a:gd name="T109" fmla="*/ 488 h 1862"/>
                <a:gd name="T110" fmla="*/ 1432 w 1690"/>
                <a:gd name="T111" fmla="*/ 51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0" h="1862">
                  <a:moveTo>
                    <a:pt x="982" y="242"/>
                  </a:moveTo>
                  <a:lnTo>
                    <a:pt x="982" y="242"/>
                  </a:lnTo>
                  <a:lnTo>
                    <a:pt x="960" y="236"/>
                  </a:lnTo>
                  <a:lnTo>
                    <a:pt x="936" y="224"/>
                  </a:lnTo>
                  <a:lnTo>
                    <a:pt x="926" y="218"/>
                  </a:lnTo>
                  <a:lnTo>
                    <a:pt x="918" y="212"/>
                  </a:lnTo>
                  <a:lnTo>
                    <a:pt x="912" y="202"/>
                  </a:lnTo>
                  <a:lnTo>
                    <a:pt x="910" y="194"/>
                  </a:lnTo>
                  <a:lnTo>
                    <a:pt x="910" y="194"/>
                  </a:lnTo>
                  <a:lnTo>
                    <a:pt x="912" y="182"/>
                  </a:lnTo>
                  <a:lnTo>
                    <a:pt x="914" y="172"/>
                  </a:lnTo>
                  <a:lnTo>
                    <a:pt x="918" y="164"/>
                  </a:lnTo>
                  <a:lnTo>
                    <a:pt x="922" y="158"/>
                  </a:lnTo>
                  <a:lnTo>
                    <a:pt x="936" y="146"/>
                  </a:lnTo>
                  <a:lnTo>
                    <a:pt x="950" y="138"/>
                  </a:lnTo>
                  <a:lnTo>
                    <a:pt x="964" y="130"/>
                  </a:lnTo>
                  <a:lnTo>
                    <a:pt x="978" y="120"/>
                  </a:lnTo>
                  <a:lnTo>
                    <a:pt x="982" y="112"/>
                  </a:lnTo>
                  <a:lnTo>
                    <a:pt x="986" y="104"/>
                  </a:lnTo>
                  <a:lnTo>
                    <a:pt x="990" y="96"/>
                  </a:lnTo>
                  <a:lnTo>
                    <a:pt x="990" y="84"/>
                  </a:lnTo>
                  <a:lnTo>
                    <a:pt x="990" y="84"/>
                  </a:lnTo>
                  <a:lnTo>
                    <a:pt x="990" y="72"/>
                  </a:lnTo>
                  <a:lnTo>
                    <a:pt x="986" y="62"/>
                  </a:lnTo>
                  <a:lnTo>
                    <a:pt x="982" y="54"/>
                  </a:lnTo>
                  <a:lnTo>
                    <a:pt x="974" y="44"/>
                  </a:lnTo>
                  <a:lnTo>
                    <a:pt x="966" y="36"/>
                  </a:lnTo>
                  <a:lnTo>
                    <a:pt x="958" y="30"/>
                  </a:lnTo>
                  <a:lnTo>
                    <a:pt x="936" y="18"/>
                  </a:lnTo>
                  <a:lnTo>
                    <a:pt x="912" y="10"/>
                  </a:lnTo>
                  <a:lnTo>
                    <a:pt x="888" y="4"/>
                  </a:lnTo>
                  <a:lnTo>
                    <a:pt x="866" y="0"/>
                  </a:lnTo>
                  <a:lnTo>
                    <a:pt x="846" y="0"/>
                  </a:lnTo>
                  <a:lnTo>
                    <a:pt x="846" y="0"/>
                  </a:lnTo>
                  <a:lnTo>
                    <a:pt x="828" y="0"/>
                  </a:lnTo>
                  <a:lnTo>
                    <a:pt x="804" y="4"/>
                  </a:lnTo>
                  <a:lnTo>
                    <a:pt x="780" y="10"/>
                  </a:lnTo>
                  <a:lnTo>
                    <a:pt x="756" y="18"/>
                  </a:lnTo>
                  <a:lnTo>
                    <a:pt x="736" y="30"/>
                  </a:lnTo>
                  <a:lnTo>
                    <a:pt x="726" y="36"/>
                  </a:lnTo>
                  <a:lnTo>
                    <a:pt x="718" y="44"/>
                  </a:lnTo>
                  <a:lnTo>
                    <a:pt x="712" y="54"/>
                  </a:lnTo>
                  <a:lnTo>
                    <a:pt x="706" y="62"/>
                  </a:lnTo>
                  <a:lnTo>
                    <a:pt x="704" y="72"/>
                  </a:lnTo>
                  <a:lnTo>
                    <a:pt x="702" y="84"/>
                  </a:lnTo>
                  <a:lnTo>
                    <a:pt x="702" y="84"/>
                  </a:lnTo>
                  <a:lnTo>
                    <a:pt x="704" y="96"/>
                  </a:lnTo>
                  <a:lnTo>
                    <a:pt x="706" y="104"/>
                  </a:lnTo>
                  <a:lnTo>
                    <a:pt x="710" y="112"/>
                  </a:lnTo>
                  <a:lnTo>
                    <a:pt x="716" y="120"/>
                  </a:lnTo>
                  <a:lnTo>
                    <a:pt x="728" y="130"/>
                  </a:lnTo>
                  <a:lnTo>
                    <a:pt x="742" y="138"/>
                  </a:lnTo>
                  <a:lnTo>
                    <a:pt x="758" y="146"/>
                  </a:lnTo>
                  <a:lnTo>
                    <a:pt x="770" y="158"/>
                  </a:lnTo>
                  <a:lnTo>
                    <a:pt x="776" y="164"/>
                  </a:lnTo>
                  <a:lnTo>
                    <a:pt x="778" y="172"/>
                  </a:lnTo>
                  <a:lnTo>
                    <a:pt x="782" y="182"/>
                  </a:lnTo>
                  <a:lnTo>
                    <a:pt x="782" y="194"/>
                  </a:lnTo>
                  <a:lnTo>
                    <a:pt x="782" y="194"/>
                  </a:lnTo>
                  <a:lnTo>
                    <a:pt x="780" y="202"/>
                  </a:lnTo>
                  <a:lnTo>
                    <a:pt x="774" y="212"/>
                  </a:lnTo>
                  <a:lnTo>
                    <a:pt x="766" y="218"/>
                  </a:lnTo>
                  <a:lnTo>
                    <a:pt x="756" y="224"/>
                  </a:lnTo>
                  <a:lnTo>
                    <a:pt x="734" y="236"/>
                  </a:lnTo>
                  <a:lnTo>
                    <a:pt x="712" y="242"/>
                  </a:lnTo>
                  <a:lnTo>
                    <a:pt x="446" y="238"/>
                  </a:lnTo>
                  <a:lnTo>
                    <a:pt x="306" y="484"/>
                  </a:lnTo>
                  <a:lnTo>
                    <a:pt x="306" y="484"/>
                  </a:lnTo>
                  <a:lnTo>
                    <a:pt x="288" y="500"/>
                  </a:lnTo>
                  <a:lnTo>
                    <a:pt x="268" y="514"/>
                  </a:lnTo>
                  <a:lnTo>
                    <a:pt x="258" y="518"/>
                  </a:lnTo>
                  <a:lnTo>
                    <a:pt x="248" y="522"/>
                  </a:lnTo>
                  <a:lnTo>
                    <a:pt x="238" y="522"/>
                  </a:lnTo>
                  <a:lnTo>
                    <a:pt x="230" y="520"/>
                  </a:lnTo>
                  <a:lnTo>
                    <a:pt x="230" y="520"/>
                  </a:lnTo>
                  <a:lnTo>
                    <a:pt x="220" y="514"/>
                  </a:lnTo>
                  <a:lnTo>
                    <a:pt x="212" y="506"/>
                  </a:lnTo>
                  <a:lnTo>
                    <a:pt x="208" y="498"/>
                  </a:lnTo>
                  <a:lnTo>
                    <a:pt x="204" y="490"/>
                  </a:lnTo>
                  <a:lnTo>
                    <a:pt x="200" y="474"/>
                  </a:lnTo>
                  <a:lnTo>
                    <a:pt x="200" y="458"/>
                  </a:lnTo>
                  <a:lnTo>
                    <a:pt x="200" y="442"/>
                  </a:lnTo>
                  <a:lnTo>
                    <a:pt x="198" y="424"/>
                  </a:lnTo>
                  <a:lnTo>
                    <a:pt x="196" y="416"/>
                  </a:lnTo>
                  <a:lnTo>
                    <a:pt x="190" y="410"/>
                  </a:lnTo>
                  <a:lnTo>
                    <a:pt x="184" y="402"/>
                  </a:lnTo>
                  <a:lnTo>
                    <a:pt x="174" y="396"/>
                  </a:lnTo>
                  <a:lnTo>
                    <a:pt x="174" y="396"/>
                  </a:lnTo>
                  <a:lnTo>
                    <a:pt x="164" y="390"/>
                  </a:lnTo>
                  <a:lnTo>
                    <a:pt x="154" y="388"/>
                  </a:lnTo>
                  <a:lnTo>
                    <a:pt x="142" y="388"/>
                  </a:lnTo>
                  <a:lnTo>
                    <a:pt x="132" y="390"/>
                  </a:lnTo>
                  <a:lnTo>
                    <a:pt x="122" y="392"/>
                  </a:lnTo>
                  <a:lnTo>
                    <a:pt x="110" y="398"/>
                  </a:lnTo>
                  <a:lnTo>
                    <a:pt x="90" y="410"/>
                  </a:lnTo>
                  <a:lnTo>
                    <a:pt x="70" y="426"/>
                  </a:lnTo>
                  <a:lnTo>
                    <a:pt x="54" y="444"/>
                  </a:lnTo>
                  <a:lnTo>
                    <a:pt x="40" y="462"/>
                  </a:lnTo>
                  <a:lnTo>
                    <a:pt x="30" y="478"/>
                  </a:lnTo>
                  <a:lnTo>
                    <a:pt x="30" y="478"/>
                  </a:lnTo>
                  <a:lnTo>
                    <a:pt x="20" y="496"/>
                  </a:lnTo>
                  <a:lnTo>
                    <a:pt x="12" y="516"/>
                  </a:lnTo>
                  <a:lnTo>
                    <a:pt x="4" y="540"/>
                  </a:lnTo>
                  <a:lnTo>
                    <a:pt x="0" y="566"/>
                  </a:lnTo>
                  <a:lnTo>
                    <a:pt x="0" y="590"/>
                  </a:lnTo>
                  <a:lnTo>
                    <a:pt x="2" y="602"/>
                  </a:lnTo>
                  <a:lnTo>
                    <a:pt x="4" y="612"/>
                  </a:lnTo>
                  <a:lnTo>
                    <a:pt x="8" y="622"/>
                  </a:lnTo>
                  <a:lnTo>
                    <a:pt x="14" y="630"/>
                  </a:lnTo>
                  <a:lnTo>
                    <a:pt x="20" y="638"/>
                  </a:lnTo>
                  <a:lnTo>
                    <a:pt x="30" y="644"/>
                  </a:lnTo>
                  <a:lnTo>
                    <a:pt x="30" y="644"/>
                  </a:lnTo>
                  <a:lnTo>
                    <a:pt x="40" y="650"/>
                  </a:lnTo>
                  <a:lnTo>
                    <a:pt x="50" y="652"/>
                  </a:lnTo>
                  <a:lnTo>
                    <a:pt x="58" y="652"/>
                  </a:lnTo>
                  <a:lnTo>
                    <a:pt x="68" y="652"/>
                  </a:lnTo>
                  <a:lnTo>
                    <a:pt x="82" y="646"/>
                  </a:lnTo>
                  <a:lnTo>
                    <a:pt x="98" y="638"/>
                  </a:lnTo>
                  <a:lnTo>
                    <a:pt x="112" y="628"/>
                  </a:lnTo>
                  <a:lnTo>
                    <a:pt x="128" y="624"/>
                  </a:lnTo>
                  <a:lnTo>
                    <a:pt x="136" y="622"/>
                  </a:lnTo>
                  <a:lnTo>
                    <a:pt x="144" y="622"/>
                  </a:lnTo>
                  <a:lnTo>
                    <a:pt x="154" y="626"/>
                  </a:lnTo>
                  <a:lnTo>
                    <a:pt x="166" y="630"/>
                  </a:lnTo>
                  <a:lnTo>
                    <a:pt x="166" y="630"/>
                  </a:lnTo>
                  <a:lnTo>
                    <a:pt x="172" y="636"/>
                  </a:lnTo>
                  <a:lnTo>
                    <a:pt x="176" y="646"/>
                  </a:lnTo>
                  <a:lnTo>
                    <a:pt x="178" y="656"/>
                  </a:lnTo>
                  <a:lnTo>
                    <a:pt x="180" y="668"/>
                  </a:lnTo>
                  <a:lnTo>
                    <a:pt x="176" y="692"/>
                  </a:lnTo>
                  <a:lnTo>
                    <a:pt x="172" y="714"/>
                  </a:lnTo>
                  <a:lnTo>
                    <a:pt x="48" y="928"/>
                  </a:lnTo>
                  <a:lnTo>
                    <a:pt x="178" y="1152"/>
                  </a:lnTo>
                  <a:lnTo>
                    <a:pt x="178" y="1152"/>
                  </a:lnTo>
                  <a:lnTo>
                    <a:pt x="184" y="1174"/>
                  </a:lnTo>
                  <a:lnTo>
                    <a:pt x="186" y="1200"/>
                  </a:lnTo>
                  <a:lnTo>
                    <a:pt x="186" y="1212"/>
                  </a:lnTo>
                  <a:lnTo>
                    <a:pt x="184" y="1222"/>
                  </a:lnTo>
                  <a:lnTo>
                    <a:pt x="178" y="1230"/>
                  </a:lnTo>
                  <a:lnTo>
                    <a:pt x="172" y="1236"/>
                  </a:lnTo>
                  <a:lnTo>
                    <a:pt x="172" y="1236"/>
                  </a:lnTo>
                  <a:lnTo>
                    <a:pt x="162" y="1242"/>
                  </a:lnTo>
                  <a:lnTo>
                    <a:pt x="152" y="1244"/>
                  </a:lnTo>
                  <a:lnTo>
                    <a:pt x="142" y="1246"/>
                  </a:lnTo>
                  <a:lnTo>
                    <a:pt x="134" y="1244"/>
                  </a:lnTo>
                  <a:lnTo>
                    <a:pt x="118" y="1238"/>
                  </a:lnTo>
                  <a:lnTo>
                    <a:pt x="104" y="1230"/>
                  </a:lnTo>
                  <a:lnTo>
                    <a:pt x="90" y="1222"/>
                  </a:lnTo>
                  <a:lnTo>
                    <a:pt x="74" y="1216"/>
                  </a:lnTo>
                  <a:lnTo>
                    <a:pt x="66" y="1214"/>
                  </a:lnTo>
                  <a:lnTo>
                    <a:pt x="56" y="1216"/>
                  </a:lnTo>
                  <a:lnTo>
                    <a:pt x="48" y="1218"/>
                  </a:lnTo>
                  <a:lnTo>
                    <a:pt x="36" y="1222"/>
                  </a:lnTo>
                  <a:lnTo>
                    <a:pt x="36" y="1222"/>
                  </a:lnTo>
                  <a:lnTo>
                    <a:pt x="28" y="1228"/>
                  </a:lnTo>
                  <a:lnTo>
                    <a:pt x="20" y="1236"/>
                  </a:lnTo>
                  <a:lnTo>
                    <a:pt x="14" y="1246"/>
                  </a:lnTo>
                  <a:lnTo>
                    <a:pt x="10" y="1256"/>
                  </a:lnTo>
                  <a:lnTo>
                    <a:pt x="8" y="1266"/>
                  </a:lnTo>
                  <a:lnTo>
                    <a:pt x="6" y="1278"/>
                  </a:lnTo>
                  <a:lnTo>
                    <a:pt x="6" y="1302"/>
                  </a:lnTo>
                  <a:lnTo>
                    <a:pt x="12" y="1328"/>
                  </a:lnTo>
                  <a:lnTo>
                    <a:pt x="18" y="1350"/>
                  </a:lnTo>
                  <a:lnTo>
                    <a:pt x="26" y="1372"/>
                  </a:lnTo>
                  <a:lnTo>
                    <a:pt x="36" y="1390"/>
                  </a:lnTo>
                  <a:lnTo>
                    <a:pt x="36" y="1390"/>
                  </a:lnTo>
                  <a:lnTo>
                    <a:pt x="46" y="1406"/>
                  </a:lnTo>
                  <a:lnTo>
                    <a:pt x="60" y="1424"/>
                  </a:lnTo>
                  <a:lnTo>
                    <a:pt x="78" y="1442"/>
                  </a:lnTo>
                  <a:lnTo>
                    <a:pt x="96" y="1458"/>
                  </a:lnTo>
                  <a:lnTo>
                    <a:pt x="118" y="1470"/>
                  </a:lnTo>
                  <a:lnTo>
                    <a:pt x="128" y="1474"/>
                  </a:lnTo>
                  <a:lnTo>
                    <a:pt x="138" y="1478"/>
                  </a:lnTo>
                  <a:lnTo>
                    <a:pt x="150" y="1480"/>
                  </a:lnTo>
                  <a:lnTo>
                    <a:pt x="160" y="1480"/>
                  </a:lnTo>
                  <a:lnTo>
                    <a:pt x="170" y="1476"/>
                  </a:lnTo>
                  <a:lnTo>
                    <a:pt x="180" y="1472"/>
                  </a:lnTo>
                  <a:lnTo>
                    <a:pt x="180" y="1472"/>
                  </a:lnTo>
                  <a:lnTo>
                    <a:pt x="190" y="1466"/>
                  </a:lnTo>
                  <a:lnTo>
                    <a:pt x="196" y="1458"/>
                  </a:lnTo>
                  <a:lnTo>
                    <a:pt x="202" y="1450"/>
                  </a:lnTo>
                  <a:lnTo>
                    <a:pt x="204" y="1442"/>
                  </a:lnTo>
                  <a:lnTo>
                    <a:pt x="208" y="1426"/>
                  </a:lnTo>
                  <a:lnTo>
                    <a:pt x="208" y="1410"/>
                  </a:lnTo>
                  <a:lnTo>
                    <a:pt x="208" y="1392"/>
                  </a:lnTo>
                  <a:lnTo>
                    <a:pt x="210" y="1376"/>
                  </a:lnTo>
                  <a:lnTo>
                    <a:pt x="214" y="1368"/>
                  </a:lnTo>
                  <a:lnTo>
                    <a:pt x="218" y="1362"/>
                  </a:lnTo>
                  <a:lnTo>
                    <a:pt x="226" y="1354"/>
                  </a:lnTo>
                  <a:lnTo>
                    <a:pt x="236" y="1348"/>
                  </a:lnTo>
                  <a:lnTo>
                    <a:pt x="236" y="1348"/>
                  </a:lnTo>
                  <a:lnTo>
                    <a:pt x="244" y="1344"/>
                  </a:lnTo>
                  <a:lnTo>
                    <a:pt x="254" y="1346"/>
                  </a:lnTo>
                  <a:lnTo>
                    <a:pt x="264" y="1348"/>
                  </a:lnTo>
                  <a:lnTo>
                    <a:pt x="276" y="1354"/>
                  </a:lnTo>
                  <a:lnTo>
                    <a:pt x="296" y="1368"/>
                  </a:lnTo>
                  <a:lnTo>
                    <a:pt x="312" y="1384"/>
                  </a:lnTo>
                  <a:lnTo>
                    <a:pt x="448" y="1620"/>
                  </a:lnTo>
                  <a:lnTo>
                    <a:pt x="712" y="1620"/>
                  </a:lnTo>
                  <a:lnTo>
                    <a:pt x="712" y="1620"/>
                  </a:lnTo>
                  <a:lnTo>
                    <a:pt x="734" y="1628"/>
                  </a:lnTo>
                  <a:lnTo>
                    <a:pt x="756" y="1638"/>
                  </a:lnTo>
                  <a:lnTo>
                    <a:pt x="766" y="1644"/>
                  </a:lnTo>
                  <a:lnTo>
                    <a:pt x="774" y="1652"/>
                  </a:lnTo>
                  <a:lnTo>
                    <a:pt x="780" y="1660"/>
                  </a:lnTo>
                  <a:lnTo>
                    <a:pt x="782" y="1668"/>
                  </a:lnTo>
                  <a:lnTo>
                    <a:pt x="782" y="1668"/>
                  </a:lnTo>
                  <a:lnTo>
                    <a:pt x="782" y="1680"/>
                  </a:lnTo>
                  <a:lnTo>
                    <a:pt x="778" y="1690"/>
                  </a:lnTo>
                  <a:lnTo>
                    <a:pt x="776" y="1698"/>
                  </a:lnTo>
                  <a:lnTo>
                    <a:pt x="770" y="1704"/>
                  </a:lnTo>
                  <a:lnTo>
                    <a:pt x="758" y="1716"/>
                  </a:lnTo>
                  <a:lnTo>
                    <a:pt x="742" y="1724"/>
                  </a:lnTo>
                  <a:lnTo>
                    <a:pt x="728" y="1732"/>
                  </a:lnTo>
                  <a:lnTo>
                    <a:pt x="716" y="1742"/>
                  </a:lnTo>
                  <a:lnTo>
                    <a:pt x="710" y="1750"/>
                  </a:lnTo>
                  <a:lnTo>
                    <a:pt x="706" y="1758"/>
                  </a:lnTo>
                  <a:lnTo>
                    <a:pt x="704" y="1766"/>
                  </a:lnTo>
                  <a:lnTo>
                    <a:pt x="702" y="1778"/>
                  </a:lnTo>
                  <a:lnTo>
                    <a:pt x="702" y="1778"/>
                  </a:lnTo>
                  <a:lnTo>
                    <a:pt x="704" y="1790"/>
                  </a:lnTo>
                  <a:lnTo>
                    <a:pt x="706" y="1800"/>
                  </a:lnTo>
                  <a:lnTo>
                    <a:pt x="712" y="1810"/>
                  </a:lnTo>
                  <a:lnTo>
                    <a:pt x="718" y="1818"/>
                  </a:lnTo>
                  <a:lnTo>
                    <a:pt x="726" y="1826"/>
                  </a:lnTo>
                  <a:lnTo>
                    <a:pt x="736" y="1832"/>
                  </a:lnTo>
                  <a:lnTo>
                    <a:pt x="756" y="1844"/>
                  </a:lnTo>
                  <a:lnTo>
                    <a:pt x="780" y="1852"/>
                  </a:lnTo>
                  <a:lnTo>
                    <a:pt x="804" y="1858"/>
                  </a:lnTo>
                  <a:lnTo>
                    <a:pt x="828" y="1862"/>
                  </a:lnTo>
                  <a:lnTo>
                    <a:pt x="846" y="1862"/>
                  </a:lnTo>
                  <a:lnTo>
                    <a:pt x="846" y="1862"/>
                  </a:lnTo>
                  <a:lnTo>
                    <a:pt x="866" y="1862"/>
                  </a:lnTo>
                  <a:lnTo>
                    <a:pt x="888" y="1858"/>
                  </a:lnTo>
                  <a:lnTo>
                    <a:pt x="912" y="1852"/>
                  </a:lnTo>
                  <a:lnTo>
                    <a:pt x="936" y="1844"/>
                  </a:lnTo>
                  <a:lnTo>
                    <a:pt x="958" y="1832"/>
                  </a:lnTo>
                  <a:lnTo>
                    <a:pt x="966" y="1826"/>
                  </a:lnTo>
                  <a:lnTo>
                    <a:pt x="974" y="1818"/>
                  </a:lnTo>
                  <a:lnTo>
                    <a:pt x="982" y="1810"/>
                  </a:lnTo>
                  <a:lnTo>
                    <a:pt x="986" y="1800"/>
                  </a:lnTo>
                  <a:lnTo>
                    <a:pt x="990" y="1790"/>
                  </a:lnTo>
                  <a:lnTo>
                    <a:pt x="990" y="1778"/>
                  </a:lnTo>
                  <a:lnTo>
                    <a:pt x="990" y="1778"/>
                  </a:lnTo>
                  <a:lnTo>
                    <a:pt x="990" y="1766"/>
                  </a:lnTo>
                  <a:lnTo>
                    <a:pt x="986" y="1758"/>
                  </a:lnTo>
                  <a:lnTo>
                    <a:pt x="982" y="1750"/>
                  </a:lnTo>
                  <a:lnTo>
                    <a:pt x="978" y="1742"/>
                  </a:lnTo>
                  <a:lnTo>
                    <a:pt x="964" y="1732"/>
                  </a:lnTo>
                  <a:lnTo>
                    <a:pt x="950" y="1724"/>
                  </a:lnTo>
                  <a:lnTo>
                    <a:pt x="936" y="1716"/>
                  </a:lnTo>
                  <a:lnTo>
                    <a:pt x="922" y="1704"/>
                  </a:lnTo>
                  <a:lnTo>
                    <a:pt x="918" y="1698"/>
                  </a:lnTo>
                  <a:lnTo>
                    <a:pt x="914" y="1690"/>
                  </a:lnTo>
                  <a:lnTo>
                    <a:pt x="912" y="1680"/>
                  </a:lnTo>
                  <a:lnTo>
                    <a:pt x="910" y="1668"/>
                  </a:lnTo>
                  <a:lnTo>
                    <a:pt x="910" y="1668"/>
                  </a:lnTo>
                  <a:lnTo>
                    <a:pt x="912" y="1660"/>
                  </a:lnTo>
                  <a:lnTo>
                    <a:pt x="918" y="1652"/>
                  </a:lnTo>
                  <a:lnTo>
                    <a:pt x="926" y="1644"/>
                  </a:lnTo>
                  <a:lnTo>
                    <a:pt x="936" y="1638"/>
                  </a:lnTo>
                  <a:lnTo>
                    <a:pt x="960" y="1628"/>
                  </a:lnTo>
                  <a:lnTo>
                    <a:pt x="982" y="1620"/>
                  </a:lnTo>
                  <a:lnTo>
                    <a:pt x="1248" y="1620"/>
                  </a:lnTo>
                  <a:lnTo>
                    <a:pt x="1386" y="1380"/>
                  </a:lnTo>
                  <a:lnTo>
                    <a:pt x="1386" y="1380"/>
                  </a:lnTo>
                  <a:lnTo>
                    <a:pt x="1402" y="1366"/>
                  </a:lnTo>
                  <a:lnTo>
                    <a:pt x="1420" y="1354"/>
                  </a:lnTo>
                  <a:lnTo>
                    <a:pt x="1430" y="1350"/>
                  </a:lnTo>
                  <a:lnTo>
                    <a:pt x="1440" y="1348"/>
                  </a:lnTo>
                  <a:lnTo>
                    <a:pt x="1448" y="1348"/>
                  </a:lnTo>
                  <a:lnTo>
                    <a:pt x="1456" y="1350"/>
                  </a:lnTo>
                  <a:lnTo>
                    <a:pt x="1456" y="1350"/>
                  </a:lnTo>
                  <a:lnTo>
                    <a:pt x="1464" y="1356"/>
                  </a:lnTo>
                  <a:lnTo>
                    <a:pt x="1472" y="1364"/>
                  </a:lnTo>
                  <a:lnTo>
                    <a:pt x="1478" y="1372"/>
                  </a:lnTo>
                  <a:lnTo>
                    <a:pt x="1480" y="1380"/>
                  </a:lnTo>
                  <a:lnTo>
                    <a:pt x="1484" y="1396"/>
                  </a:lnTo>
                  <a:lnTo>
                    <a:pt x="1484" y="1412"/>
                  </a:lnTo>
                  <a:lnTo>
                    <a:pt x="1484" y="1430"/>
                  </a:lnTo>
                  <a:lnTo>
                    <a:pt x="1486" y="1446"/>
                  </a:lnTo>
                  <a:lnTo>
                    <a:pt x="1490" y="1454"/>
                  </a:lnTo>
                  <a:lnTo>
                    <a:pt x="1494" y="1460"/>
                  </a:lnTo>
                  <a:lnTo>
                    <a:pt x="1502" y="1468"/>
                  </a:lnTo>
                  <a:lnTo>
                    <a:pt x="1510" y="1474"/>
                  </a:lnTo>
                  <a:lnTo>
                    <a:pt x="1510" y="1474"/>
                  </a:lnTo>
                  <a:lnTo>
                    <a:pt x="1520" y="1480"/>
                  </a:lnTo>
                  <a:lnTo>
                    <a:pt x="1530" y="1482"/>
                  </a:lnTo>
                  <a:lnTo>
                    <a:pt x="1542" y="1482"/>
                  </a:lnTo>
                  <a:lnTo>
                    <a:pt x="1552" y="1480"/>
                  </a:lnTo>
                  <a:lnTo>
                    <a:pt x="1564" y="1478"/>
                  </a:lnTo>
                  <a:lnTo>
                    <a:pt x="1574" y="1474"/>
                  </a:lnTo>
                  <a:lnTo>
                    <a:pt x="1594" y="1460"/>
                  </a:lnTo>
                  <a:lnTo>
                    <a:pt x="1614" y="1444"/>
                  </a:lnTo>
                  <a:lnTo>
                    <a:pt x="1630" y="1426"/>
                  </a:lnTo>
                  <a:lnTo>
                    <a:pt x="1644" y="1408"/>
                  </a:lnTo>
                  <a:lnTo>
                    <a:pt x="1656" y="1392"/>
                  </a:lnTo>
                  <a:lnTo>
                    <a:pt x="1656" y="1392"/>
                  </a:lnTo>
                  <a:lnTo>
                    <a:pt x="1664" y="1374"/>
                  </a:lnTo>
                  <a:lnTo>
                    <a:pt x="1672" y="1354"/>
                  </a:lnTo>
                  <a:lnTo>
                    <a:pt x="1680" y="1330"/>
                  </a:lnTo>
                  <a:lnTo>
                    <a:pt x="1684" y="1306"/>
                  </a:lnTo>
                  <a:lnTo>
                    <a:pt x="1684" y="1280"/>
                  </a:lnTo>
                  <a:lnTo>
                    <a:pt x="1684" y="1270"/>
                  </a:lnTo>
                  <a:lnTo>
                    <a:pt x="1680" y="1258"/>
                  </a:lnTo>
                  <a:lnTo>
                    <a:pt x="1676" y="1248"/>
                  </a:lnTo>
                  <a:lnTo>
                    <a:pt x="1670" y="1240"/>
                  </a:lnTo>
                  <a:lnTo>
                    <a:pt x="1664" y="1232"/>
                  </a:lnTo>
                  <a:lnTo>
                    <a:pt x="1654" y="1226"/>
                  </a:lnTo>
                  <a:lnTo>
                    <a:pt x="1654" y="1226"/>
                  </a:lnTo>
                  <a:lnTo>
                    <a:pt x="1644" y="1220"/>
                  </a:lnTo>
                  <a:lnTo>
                    <a:pt x="1634" y="1218"/>
                  </a:lnTo>
                  <a:lnTo>
                    <a:pt x="1626" y="1218"/>
                  </a:lnTo>
                  <a:lnTo>
                    <a:pt x="1618" y="1218"/>
                  </a:lnTo>
                  <a:lnTo>
                    <a:pt x="1602" y="1224"/>
                  </a:lnTo>
                  <a:lnTo>
                    <a:pt x="1588" y="1234"/>
                  </a:lnTo>
                  <a:lnTo>
                    <a:pt x="1572" y="1242"/>
                  </a:lnTo>
                  <a:lnTo>
                    <a:pt x="1558" y="1248"/>
                  </a:lnTo>
                  <a:lnTo>
                    <a:pt x="1548" y="1248"/>
                  </a:lnTo>
                  <a:lnTo>
                    <a:pt x="1540" y="1248"/>
                  </a:lnTo>
                  <a:lnTo>
                    <a:pt x="1530" y="1244"/>
                  </a:lnTo>
                  <a:lnTo>
                    <a:pt x="1520" y="1240"/>
                  </a:lnTo>
                  <a:lnTo>
                    <a:pt x="1520" y="1240"/>
                  </a:lnTo>
                  <a:lnTo>
                    <a:pt x="1514" y="1234"/>
                  </a:lnTo>
                  <a:lnTo>
                    <a:pt x="1508" y="1226"/>
                  </a:lnTo>
                  <a:lnTo>
                    <a:pt x="1506" y="1218"/>
                  </a:lnTo>
                  <a:lnTo>
                    <a:pt x="1506" y="1208"/>
                  </a:lnTo>
                  <a:lnTo>
                    <a:pt x="1506" y="1186"/>
                  </a:lnTo>
                  <a:lnTo>
                    <a:pt x="1510" y="1164"/>
                  </a:lnTo>
                  <a:lnTo>
                    <a:pt x="1648" y="928"/>
                  </a:lnTo>
                  <a:lnTo>
                    <a:pt x="1516" y="700"/>
                  </a:lnTo>
                  <a:lnTo>
                    <a:pt x="1516" y="700"/>
                  </a:lnTo>
                  <a:lnTo>
                    <a:pt x="1512" y="678"/>
                  </a:lnTo>
                  <a:lnTo>
                    <a:pt x="1510" y="656"/>
                  </a:lnTo>
                  <a:lnTo>
                    <a:pt x="1510" y="644"/>
                  </a:lnTo>
                  <a:lnTo>
                    <a:pt x="1512" y="634"/>
                  </a:lnTo>
                  <a:lnTo>
                    <a:pt x="1518" y="626"/>
                  </a:lnTo>
                  <a:lnTo>
                    <a:pt x="1524" y="620"/>
                  </a:lnTo>
                  <a:lnTo>
                    <a:pt x="1524" y="620"/>
                  </a:lnTo>
                  <a:lnTo>
                    <a:pt x="1534" y="616"/>
                  </a:lnTo>
                  <a:lnTo>
                    <a:pt x="1544" y="612"/>
                  </a:lnTo>
                  <a:lnTo>
                    <a:pt x="1552" y="612"/>
                  </a:lnTo>
                  <a:lnTo>
                    <a:pt x="1562" y="612"/>
                  </a:lnTo>
                  <a:lnTo>
                    <a:pt x="1576" y="618"/>
                  </a:lnTo>
                  <a:lnTo>
                    <a:pt x="1592" y="626"/>
                  </a:lnTo>
                  <a:lnTo>
                    <a:pt x="1606" y="636"/>
                  </a:lnTo>
                  <a:lnTo>
                    <a:pt x="1622" y="642"/>
                  </a:lnTo>
                  <a:lnTo>
                    <a:pt x="1630" y="642"/>
                  </a:lnTo>
                  <a:lnTo>
                    <a:pt x="1638" y="642"/>
                  </a:lnTo>
                  <a:lnTo>
                    <a:pt x="1648" y="640"/>
                  </a:lnTo>
                  <a:lnTo>
                    <a:pt x="1658" y="634"/>
                  </a:lnTo>
                  <a:lnTo>
                    <a:pt x="1658" y="634"/>
                  </a:lnTo>
                  <a:lnTo>
                    <a:pt x="1668" y="628"/>
                  </a:lnTo>
                  <a:lnTo>
                    <a:pt x="1676" y="620"/>
                  </a:lnTo>
                  <a:lnTo>
                    <a:pt x="1682" y="612"/>
                  </a:lnTo>
                  <a:lnTo>
                    <a:pt x="1686" y="602"/>
                  </a:lnTo>
                  <a:lnTo>
                    <a:pt x="1688" y="590"/>
                  </a:lnTo>
                  <a:lnTo>
                    <a:pt x="1690" y="580"/>
                  </a:lnTo>
                  <a:lnTo>
                    <a:pt x="1688" y="554"/>
                  </a:lnTo>
                  <a:lnTo>
                    <a:pt x="1684" y="530"/>
                  </a:lnTo>
                  <a:lnTo>
                    <a:pt x="1678" y="506"/>
                  </a:lnTo>
                  <a:lnTo>
                    <a:pt x="1668" y="486"/>
                  </a:lnTo>
                  <a:lnTo>
                    <a:pt x="1660" y="468"/>
                  </a:lnTo>
                  <a:lnTo>
                    <a:pt x="1660" y="468"/>
                  </a:lnTo>
                  <a:lnTo>
                    <a:pt x="1650" y="452"/>
                  </a:lnTo>
                  <a:lnTo>
                    <a:pt x="1636" y="434"/>
                  </a:lnTo>
                  <a:lnTo>
                    <a:pt x="1618" y="416"/>
                  </a:lnTo>
                  <a:lnTo>
                    <a:pt x="1598" y="400"/>
                  </a:lnTo>
                  <a:lnTo>
                    <a:pt x="1578" y="386"/>
                  </a:lnTo>
                  <a:lnTo>
                    <a:pt x="1568" y="382"/>
                  </a:lnTo>
                  <a:lnTo>
                    <a:pt x="1556" y="378"/>
                  </a:lnTo>
                  <a:lnTo>
                    <a:pt x="1546" y="378"/>
                  </a:lnTo>
                  <a:lnTo>
                    <a:pt x="1536" y="378"/>
                  </a:lnTo>
                  <a:lnTo>
                    <a:pt x="1524" y="380"/>
                  </a:lnTo>
                  <a:lnTo>
                    <a:pt x="1514" y="386"/>
                  </a:lnTo>
                  <a:lnTo>
                    <a:pt x="1514" y="386"/>
                  </a:lnTo>
                  <a:lnTo>
                    <a:pt x="1506" y="392"/>
                  </a:lnTo>
                  <a:lnTo>
                    <a:pt x="1498" y="400"/>
                  </a:lnTo>
                  <a:lnTo>
                    <a:pt x="1494" y="406"/>
                  </a:lnTo>
                  <a:lnTo>
                    <a:pt x="1490" y="414"/>
                  </a:lnTo>
                  <a:lnTo>
                    <a:pt x="1488" y="430"/>
                  </a:lnTo>
                  <a:lnTo>
                    <a:pt x="1488" y="448"/>
                  </a:lnTo>
                  <a:lnTo>
                    <a:pt x="1488" y="464"/>
                  </a:lnTo>
                  <a:lnTo>
                    <a:pt x="1486" y="480"/>
                  </a:lnTo>
                  <a:lnTo>
                    <a:pt x="1482" y="488"/>
                  </a:lnTo>
                  <a:lnTo>
                    <a:pt x="1476" y="496"/>
                  </a:lnTo>
                  <a:lnTo>
                    <a:pt x="1470" y="502"/>
                  </a:lnTo>
                  <a:lnTo>
                    <a:pt x="1460" y="510"/>
                  </a:lnTo>
                  <a:lnTo>
                    <a:pt x="1460" y="510"/>
                  </a:lnTo>
                  <a:lnTo>
                    <a:pt x="1452" y="512"/>
                  </a:lnTo>
                  <a:lnTo>
                    <a:pt x="1442" y="512"/>
                  </a:lnTo>
                  <a:lnTo>
                    <a:pt x="1432" y="510"/>
                  </a:lnTo>
                  <a:lnTo>
                    <a:pt x="1422" y="504"/>
                  </a:lnTo>
                  <a:lnTo>
                    <a:pt x="1404" y="490"/>
                  </a:lnTo>
                  <a:lnTo>
                    <a:pt x="1386" y="476"/>
                  </a:lnTo>
                  <a:lnTo>
                    <a:pt x="1246" y="236"/>
                  </a:lnTo>
                  <a:lnTo>
                    <a:pt x="982" y="242"/>
                  </a:lnTo>
                  <a:close/>
                </a:path>
              </a:pathLst>
            </a:custGeom>
            <a:solidFill>
              <a:srgbClr val="A1C6F7"/>
            </a:solidFill>
            <a:ln w="38100" cap="flat" cmpd="sng">
              <a:solidFill>
                <a:srgbClr val="5F5F5F"/>
              </a:solidFill>
              <a:prstDash val="solid"/>
              <a:round/>
              <a:headEnd type="none" w="med" len="med"/>
              <a:tailEnd type="none" w="med" len="med"/>
            </a:ln>
            <a:effectLst/>
            <a:scene3d>
              <a:camera prst="orthographicFront"/>
              <a:lightRig rig="twoPt" dir="t"/>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48" name="Freeform 3"/>
            <p:cNvSpPr>
              <a:spLocks/>
            </p:cNvSpPr>
            <p:nvPr/>
          </p:nvSpPr>
          <p:spPr bwMode="auto">
            <a:xfrm>
              <a:off x="3576638" y="4929188"/>
              <a:ext cx="2020887" cy="1717675"/>
            </a:xfrm>
            <a:custGeom>
              <a:avLst/>
              <a:gdLst>
                <a:gd name="T0" fmla="*/ 1602 w 1632"/>
                <a:gd name="T1" fmla="*/ 382 h 1386"/>
                <a:gd name="T2" fmla="*/ 1624 w 1632"/>
                <a:gd name="T3" fmla="*/ 360 h 1386"/>
                <a:gd name="T4" fmla="*/ 1632 w 1632"/>
                <a:gd name="T5" fmla="*/ 302 h 1386"/>
                <a:gd name="T6" fmla="*/ 1602 w 1632"/>
                <a:gd name="T7" fmla="*/ 216 h 1386"/>
                <a:gd name="T8" fmla="*/ 1570 w 1632"/>
                <a:gd name="T9" fmla="*/ 172 h 1386"/>
                <a:gd name="T10" fmla="*/ 1504 w 1632"/>
                <a:gd name="T11" fmla="*/ 128 h 1386"/>
                <a:gd name="T12" fmla="*/ 1474 w 1632"/>
                <a:gd name="T13" fmla="*/ 128 h 1386"/>
                <a:gd name="T14" fmla="*/ 1444 w 1632"/>
                <a:gd name="T15" fmla="*/ 148 h 1386"/>
                <a:gd name="T16" fmla="*/ 1434 w 1632"/>
                <a:gd name="T17" fmla="*/ 196 h 1386"/>
                <a:gd name="T18" fmla="*/ 1422 w 1632"/>
                <a:gd name="T19" fmla="*/ 244 h 1386"/>
                <a:gd name="T20" fmla="*/ 1400 w 1632"/>
                <a:gd name="T21" fmla="*/ 260 h 1386"/>
                <a:gd name="T22" fmla="*/ 1376 w 1632"/>
                <a:gd name="T23" fmla="*/ 258 h 1386"/>
                <a:gd name="T24" fmla="*/ 1200 w 1632"/>
                <a:gd name="T25" fmla="*/ 0 h 1386"/>
                <a:gd name="T26" fmla="*/ 890 w 1632"/>
                <a:gd name="T27" fmla="*/ 18 h 1386"/>
                <a:gd name="T28" fmla="*/ 864 w 1632"/>
                <a:gd name="T29" fmla="*/ 48 h 1386"/>
                <a:gd name="T30" fmla="*/ 872 w 1632"/>
                <a:gd name="T31" fmla="*/ 78 h 1386"/>
                <a:gd name="T32" fmla="*/ 918 w 1632"/>
                <a:gd name="T33" fmla="*/ 112 h 1386"/>
                <a:gd name="T34" fmla="*/ 944 w 1632"/>
                <a:gd name="T35" fmla="*/ 146 h 1386"/>
                <a:gd name="T36" fmla="*/ 940 w 1632"/>
                <a:gd name="T37" fmla="*/ 180 h 1386"/>
                <a:gd name="T38" fmla="*/ 912 w 1632"/>
                <a:gd name="T39" fmla="*/ 212 h 1386"/>
                <a:gd name="T40" fmla="*/ 820 w 1632"/>
                <a:gd name="T41" fmla="*/ 242 h 1386"/>
                <a:gd name="T42" fmla="*/ 758 w 1632"/>
                <a:gd name="T43" fmla="*/ 238 h 1386"/>
                <a:gd name="T44" fmla="*/ 680 w 1632"/>
                <a:gd name="T45" fmla="*/ 206 h 1386"/>
                <a:gd name="T46" fmla="*/ 658 w 1632"/>
                <a:gd name="T47" fmla="*/ 170 h 1386"/>
                <a:gd name="T48" fmla="*/ 660 w 1632"/>
                <a:gd name="T49" fmla="*/ 138 h 1386"/>
                <a:gd name="T50" fmla="*/ 696 w 1632"/>
                <a:gd name="T51" fmla="*/ 104 h 1386"/>
                <a:gd name="T52" fmla="*/ 732 w 1632"/>
                <a:gd name="T53" fmla="*/ 70 h 1386"/>
                <a:gd name="T54" fmla="*/ 734 w 1632"/>
                <a:gd name="T55" fmla="*/ 40 h 1386"/>
                <a:gd name="T56" fmla="*/ 688 w 1632"/>
                <a:gd name="T57" fmla="*/ 8 h 1386"/>
                <a:gd name="T58" fmla="*/ 248 w 1632"/>
                <a:gd name="T59" fmla="*/ 268 h 1386"/>
                <a:gd name="T60" fmla="*/ 242 w 1632"/>
                <a:gd name="T61" fmla="*/ 336 h 1386"/>
                <a:gd name="T62" fmla="*/ 264 w 1632"/>
                <a:gd name="T63" fmla="*/ 356 h 1386"/>
                <a:gd name="T64" fmla="*/ 308 w 1632"/>
                <a:gd name="T65" fmla="*/ 352 h 1386"/>
                <a:gd name="T66" fmla="*/ 360 w 1632"/>
                <a:gd name="T67" fmla="*/ 328 h 1386"/>
                <a:gd name="T68" fmla="*/ 390 w 1632"/>
                <a:gd name="T69" fmla="*/ 336 h 1386"/>
                <a:gd name="T70" fmla="*/ 416 w 1632"/>
                <a:gd name="T71" fmla="*/ 368 h 1386"/>
                <a:gd name="T72" fmla="*/ 414 w 1632"/>
                <a:gd name="T73" fmla="*/ 440 h 1386"/>
                <a:gd name="T74" fmla="*/ 390 w 1632"/>
                <a:gd name="T75" fmla="*/ 502 h 1386"/>
                <a:gd name="T76" fmla="*/ 330 w 1632"/>
                <a:gd name="T77" fmla="*/ 570 h 1386"/>
                <a:gd name="T78" fmla="*/ 276 w 1632"/>
                <a:gd name="T79" fmla="*/ 592 h 1386"/>
                <a:gd name="T80" fmla="*/ 246 w 1632"/>
                <a:gd name="T81" fmla="*/ 586 h 1386"/>
                <a:gd name="T82" fmla="*/ 222 w 1632"/>
                <a:gd name="T83" fmla="*/ 556 h 1386"/>
                <a:gd name="T84" fmla="*/ 216 w 1632"/>
                <a:gd name="T85" fmla="*/ 490 h 1386"/>
                <a:gd name="T86" fmla="*/ 190 w 1632"/>
                <a:gd name="T87" fmla="*/ 460 h 1386"/>
                <a:gd name="T88" fmla="*/ 162 w 1632"/>
                <a:gd name="T89" fmla="*/ 462 h 1386"/>
                <a:gd name="T90" fmla="*/ 4 w 1632"/>
                <a:gd name="T91" fmla="*/ 688 h 1386"/>
                <a:gd name="T92" fmla="*/ 1200 w 1632"/>
                <a:gd name="T93" fmla="*/ 1386 h 1386"/>
                <a:gd name="T94" fmla="*/ 1458 w 1632"/>
                <a:gd name="T95" fmla="*/ 448 h 1386"/>
                <a:gd name="T96" fmla="*/ 1456 w 1632"/>
                <a:gd name="T97" fmla="*/ 382 h 1386"/>
                <a:gd name="T98" fmla="*/ 1482 w 1632"/>
                <a:gd name="T99" fmla="*/ 362 h 1386"/>
                <a:gd name="T100" fmla="*/ 1518 w 1632"/>
                <a:gd name="T101" fmla="*/ 364 h 1386"/>
                <a:gd name="T102" fmla="*/ 1576 w 1632"/>
                <a:gd name="T103" fmla="*/ 39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2" h="1386">
                  <a:moveTo>
                    <a:pt x="1576" y="390"/>
                  </a:moveTo>
                  <a:lnTo>
                    <a:pt x="1576" y="390"/>
                  </a:lnTo>
                  <a:lnTo>
                    <a:pt x="1588" y="388"/>
                  </a:lnTo>
                  <a:lnTo>
                    <a:pt x="1602" y="382"/>
                  </a:lnTo>
                  <a:lnTo>
                    <a:pt x="1602" y="382"/>
                  </a:lnTo>
                  <a:lnTo>
                    <a:pt x="1610" y="376"/>
                  </a:lnTo>
                  <a:lnTo>
                    <a:pt x="1618" y="368"/>
                  </a:lnTo>
                  <a:lnTo>
                    <a:pt x="1624" y="360"/>
                  </a:lnTo>
                  <a:lnTo>
                    <a:pt x="1628" y="350"/>
                  </a:lnTo>
                  <a:lnTo>
                    <a:pt x="1630" y="338"/>
                  </a:lnTo>
                  <a:lnTo>
                    <a:pt x="1632" y="328"/>
                  </a:lnTo>
                  <a:lnTo>
                    <a:pt x="1632" y="302"/>
                  </a:lnTo>
                  <a:lnTo>
                    <a:pt x="1626" y="278"/>
                  </a:lnTo>
                  <a:lnTo>
                    <a:pt x="1620" y="254"/>
                  </a:lnTo>
                  <a:lnTo>
                    <a:pt x="1612" y="234"/>
                  </a:lnTo>
                  <a:lnTo>
                    <a:pt x="1602" y="216"/>
                  </a:lnTo>
                  <a:lnTo>
                    <a:pt x="1602" y="216"/>
                  </a:lnTo>
                  <a:lnTo>
                    <a:pt x="1594" y="202"/>
                  </a:lnTo>
                  <a:lnTo>
                    <a:pt x="1584" y="188"/>
                  </a:lnTo>
                  <a:lnTo>
                    <a:pt x="1570" y="172"/>
                  </a:lnTo>
                  <a:lnTo>
                    <a:pt x="1556" y="158"/>
                  </a:lnTo>
                  <a:lnTo>
                    <a:pt x="1540" y="146"/>
                  </a:lnTo>
                  <a:lnTo>
                    <a:pt x="1522" y="136"/>
                  </a:lnTo>
                  <a:lnTo>
                    <a:pt x="1504" y="128"/>
                  </a:lnTo>
                  <a:lnTo>
                    <a:pt x="1496" y="126"/>
                  </a:lnTo>
                  <a:lnTo>
                    <a:pt x="1486" y="126"/>
                  </a:lnTo>
                  <a:lnTo>
                    <a:pt x="1486" y="126"/>
                  </a:lnTo>
                  <a:lnTo>
                    <a:pt x="1474" y="128"/>
                  </a:lnTo>
                  <a:lnTo>
                    <a:pt x="1460" y="134"/>
                  </a:lnTo>
                  <a:lnTo>
                    <a:pt x="1460" y="134"/>
                  </a:lnTo>
                  <a:lnTo>
                    <a:pt x="1452" y="140"/>
                  </a:lnTo>
                  <a:lnTo>
                    <a:pt x="1444" y="148"/>
                  </a:lnTo>
                  <a:lnTo>
                    <a:pt x="1440" y="154"/>
                  </a:lnTo>
                  <a:lnTo>
                    <a:pt x="1436" y="162"/>
                  </a:lnTo>
                  <a:lnTo>
                    <a:pt x="1434" y="178"/>
                  </a:lnTo>
                  <a:lnTo>
                    <a:pt x="1434" y="196"/>
                  </a:lnTo>
                  <a:lnTo>
                    <a:pt x="1434" y="212"/>
                  </a:lnTo>
                  <a:lnTo>
                    <a:pt x="1432" y="228"/>
                  </a:lnTo>
                  <a:lnTo>
                    <a:pt x="1428" y="236"/>
                  </a:lnTo>
                  <a:lnTo>
                    <a:pt x="1422" y="244"/>
                  </a:lnTo>
                  <a:lnTo>
                    <a:pt x="1416" y="250"/>
                  </a:lnTo>
                  <a:lnTo>
                    <a:pt x="1406" y="258"/>
                  </a:lnTo>
                  <a:lnTo>
                    <a:pt x="1406" y="258"/>
                  </a:lnTo>
                  <a:lnTo>
                    <a:pt x="1400" y="260"/>
                  </a:lnTo>
                  <a:lnTo>
                    <a:pt x="1392" y="260"/>
                  </a:lnTo>
                  <a:lnTo>
                    <a:pt x="1392" y="260"/>
                  </a:lnTo>
                  <a:lnTo>
                    <a:pt x="1384" y="260"/>
                  </a:lnTo>
                  <a:lnTo>
                    <a:pt x="1376" y="258"/>
                  </a:lnTo>
                  <a:lnTo>
                    <a:pt x="1360" y="248"/>
                  </a:lnTo>
                  <a:lnTo>
                    <a:pt x="1344" y="236"/>
                  </a:lnTo>
                  <a:lnTo>
                    <a:pt x="1330" y="224"/>
                  </a:lnTo>
                  <a:lnTo>
                    <a:pt x="1200" y="0"/>
                  </a:lnTo>
                  <a:lnTo>
                    <a:pt x="936" y="0"/>
                  </a:lnTo>
                  <a:lnTo>
                    <a:pt x="936" y="0"/>
                  </a:lnTo>
                  <a:lnTo>
                    <a:pt x="914" y="8"/>
                  </a:lnTo>
                  <a:lnTo>
                    <a:pt x="890" y="18"/>
                  </a:lnTo>
                  <a:lnTo>
                    <a:pt x="880" y="24"/>
                  </a:lnTo>
                  <a:lnTo>
                    <a:pt x="872" y="32"/>
                  </a:lnTo>
                  <a:lnTo>
                    <a:pt x="866" y="40"/>
                  </a:lnTo>
                  <a:lnTo>
                    <a:pt x="864" y="48"/>
                  </a:lnTo>
                  <a:lnTo>
                    <a:pt x="864" y="48"/>
                  </a:lnTo>
                  <a:lnTo>
                    <a:pt x="866" y="60"/>
                  </a:lnTo>
                  <a:lnTo>
                    <a:pt x="868" y="70"/>
                  </a:lnTo>
                  <a:lnTo>
                    <a:pt x="872" y="78"/>
                  </a:lnTo>
                  <a:lnTo>
                    <a:pt x="876" y="84"/>
                  </a:lnTo>
                  <a:lnTo>
                    <a:pt x="890" y="96"/>
                  </a:lnTo>
                  <a:lnTo>
                    <a:pt x="904" y="104"/>
                  </a:lnTo>
                  <a:lnTo>
                    <a:pt x="918" y="112"/>
                  </a:lnTo>
                  <a:lnTo>
                    <a:pt x="932" y="122"/>
                  </a:lnTo>
                  <a:lnTo>
                    <a:pt x="936" y="130"/>
                  </a:lnTo>
                  <a:lnTo>
                    <a:pt x="940" y="138"/>
                  </a:lnTo>
                  <a:lnTo>
                    <a:pt x="944" y="146"/>
                  </a:lnTo>
                  <a:lnTo>
                    <a:pt x="944" y="158"/>
                  </a:lnTo>
                  <a:lnTo>
                    <a:pt x="944" y="158"/>
                  </a:lnTo>
                  <a:lnTo>
                    <a:pt x="944" y="170"/>
                  </a:lnTo>
                  <a:lnTo>
                    <a:pt x="940" y="180"/>
                  </a:lnTo>
                  <a:lnTo>
                    <a:pt x="936" y="190"/>
                  </a:lnTo>
                  <a:lnTo>
                    <a:pt x="928" y="198"/>
                  </a:lnTo>
                  <a:lnTo>
                    <a:pt x="920" y="206"/>
                  </a:lnTo>
                  <a:lnTo>
                    <a:pt x="912" y="212"/>
                  </a:lnTo>
                  <a:lnTo>
                    <a:pt x="890" y="224"/>
                  </a:lnTo>
                  <a:lnTo>
                    <a:pt x="866" y="232"/>
                  </a:lnTo>
                  <a:lnTo>
                    <a:pt x="842" y="238"/>
                  </a:lnTo>
                  <a:lnTo>
                    <a:pt x="820" y="242"/>
                  </a:lnTo>
                  <a:lnTo>
                    <a:pt x="800" y="242"/>
                  </a:lnTo>
                  <a:lnTo>
                    <a:pt x="800" y="242"/>
                  </a:lnTo>
                  <a:lnTo>
                    <a:pt x="782" y="242"/>
                  </a:lnTo>
                  <a:lnTo>
                    <a:pt x="758" y="238"/>
                  </a:lnTo>
                  <a:lnTo>
                    <a:pt x="734" y="232"/>
                  </a:lnTo>
                  <a:lnTo>
                    <a:pt x="710" y="224"/>
                  </a:lnTo>
                  <a:lnTo>
                    <a:pt x="690" y="212"/>
                  </a:lnTo>
                  <a:lnTo>
                    <a:pt x="680" y="206"/>
                  </a:lnTo>
                  <a:lnTo>
                    <a:pt x="672" y="198"/>
                  </a:lnTo>
                  <a:lnTo>
                    <a:pt x="666" y="190"/>
                  </a:lnTo>
                  <a:lnTo>
                    <a:pt x="660" y="180"/>
                  </a:lnTo>
                  <a:lnTo>
                    <a:pt x="658" y="170"/>
                  </a:lnTo>
                  <a:lnTo>
                    <a:pt x="656" y="158"/>
                  </a:lnTo>
                  <a:lnTo>
                    <a:pt x="656" y="158"/>
                  </a:lnTo>
                  <a:lnTo>
                    <a:pt x="658" y="146"/>
                  </a:lnTo>
                  <a:lnTo>
                    <a:pt x="660" y="138"/>
                  </a:lnTo>
                  <a:lnTo>
                    <a:pt x="664" y="130"/>
                  </a:lnTo>
                  <a:lnTo>
                    <a:pt x="670" y="122"/>
                  </a:lnTo>
                  <a:lnTo>
                    <a:pt x="682" y="112"/>
                  </a:lnTo>
                  <a:lnTo>
                    <a:pt x="696" y="104"/>
                  </a:lnTo>
                  <a:lnTo>
                    <a:pt x="712" y="96"/>
                  </a:lnTo>
                  <a:lnTo>
                    <a:pt x="724" y="84"/>
                  </a:lnTo>
                  <a:lnTo>
                    <a:pt x="730" y="78"/>
                  </a:lnTo>
                  <a:lnTo>
                    <a:pt x="732" y="70"/>
                  </a:lnTo>
                  <a:lnTo>
                    <a:pt x="736" y="60"/>
                  </a:lnTo>
                  <a:lnTo>
                    <a:pt x="736" y="48"/>
                  </a:lnTo>
                  <a:lnTo>
                    <a:pt x="736" y="48"/>
                  </a:lnTo>
                  <a:lnTo>
                    <a:pt x="734" y="40"/>
                  </a:lnTo>
                  <a:lnTo>
                    <a:pt x="728" y="32"/>
                  </a:lnTo>
                  <a:lnTo>
                    <a:pt x="720" y="24"/>
                  </a:lnTo>
                  <a:lnTo>
                    <a:pt x="710" y="18"/>
                  </a:lnTo>
                  <a:lnTo>
                    <a:pt x="688" y="8"/>
                  </a:lnTo>
                  <a:lnTo>
                    <a:pt x="666" y="0"/>
                  </a:lnTo>
                  <a:lnTo>
                    <a:pt x="402" y="0"/>
                  </a:lnTo>
                  <a:lnTo>
                    <a:pt x="248" y="268"/>
                  </a:lnTo>
                  <a:lnTo>
                    <a:pt x="248" y="268"/>
                  </a:lnTo>
                  <a:lnTo>
                    <a:pt x="242" y="290"/>
                  </a:lnTo>
                  <a:lnTo>
                    <a:pt x="240" y="314"/>
                  </a:lnTo>
                  <a:lnTo>
                    <a:pt x="240" y="326"/>
                  </a:lnTo>
                  <a:lnTo>
                    <a:pt x="242" y="336"/>
                  </a:lnTo>
                  <a:lnTo>
                    <a:pt x="248" y="344"/>
                  </a:lnTo>
                  <a:lnTo>
                    <a:pt x="254" y="350"/>
                  </a:lnTo>
                  <a:lnTo>
                    <a:pt x="254" y="350"/>
                  </a:lnTo>
                  <a:lnTo>
                    <a:pt x="264" y="356"/>
                  </a:lnTo>
                  <a:lnTo>
                    <a:pt x="274" y="358"/>
                  </a:lnTo>
                  <a:lnTo>
                    <a:pt x="284" y="358"/>
                  </a:lnTo>
                  <a:lnTo>
                    <a:pt x="292" y="358"/>
                  </a:lnTo>
                  <a:lnTo>
                    <a:pt x="308" y="352"/>
                  </a:lnTo>
                  <a:lnTo>
                    <a:pt x="322" y="344"/>
                  </a:lnTo>
                  <a:lnTo>
                    <a:pt x="336" y="336"/>
                  </a:lnTo>
                  <a:lnTo>
                    <a:pt x="352" y="330"/>
                  </a:lnTo>
                  <a:lnTo>
                    <a:pt x="360" y="328"/>
                  </a:lnTo>
                  <a:lnTo>
                    <a:pt x="370" y="328"/>
                  </a:lnTo>
                  <a:lnTo>
                    <a:pt x="378" y="332"/>
                  </a:lnTo>
                  <a:lnTo>
                    <a:pt x="390" y="336"/>
                  </a:lnTo>
                  <a:lnTo>
                    <a:pt x="390" y="336"/>
                  </a:lnTo>
                  <a:lnTo>
                    <a:pt x="398" y="342"/>
                  </a:lnTo>
                  <a:lnTo>
                    <a:pt x="406" y="350"/>
                  </a:lnTo>
                  <a:lnTo>
                    <a:pt x="412" y="358"/>
                  </a:lnTo>
                  <a:lnTo>
                    <a:pt x="416" y="368"/>
                  </a:lnTo>
                  <a:lnTo>
                    <a:pt x="418" y="380"/>
                  </a:lnTo>
                  <a:lnTo>
                    <a:pt x="420" y="392"/>
                  </a:lnTo>
                  <a:lnTo>
                    <a:pt x="418" y="416"/>
                  </a:lnTo>
                  <a:lnTo>
                    <a:pt x="414" y="440"/>
                  </a:lnTo>
                  <a:lnTo>
                    <a:pt x="408" y="464"/>
                  </a:lnTo>
                  <a:lnTo>
                    <a:pt x="400" y="486"/>
                  </a:lnTo>
                  <a:lnTo>
                    <a:pt x="390" y="502"/>
                  </a:lnTo>
                  <a:lnTo>
                    <a:pt x="390" y="502"/>
                  </a:lnTo>
                  <a:lnTo>
                    <a:pt x="380" y="518"/>
                  </a:lnTo>
                  <a:lnTo>
                    <a:pt x="366" y="536"/>
                  </a:lnTo>
                  <a:lnTo>
                    <a:pt x="348" y="554"/>
                  </a:lnTo>
                  <a:lnTo>
                    <a:pt x="330" y="570"/>
                  </a:lnTo>
                  <a:lnTo>
                    <a:pt x="308" y="584"/>
                  </a:lnTo>
                  <a:lnTo>
                    <a:pt x="298" y="588"/>
                  </a:lnTo>
                  <a:lnTo>
                    <a:pt x="288" y="592"/>
                  </a:lnTo>
                  <a:lnTo>
                    <a:pt x="276" y="592"/>
                  </a:lnTo>
                  <a:lnTo>
                    <a:pt x="266" y="592"/>
                  </a:lnTo>
                  <a:lnTo>
                    <a:pt x="256" y="590"/>
                  </a:lnTo>
                  <a:lnTo>
                    <a:pt x="246" y="586"/>
                  </a:lnTo>
                  <a:lnTo>
                    <a:pt x="246" y="586"/>
                  </a:lnTo>
                  <a:lnTo>
                    <a:pt x="236" y="578"/>
                  </a:lnTo>
                  <a:lnTo>
                    <a:pt x="230" y="572"/>
                  </a:lnTo>
                  <a:lnTo>
                    <a:pt x="224" y="564"/>
                  </a:lnTo>
                  <a:lnTo>
                    <a:pt x="222" y="556"/>
                  </a:lnTo>
                  <a:lnTo>
                    <a:pt x="218" y="540"/>
                  </a:lnTo>
                  <a:lnTo>
                    <a:pt x="218" y="522"/>
                  </a:lnTo>
                  <a:lnTo>
                    <a:pt x="218" y="506"/>
                  </a:lnTo>
                  <a:lnTo>
                    <a:pt x="216" y="490"/>
                  </a:lnTo>
                  <a:lnTo>
                    <a:pt x="212" y="482"/>
                  </a:lnTo>
                  <a:lnTo>
                    <a:pt x="206" y="474"/>
                  </a:lnTo>
                  <a:lnTo>
                    <a:pt x="200" y="468"/>
                  </a:lnTo>
                  <a:lnTo>
                    <a:pt x="190" y="460"/>
                  </a:lnTo>
                  <a:lnTo>
                    <a:pt x="190" y="460"/>
                  </a:lnTo>
                  <a:lnTo>
                    <a:pt x="182" y="458"/>
                  </a:lnTo>
                  <a:lnTo>
                    <a:pt x="172" y="458"/>
                  </a:lnTo>
                  <a:lnTo>
                    <a:pt x="162" y="462"/>
                  </a:lnTo>
                  <a:lnTo>
                    <a:pt x="152" y="466"/>
                  </a:lnTo>
                  <a:lnTo>
                    <a:pt x="132" y="480"/>
                  </a:lnTo>
                  <a:lnTo>
                    <a:pt x="116" y="496"/>
                  </a:lnTo>
                  <a:lnTo>
                    <a:pt x="4" y="688"/>
                  </a:lnTo>
                  <a:lnTo>
                    <a:pt x="2" y="688"/>
                  </a:lnTo>
                  <a:lnTo>
                    <a:pt x="0" y="694"/>
                  </a:lnTo>
                  <a:lnTo>
                    <a:pt x="400" y="1386"/>
                  </a:lnTo>
                  <a:lnTo>
                    <a:pt x="1200" y="1386"/>
                  </a:lnTo>
                  <a:lnTo>
                    <a:pt x="1600" y="694"/>
                  </a:lnTo>
                  <a:lnTo>
                    <a:pt x="1598" y="688"/>
                  </a:lnTo>
                  <a:lnTo>
                    <a:pt x="1458" y="448"/>
                  </a:lnTo>
                  <a:lnTo>
                    <a:pt x="1458" y="448"/>
                  </a:lnTo>
                  <a:lnTo>
                    <a:pt x="1454" y="426"/>
                  </a:lnTo>
                  <a:lnTo>
                    <a:pt x="1452" y="402"/>
                  </a:lnTo>
                  <a:lnTo>
                    <a:pt x="1454" y="392"/>
                  </a:lnTo>
                  <a:lnTo>
                    <a:pt x="1456" y="382"/>
                  </a:lnTo>
                  <a:lnTo>
                    <a:pt x="1460" y="374"/>
                  </a:lnTo>
                  <a:lnTo>
                    <a:pt x="1466" y="368"/>
                  </a:lnTo>
                  <a:lnTo>
                    <a:pt x="1466" y="368"/>
                  </a:lnTo>
                  <a:lnTo>
                    <a:pt x="1482" y="362"/>
                  </a:lnTo>
                  <a:lnTo>
                    <a:pt x="1496" y="360"/>
                  </a:lnTo>
                  <a:lnTo>
                    <a:pt x="1496" y="360"/>
                  </a:lnTo>
                  <a:lnTo>
                    <a:pt x="1508" y="360"/>
                  </a:lnTo>
                  <a:lnTo>
                    <a:pt x="1518" y="364"/>
                  </a:lnTo>
                  <a:lnTo>
                    <a:pt x="1536" y="374"/>
                  </a:lnTo>
                  <a:lnTo>
                    <a:pt x="1556" y="384"/>
                  </a:lnTo>
                  <a:lnTo>
                    <a:pt x="1566" y="388"/>
                  </a:lnTo>
                  <a:lnTo>
                    <a:pt x="1576" y="390"/>
                  </a:lnTo>
                  <a:lnTo>
                    <a:pt x="1576" y="390"/>
                  </a:lnTo>
                  <a:close/>
                </a:path>
              </a:pathLst>
            </a:custGeom>
            <a:solidFill>
              <a:srgbClr val="EF43A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49" name="Freeform 4"/>
            <p:cNvSpPr>
              <a:spLocks/>
            </p:cNvSpPr>
            <p:nvPr/>
          </p:nvSpPr>
          <p:spPr bwMode="auto">
            <a:xfrm>
              <a:off x="2097088" y="3778250"/>
              <a:ext cx="2001837" cy="2005013"/>
            </a:xfrm>
            <a:custGeom>
              <a:avLst/>
              <a:gdLst>
                <a:gd name="T0" fmla="*/ 1358 w 1616"/>
                <a:gd name="T1" fmla="*/ 1392 h 1618"/>
                <a:gd name="T2" fmla="*/ 1396 w 1616"/>
                <a:gd name="T3" fmla="*/ 1398 h 1618"/>
                <a:gd name="T4" fmla="*/ 1414 w 1616"/>
                <a:gd name="T5" fmla="*/ 1452 h 1618"/>
                <a:gd name="T6" fmla="*/ 1432 w 1616"/>
                <a:gd name="T7" fmla="*/ 1508 h 1618"/>
                <a:gd name="T8" fmla="*/ 1472 w 1616"/>
                <a:gd name="T9" fmla="*/ 1522 h 1618"/>
                <a:gd name="T10" fmla="*/ 1544 w 1616"/>
                <a:gd name="T11" fmla="*/ 1484 h 1618"/>
                <a:gd name="T12" fmla="*/ 1596 w 1616"/>
                <a:gd name="T13" fmla="*/ 1416 h 1618"/>
                <a:gd name="T14" fmla="*/ 1614 w 1616"/>
                <a:gd name="T15" fmla="*/ 1310 h 1618"/>
                <a:gd name="T16" fmla="*/ 1586 w 1616"/>
                <a:gd name="T17" fmla="*/ 1266 h 1618"/>
                <a:gd name="T18" fmla="*/ 1548 w 1616"/>
                <a:gd name="T19" fmla="*/ 1260 h 1618"/>
                <a:gd name="T20" fmla="*/ 1480 w 1616"/>
                <a:gd name="T21" fmla="*/ 1288 h 1618"/>
                <a:gd name="T22" fmla="*/ 1444 w 1616"/>
                <a:gd name="T23" fmla="*/ 1274 h 1618"/>
                <a:gd name="T24" fmla="*/ 1444 w 1616"/>
                <a:gd name="T25" fmla="*/ 1198 h 1618"/>
                <a:gd name="T26" fmla="*/ 1462 w 1616"/>
                <a:gd name="T27" fmla="*/ 694 h 1618"/>
                <a:gd name="T28" fmla="*/ 1394 w 1616"/>
                <a:gd name="T29" fmla="*/ 654 h 1618"/>
                <a:gd name="T30" fmla="*/ 1364 w 1616"/>
                <a:gd name="T31" fmla="*/ 678 h 1618"/>
                <a:gd name="T32" fmla="*/ 1354 w 1616"/>
                <a:gd name="T33" fmla="*/ 752 h 1618"/>
                <a:gd name="T34" fmla="*/ 1330 w 1616"/>
                <a:gd name="T35" fmla="*/ 782 h 1618"/>
                <a:gd name="T36" fmla="*/ 1278 w 1616"/>
                <a:gd name="T37" fmla="*/ 784 h 1618"/>
                <a:gd name="T38" fmla="*/ 1196 w 1616"/>
                <a:gd name="T39" fmla="*/ 716 h 1618"/>
                <a:gd name="T40" fmla="*/ 1162 w 1616"/>
                <a:gd name="T41" fmla="*/ 638 h 1618"/>
                <a:gd name="T42" fmla="*/ 1164 w 1616"/>
                <a:gd name="T43" fmla="*/ 556 h 1618"/>
                <a:gd name="T44" fmla="*/ 1198 w 1616"/>
                <a:gd name="T45" fmla="*/ 528 h 1618"/>
                <a:gd name="T46" fmla="*/ 1254 w 1616"/>
                <a:gd name="T47" fmla="*/ 540 h 1618"/>
                <a:gd name="T48" fmla="*/ 1312 w 1616"/>
                <a:gd name="T49" fmla="*/ 552 h 1618"/>
                <a:gd name="T50" fmla="*/ 1336 w 1616"/>
                <a:gd name="T51" fmla="*/ 522 h 1618"/>
                <a:gd name="T52" fmla="*/ 1198 w 1616"/>
                <a:gd name="T53" fmla="*/ 238 h 1618"/>
                <a:gd name="T54" fmla="*/ 902 w 1616"/>
                <a:gd name="T55" fmla="*/ 230 h 1618"/>
                <a:gd name="T56" fmla="*/ 896 w 1616"/>
                <a:gd name="T57" fmla="*/ 226 h 1618"/>
                <a:gd name="T58" fmla="*/ 890 w 1616"/>
                <a:gd name="T59" fmla="*/ 224 h 1618"/>
                <a:gd name="T60" fmla="*/ 886 w 1616"/>
                <a:gd name="T61" fmla="*/ 220 h 1618"/>
                <a:gd name="T62" fmla="*/ 880 w 1616"/>
                <a:gd name="T63" fmla="*/ 216 h 1618"/>
                <a:gd name="T64" fmla="*/ 876 w 1616"/>
                <a:gd name="T65" fmla="*/ 212 h 1618"/>
                <a:gd name="T66" fmla="*/ 874 w 1616"/>
                <a:gd name="T67" fmla="*/ 208 h 1618"/>
                <a:gd name="T68" fmla="*/ 872 w 1616"/>
                <a:gd name="T69" fmla="*/ 206 h 1618"/>
                <a:gd name="T70" fmla="*/ 868 w 1616"/>
                <a:gd name="T71" fmla="*/ 200 h 1618"/>
                <a:gd name="T72" fmla="*/ 868 w 1616"/>
                <a:gd name="T73" fmla="*/ 194 h 1618"/>
                <a:gd name="T74" fmla="*/ 868 w 1616"/>
                <a:gd name="T75" fmla="*/ 194 h 1618"/>
                <a:gd name="T76" fmla="*/ 894 w 1616"/>
                <a:gd name="T77" fmla="*/ 148 h 1618"/>
                <a:gd name="T78" fmla="*/ 944 w 1616"/>
                <a:gd name="T79" fmla="*/ 106 h 1618"/>
                <a:gd name="T80" fmla="*/ 944 w 1616"/>
                <a:gd name="T81" fmla="*/ 64 h 1618"/>
                <a:gd name="T82" fmla="*/ 894 w 1616"/>
                <a:gd name="T83" fmla="*/ 18 h 1618"/>
                <a:gd name="T84" fmla="*/ 804 w 1616"/>
                <a:gd name="T85" fmla="*/ 0 h 1618"/>
                <a:gd name="T86" fmla="*/ 694 w 1616"/>
                <a:gd name="T87" fmla="*/ 30 h 1618"/>
                <a:gd name="T88" fmla="*/ 662 w 1616"/>
                <a:gd name="T89" fmla="*/ 74 h 1618"/>
                <a:gd name="T90" fmla="*/ 668 w 1616"/>
                <a:gd name="T91" fmla="*/ 114 h 1618"/>
                <a:gd name="T92" fmla="*/ 728 w 1616"/>
                <a:gd name="T93" fmla="*/ 158 h 1618"/>
                <a:gd name="T94" fmla="*/ 740 w 1616"/>
                <a:gd name="T95" fmla="*/ 194 h 1618"/>
                <a:gd name="T96" fmla="*/ 740 w 1616"/>
                <a:gd name="T97" fmla="*/ 194 h 1618"/>
                <a:gd name="T98" fmla="*/ 740 w 1616"/>
                <a:gd name="T99" fmla="*/ 202 h 1618"/>
                <a:gd name="T100" fmla="*/ 738 w 1616"/>
                <a:gd name="T101" fmla="*/ 206 h 1618"/>
                <a:gd name="T102" fmla="*/ 734 w 1616"/>
                <a:gd name="T103" fmla="*/ 210 h 1618"/>
                <a:gd name="T104" fmla="*/ 732 w 1616"/>
                <a:gd name="T105" fmla="*/ 212 h 1618"/>
                <a:gd name="T106" fmla="*/ 726 w 1616"/>
                <a:gd name="T107" fmla="*/ 218 h 1618"/>
                <a:gd name="T108" fmla="*/ 722 w 1616"/>
                <a:gd name="T109" fmla="*/ 220 h 1618"/>
                <a:gd name="T110" fmla="*/ 716 w 1616"/>
                <a:gd name="T111" fmla="*/ 224 h 1618"/>
                <a:gd name="T112" fmla="*/ 712 w 1616"/>
                <a:gd name="T113" fmla="*/ 226 h 1618"/>
                <a:gd name="T114" fmla="*/ 706 w 1616"/>
                <a:gd name="T115" fmla="*/ 230 h 1618"/>
                <a:gd name="T116" fmla="*/ 0 w 1616"/>
                <a:gd name="T117" fmla="*/ 926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6" h="1618">
                  <a:moveTo>
                    <a:pt x="1312" y="1426"/>
                  </a:moveTo>
                  <a:lnTo>
                    <a:pt x="1312" y="1426"/>
                  </a:lnTo>
                  <a:lnTo>
                    <a:pt x="1328" y="1410"/>
                  </a:lnTo>
                  <a:lnTo>
                    <a:pt x="1348" y="1396"/>
                  </a:lnTo>
                  <a:lnTo>
                    <a:pt x="1358" y="1392"/>
                  </a:lnTo>
                  <a:lnTo>
                    <a:pt x="1368" y="1388"/>
                  </a:lnTo>
                  <a:lnTo>
                    <a:pt x="1378" y="1388"/>
                  </a:lnTo>
                  <a:lnTo>
                    <a:pt x="1386" y="1390"/>
                  </a:lnTo>
                  <a:lnTo>
                    <a:pt x="1386" y="1390"/>
                  </a:lnTo>
                  <a:lnTo>
                    <a:pt x="1396" y="1398"/>
                  </a:lnTo>
                  <a:lnTo>
                    <a:pt x="1402" y="1404"/>
                  </a:lnTo>
                  <a:lnTo>
                    <a:pt x="1408" y="1412"/>
                  </a:lnTo>
                  <a:lnTo>
                    <a:pt x="1412" y="1420"/>
                  </a:lnTo>
                  <a:lnTo>
                    <a:pt x="1414" y="1436"/>
                  </a:lnTo>
                  <a:lnTo>
                    <a:pt x="1414" y="1452"/>
                  </a:lnTo>
                  <a:lnTo>
                    <a:pt x="1414" y="1470"/>
                  </a:lnTo>
                  <a:lnTo>
                    <a:pt x="1418" y="1486"/>
                  </a:lnTo>
                  <a:lnTo>
                    <a:pt x="1420" y="1494"/>
                  </a:lnTo>
                  <a:lnTo>
                    <a:pt x="1426" y="1502"/>
                  </a:lnTo>
                  <a:lnTo>
                    <a:pt x="1432" y="1508"/>
                  </a:lnTo>
                  <a:lnTo>
                    <a:pt x="1442" y="1516"/>
                  </a:lnTo>
                  <a:lnTo>
                    <a:pt x="1442" y="1516"/>
                  </a:lnTo>
                  <a:lnTo>
                    <a:pt x="1452" y="1520"/>
                  </a:lnTo>
                  <a:lnTo>
                    <a:pt x="1462" y="1522"/>
                  </a:lnTo>
                  <a:lnTo>
                    <a:pt x="1472" y="1522"/>
                  </a:lnTo>
                  <a:lnTo>
                    <a:pt x="1484" y="1522"/>
                  </a:lnTo>
                  <a:lnTo>
                    <a:pt x="1494" y="1518"/>
                  </a:lnTo>
                  <a:lnTo>
                    <a:pt x="1504" y="1514"/>
                  </a:lnTo>
                  <a:lnTo>
                    <a:pt x="1526" y="1500"/>
                  </a:lnTo>
                  <a:lnTo>
                    <a:pt x="1544" y="1484"/>
                  </a:lnTo>
                  <a:lnTo>
                    <a:pt x="1562" y="1466"/>
                  </a:lnTo>
                  <a:lnTo>
                    <a:pt x="1576" y="1448"/>
                  </a:lnTo>
                  <a:lnTo>
                    <a:pt x="1586" y="1432"/>
                  </a:lnTo>
                  <a:lnTo>
                    <a:pt x="1586" y="1432"/>
                  </a:lnTo>
                  <a:lnTo>
                    <a:pt x="1596" y="1416"/>
                  </a:lnTo>
                  <a:lnTo>
                    <a:pt x="1604" y="1394"/>
                  </a:lnTo>
                  <a:lnTo>
                    <a:pt x="1610" y="1370"/>
                  </a:lnTo>
                  <a:lnTo>
                    <a:pt x="1614" y="1346"/>
                  </a:lnTo>
                  <a:lnTo>
                    <a:pt x="1616" y="1322"/>
                  </a:lnTo>
                  <a:lnTo>
                    <a:pt x="1614" y="1310"/>
                  </a:lnTo>
                  <a:lnTo>
                    <a:pt x="1612" y="1298"/>
                  </a:lnTo>
                  <a:lnTo>
                    <a:pt x="1608" y="1288"/>
                  </a:lnTo>
                  <a:lnTo>
                    <a:pt x="1602" y="1280"/>
                  </a:lnTo>
                  <a:lnTo>
                    <a:pt x="1594" y="1272"/>
                  </a:lnTo>
                  <a:lnTo>
                    <a:pt x="1586" y="1266"/>
                  </a:lnTo>
                  <a:lnTo>
                    <a:pt x="1586" y="1266"/>
                  </a:lnTo>
                  <a:lnTo>
                    <a:pt x="1574" y="1262"/>
                  </a:lnTo>
                  <a:lnTo>
                    <a:pt x="1566" y="1258"/>
                  </a:lnTo>
                  <a:lnTo>
                    <a:pt x="1556" y="1258"/>
                  </a:lnTo>
                  <a:lnTo>
                    <a:pt x="1548" y="1260"/>
                  </a:lnTo>
                  <a:lnTo>
                    <a:pt x="1532" y="1266"/>
                  </a:lnTo>
                  <a:lnTo>
                    <a:pt x="1518" y="1274"/>
                  </a:lnTo>
                  <a:lnTo>
                    <a:pt x="1504" y="1282"/>
                  </a:lnTo>
                  <a:lnTo>
                    <a:pt x="1488" y="1288"/>
                  </a:lnTo>
                  <a:lnTo>
                    <a:pt x="1480" y="1288"/>
                  </a:lnTo>
                  <a:lnTo>
                    <a:pt x="1470" y="1288"/>
                  </a:lnTo>
                  <a:lnTo>
                    <a:pt x="1460" y="1286"/>
                  </a:lnTo>
                  <a:lnTo>
                    <a:pt x="1450" y="1280"/>
                  </a:lnTo>
                  <a:lnTo>
                    <a:pt x="1450" y="1280"/>
                  </a:lnTo>
                  <a:lnTo>
                    <a:pt x="1444" y="1274"/>
                  </a:lnTo>
                  <a:lnTo>
                    <a:pt x="1438" y="1266"/>
                  </a:lnTo>
                  <a:lnTo>
                    <a:pt x="1436" y="1256"/>
                  </a:lnTo>
                  <a:lnTo>
                    <a:pt x="1436" y="1244"/>
                  </a:lnTo>
                  <a:lnTo>
                    <a:pt x="1438" y="1220"/>
                  </a:lnTo>
                  <a:lnTo>
                    <a:pt x="1444" y="1198"/>
                  </a:lnTo>
                  <a:lnTo>
                    <a:pt x="1598" y="930"/>
                  </a:lnTo>
                  <a:lnTo>
                    <a:pt x="1600" y="926"/>
                  </a:lnTo>
                  <a:lnTo>
                    <a:pt x="1596" y="926"/>
                  </a:lnTo>
                  <a:lnTo>
                    <a:pt x="1462" y="694"/>
                  </a:lnTo>
                  <a:lnTo>
                    <a:pt x="1462" y="694"/>
                  </a:lnTo>
                  <a:lnTo>
                    <a:pt x="1446" y="678"/>
                  </a:lnTo>
                  <a:lnTo>
                    <a:pt x="1426" y="664"/>
                  </a:lnTo>
                  <a:lnTo>
                    <a:pt x="1414" y="658"/>
                  </a:lnTo>
                  <a:lnTo>
                    <a:pt x="1404" y="656"/>
                  </a:lnTo>
                  <a:lnTo>
                    <a:pt x="1394" y="654"/>
                  </a:lnTo>
                  <a:lnTo>
                    <a:pt x="1386" y="658"/>
                  </a:lnTo>
                  <a:lnTo>
                    <a:pt x="1386" y="658"/>
                  </a:lnTo>
                  <a:lnTo>
                    <a:pt x="1376" y="664"/>
                  </a:lnTo>
                  <a:lnTo>
                    <a:pt x="1368" y="672"/>
                  </a:lnTo>
                  <a:lnTo>
                    <a:pt x="1364" y="678"/>
                  </a:lnTo>
                  <a:lnTo>
                    <a:pt x="1360" y="686"/>
                  </a:lnTo>
                  <a:lnTo>
                    <a:pt x="1358" y="702"/>
                  </a:lnTo>
                  <a:lnTo>
                    <a:pt x="1358" y="720"/>
                  </a:lnTo>
                  <a:lnTo>
                    <a:pt x="1358" y="736"/>
                  </a:lnTo>
                  <a:lnTo>
                    <a:pt x="1354" y="752"/>
                  </a:lnTo>
                  <a:lnTo>
                    <a:pt x="1352" y="760"/>
                  </a:lnTo>
                  <a:lnTo>
                    <a:pt x="1346" y="768"/>
                  </a:lnTo>
                  <a:lnTo>
                    <a:pt x="1340" y="776"/>
                  </a:lnTo>
                  <a:lnTo>
                    <a:pt x="1330" y="782"/>
                  </a:lnTo>
                  <a:lnTo>
                    <a:pt x="1330" y="782"/>
                  </a:lnTo>
                  <a:lnTo>
                    <a:pt x="1320" y="786"/>
                  </a:lnTo>
                  <a:lnTo>
                    <a:pt x="1310" y="790"/>
                  </a:lnTo>
                  <a:lnTo>
                    <a:pt x="1300" y="790"/>
                  </a:lnTo>
                  <a:lnTo>
                    <a:pt x="1288" y="788"/>
                  </a:lnTo>
                  <a:lnTo>
                    <a:pt x="1278" y="784"/>
                  </a:lnTo>
                  <a:lnTo>
                    <a:pt x="1268" y="780"/>
                  </a:lnTo>
                  <a:lnTo>
                    <a:pt x="1246" y="768"/>
                  </a:lnTo>
                  <a:lnTo>
                    <a:pt x="1228" y="752"/>
                  </a:lnTo>
                  <a:lnTo>
                    <a:pt x="1210" y="734"/>
                  </a:lnTo>
                  <a:lnTo>
                    <a:pt x="1196" y="716"/>
                  </a:lnTo>
                  <a:lnTo>
                    <a:pt x="1186" y="700"/>
                  </a:lnTo>
                  <a:lnTo>
                    <a:pt x="1186" y="700"/>
                  </a:lnTo>
                  <a:lnTo>
                    <a:pt x="1176" y="682"/>
                  </a:lnTo>
                  <a:lnTo>
                    <a:pt x="1168" y="660"/>
                  </a:lnTo>
                  <a:lnTo>
                    <a:pt x="1162" y="638"/>
                  </a:lnTo>
                  <a:lnTo>
                    <a:pt x="1156" y="612"/>
                  </a:lnTo>
                  <a:lnTo>
                    <a:pt x="1156" y="588"/>
                  </a:lnTo>
                  <a:lnTo>
                    <a:pt x="1158" y="576"/>
                  </a:lnTo>
                  <a:lnTo>
                    <a:pt x="1160" y="566"/>
                  </a:lnTo>
                  <a:lnTo>
                    <a:pt x="1164" y="556"/>
                  </a:lnTo>
                  <a:lnTo>
                    <a:pt x="1170" y="546"/>
                  </a:lnTo>
                  <a:lnTo>
                    <a:pt x="1178" y="538"/>
                  </a:lnTo>
                  <a:lnTo>
                    <a:pt x="1186" y="532"/>
                  </a:lnTo>
                  <a:lnTo>
                    <a:pt x="1186" y="532"/>
                  </a:lnTo>
                  <a:lnTo>
                    <a:pt x="1198" y="528"/>
                  </a:lnTo>
                  <a:lnTo>
                    <a:pt x="1206" y="526"/>
                  </a:lnTo>
                  <a:lnTo>
                    <a:pt x="1216" y="524"/>
                  </a:lnTo>
                  <a:lnTo>
                    <a:pt x="1224" y="526"/>
                  </a:lnTo>
                  <a:lnTo>
                    <a:pt x="1240" y="532"/>
                  </a:lnTo>
                  <a:lnTo>
                    <a:pt x="1254" y="540"/>
                  </a:lnTo>
                  <a:lnTo>
                    <a:pt x="1268" y="548"/>
                  </a:lnTo>
                  <a:lnTo>
                    <a:pt x="1284" y="554"/>
                  </a:lnTo>
                  <a:lnTo>
                    <a:pt x="1292" y="556"/>
                  </a:lnTo>
                  <a:lnTo>
                    <a:pt x="1302" y="554"/>
                  </a:lnTo>
                  <a:lnTo>
                    <a:pt x="1312" y="552"/>
                  </a:lnTo>
                  <a:lnTo>
                    <a:pt x="1322" y="546"/>
                  </a:lnTo>
                  <a:lnTo>
                    <a:pt x="1322" y="546"/>
                  </a:lnTo>
                  <a:lnTo>
                    <a:pt x="1328" y="540"/>
                  </a:lnTo>
                  <a:lnTo>
                    <a:pt x="1334" y="532"/>
                  </a:lnTo>
                  <a:lnTo>
                    <a:pt x="1336" y="522"/>
                  </a:lnTo>
                  <a:lnTo>
                    <a:pt x="1336" y="510"/>
                  </a:lnTo>
                  <a:lnTo>
                    <a:pt x="1334" y="484"/>
                  </a:lnTo>
                  <a:lnTo>
                    <a:pt x="1328" y="462"/>
                  </a:lnTo>
                  <a:lnTo>
                    <a:pt x="1198" y="238"/>
                  </a:lnTo>
                  <a:lnTo>
                    <a:pt x="1198" y="238"/>
                  </a:lnTo>
                  <a:lnTo>
                    <a:pt x="924" y="238"/>
                  </a:lnTo>
                  <a:lnTo>
                    <a:pt x="924" y="238"/>
                  </a:lnTo>
                  <a:lnTo>
                    <a:pt x="902" y="230"/>
                  </a:lnTo>
                  <a:lnTo>
                    <a:pt x="902" y="230"/>
                  </a:lnTo>
                  <a:lnTo>
                    <a:pt x="902" y="230"/>
                  </a:lnTo>
                  <a:lnTo>
                    <a:pt x="902" y="230"/>
                  </a:lnTo>
                  <a:lnTo>
                    <a:pt x="898" y="228"/>
                  </a:lnTo>
                  <a:lnTo>
                    <a:pt x="898" y="228"/>
                  </a:lnTo>
                  <a:lnTo>
                    <a:pt x="896" y="226"/>
                  </a:lnTo>
                  <a:lnTo>
                    <a:pt x="896" y="226"/>
                  </a:lnTo>
                  <a:lnTo>
                    <a:pt x="894" y="226"/>
                  </a:lnTo>
                  <a:lnTo>
                    <a:pt x="894" y="226"/>
                  </a:lnTo>
                  <a:lnTo>
                    <a:pt x="892" y="224"/>
                  </a:lnTo>
                  <a:lnTo>
                    <a:pt x="892" y="224"/>
                  </a:lnTo>
                  <a:lnTo>
                    <a:pt x="890" y="224"/>
                  </a:lnTo>
                  <a:lnTo>
                    <a:pt x="890" y="224"/>
                  </a:lnTo>
                  <a:lnTo>
                    <a:pt x="888" y="222"/>
                  </a:lnTo>
                  <a:lnTo>
                    <a:pt x="888" y="222"/>
                  </a:lnTo>
                  <a:lnTo>
                    <a:pt x="886" y="220"/>
                  </a:lnTo>
                  <a:lnTo>
                    <a:pt x="886" y="220"/>
                  </a:lnTo>
                  <a:lnTo>
                    <a:pt x="884" y="220"/>
                  </a:lnTo>
                  <a:lnTo>
                    <a:pt x="884" y="220"/>
                  </a:lnTo>
                  <a:lnTo>
                    <a:pt x="882" y="218"/>
                  </a:lnTo>
                  <a:lnTo>
                    <a:pt x="882" y="218"/>
                  </a:lnTo>
                  <a:lnTo>
                    <a:pt x="880" y="216"/>
                  </a:lnTo>
                  <a:lnTo>
                    <a:pt x="880" y="216"/>
                  </a:lnTo>
                  <a:lnTo>
                    <a:pt x="878" y="214"/>
                  </a:lnTo>
                  <a:lnTo>
                    <a:pt x="878" y="214"/>
                  </a:lnTo>
                  <a:lnTo>
                    <a:pt x="876" y="212"/>
                  </a:lnTo>
                  <a:lnTo>
                    <a:pt x="876" y="212"/>
                  </a:lnTo>
                  <a:lnTo>
                    <a:pt x="876" y="212"/>
                  </a:lnTo>
                  <a:lnTo>
                    <a:pt x="876" y="212"/>
                  </a:lnTo>
                  <a:lnTo>
                    <a:pt x="874" y="210"/>
                  </a:lnTo>
                  <a:lnTo>
                    <a:pt x="874" y="210"/>
                  </a:lnTo>
                  <a:lnTo>
                    <a:pt x="874" y="208"/>
                  </a:lnTo>
                  <a:lnTo>
                    <a:pt x="874" y="208"/>
                  </a:lnTo>
                  <a:lnTo>
                    <a:pt x="872" y="206"/>
                  </a:lnTo>
                  <a:lnTo>
                    <a:pt x="872" y="206"/>
                  </a:lnTo>
                  <a:lnTo>
                    <a:pt x="872" y="206"/>
                  </a:lnTo>
                  <a:lnTo>
                    <a:pt x="872" y="206"/>
                  </a:lnTo>
                  <a:lnTo>
                    <a:pt x="870" y="204"/>
                  </a:lnTo>
                  <a:lnTo>
                    <a:pt x="870" y="204"/>
                  </a:lnTo>
                  <a:lnTo>
                    <a:pt x="870" y="202"/>
                  </a:lnTo>
                  <a:lnTo>
                    <a:pt x="870" y="202"/>
                  </a:lnTo>
                  <a:lnTo>
                    <a:pt x="868" y="200"/>
                  </a:lnTo>
                  <a:lnTo>
                    <a:pt x="868" y="200"/>
                  </a:lnTo>
                  <a:lnTo>
                    <a:pt x="868" y="198"/>
                  </a:lnTo>
                  <a:lnTo>
                    <a:pt x="868" y="198"/>
                  </a:lnTo>
                  <a:lnTo>
                    <a:pt x="868" y="194"/>
                  </a:lnTo>
                  <a:lnTo>
                    <a:pt x="868" y="194"/>
                  </a:lnTo>
                  <a:lnTo>
                    <a:pt x="868" y="194"/>
                  </a:lnTo>
                  <a:lnTo>
                    <a:pt x="868" y="194"/>
                  </a:lnTo>
                  <a:lnTo>
                    <a:pt x="868" y="194"/>
                  </a:lnTo>
                  <a:lnTo>
                    <a:pt x="868" y="194"/>
                  </a:lnTo>
                  <a:lnTo>
                    <a:pt x="868" y="194"/>
                  </a:lnTo>
                  <a:lnTo>
                    <a:pt x="870" y="182"/>
                  </a:lnTo>
                  <a:lnTo>
                    <a:pt x="872" y="172"/>
                  </a:lnTo>
                  <a:lnTo>
                    <a:pt x="876" y="164"/>
                  </a:lnTo>
                  <a:lnTo>
                    <a:pt x="880" y="158"/>
                  </a:lnTo>
                  <a:lnTo>
                    <a:pt x="894" y="148"/>
                  </a:lnTo>
                  <a:lnTo>
                    <a:pt x="908" y="138"/>
                  </a:lnTo>
                  <a:lnTo>
                    <a:pt x="922" y="130"/>
                  </a:lnTo>
                  <a:lnTo>
                    <a:pt x="936" y="120"/>
                  </a:lnTo>
                  <a:lnTo>
                    <a:pt x="940" y="114"/>
                  </a:lnTo>
                  <a:lnTo>
                    <a:pt x="944" y="106"/>
                  </a:lnTo>
                  <a:lnTo>
                    <a:pt x="948" y="96"/>
                  </a:lnTo>
                  <a:lnTo>
                    <a:pt x="948" y="84"/>
                  </a:lnTo>
                  <a:lnTo>
                    <a:pt x="948" y="84"/>
                  </a:lnTo>
                  <a:lnTo>
                    <a:pt x="948" y="74"/>
                  </a:lnTo>
                  <a:lnTo>
                    <a:pt x="944" y="64"/>
                  </a:lnTo>
                  <a:lnTo>
                    <a:pt x="940" y="54"/>
                  </a:lnTo>
                  <a:lnTo>
                    <a:pt x="932" y="46"/>
                  </a:lnTo>
                  <a:lnTo>
                    <a:pt x="924" y="38"/>
                  </a:lnTo>
                  <a:lnTo>
                    <a:pt x="916" y="30"/>
                  </a:lnTo>
                  <a:lnTo>
                    <a:pt x="894" y="18"/>
                  </a:lnTo>
                  <a:lnTo>
                    <a:pt x="870" y="10"/>
                  </a:lnTo>
                  <a:lnTo>
                    <a:pt x="846" y="4"/>
                  </a:lnTo>
                  <a:lnTo>
                    <a:pt x="824" y="2"/>
                  </a:lnTo>
                  <a:lnTo>
                    <a:pt x="804" y="0"/>
                  </a:lnTo>
                  <a:lnTo>
                    <a:pt x="804" y="0"/>
                  </a:lnTo>
                  <a:lnTo>
                    <a:pt x="786" y="2"/>
                  </a:lnTo>
                  <a:lnTo>
                    <a:pt x="762" y="4"/>
                  </a:lnTo>
                  <a:lnTo>
                    <a:pt x="738" y="10"/>
                  </a:lnTo>
                  <a:lnTo>
                    <a:pt x="714" y="18"/>
                  </a:lnTo>
                  <a:lnTo>
                    <a:pt x="694" y="30"/>
                  </a:lnTo>
                  <a:lnTo>
                    <a:pt x="684" y="38"/>
                  </a:lnTo>
                  <a:lnTo>
                    <a:pt x="676" y="46"/>
                  </a:lnTo>
                  <a:lnTo>
                    <a:pt x="670" y="54"/>
                  </a:lnTo>
                  <a:lnTo>
                    <a:pt x="664" y="64"/>
                  </a:lnTo>
                  <a:lnTo>
                    <a:pt x="662" y="74"/>
                  </a:lnTo>
                  <a:lnTo>
                    <a:pt x="660" y="84"/>
                  </a:lnTo>
                  <a:lnTo>
                    <a:pt x="660" y="84"/>
                  </a:lnTo>
                  <a:lnTo>
                    <a:pt x="662" y="96"/>
                  </a:lnTo>
                  <a:lnTo>
                    <a:pt x="664" y="106"/>
                  </a:lnTo>
                  <a:lnTo>
                    <a:pt x="668" y="114"/>
                  </a:lnTo>
                  <a:lnTo>
                    <a:pt x="674" y="120"/>
                  </a:lnTo>
                  <a:lnTo>
                    <a:pt x="686" y="130"/>
                  </a:lnTo>
                  <a:lnTo>
                    <a:pt x="700" y="138"/>
                  </a:lnTo>
                  <a:lnTo>
                    <a:pt x="716" y="148"/>
                  </a:lnTo>
                  <a:lnTo>
                    <a:pt x="728" y="158"/>
                  </a:lnTo>
                  <a:lnTo>
                    <a:pt x="734" y="164"/>
                  </a:lnTo>
                  <a:lnTo>
                    <a:pt x="736" y="172"/>
                  </a:lnTo>
                  <a:lnTo>
                    <a:pt x="740" y="182"/>
                  </a:lnTo>
                  <a:lnTo>
                    <a:pt x="740" y="194"/>
                  </a:lnTo>
                  <a:lnTo>
                    <a:pt x="740" y="194"/>
                  </a:lnTo>
                  <a:lnTo>
                    <a:pt x="740" y="194"/>
                  </a:lnTo>
                  <a:lnTo>
                    <a:pt x="740" y="194"/>
                  </a:lnTo>
                  <a:lnTo>
                    <a:pt x="740" y="194"/>
                  </a:lnTo>
                  <a:lnTo>
                    <a:pt x="740" y="194"/>
                  </a:lnTo>
                  <a:lnTo>
                    <a:pt x="740" y="194"/>
                  </a:lnTo>
                  <a:lnTo>
                    <a:pt x="740" y="198"/>
                  </a:lnTo>
                  <a:lnTo>
                    <a:pt x="740" y="198"/>
                  </a:lnTo>
                  <a:lnTo>
                    <a:pt x="740" y="200"/>
                  </a:lnTo>
                  <a:lnTo>
                    <a:pt x="740" y="200"/>
                  </a:lnTo>
                  <a:lnTo>
                    <a:pt x="740" y="202"/>
                  </a:lnTo>
                  <a:lnTo>
                    <a:pt x="740" y="202"/>
                  </a:lnTo>
                  <a:lnTo>
                    <a:pt x="738" y="204"/>
                  </a:lnTo>
                  <a:lnTo>
                    <a:pt x="738" y="204"/>
                  </a:lnTo>
                  <a:lnTo>
                    <a:pt x="738" y="206"/>
                  </a:lnTo>
                  <a:lnTo>
                    <a:pt x="738" y="206"/>
                  </a:lnTo>
                  <a:lnTo>
                    <a:pt x="736" y="206"/>
                  </a:lnTo>
                  <a:lnTo>
                    <a:pt x="736" y="206"/>
                  </a:lnTo>
                  <a:lnTo>
                    <a:pt x="736" y="208"/>
                  </a:lnTo>
                  <a:lnTo>
                    <a:pt x="736" y="208"/>
                  </a:lnTo>
                  <a:lnTo>
                    <a:pt x="734" y="210"/>
                  </a:lnTo>
                  <a:lnTo>
                    <a:pt x="734" y="210"/>
                  </a:lnTo>
                  <a:lnTo>
                    <a:pt x="734" y="212"/>
                  </a:lnTo>
                  <a:lnTo>
                    <a:pt x="734" y="212"/>
                  </a:lnTo>
                  <a:lnTo>
                    <a:pt x="732" y="212"/>
                  </a:lnTo>
                  <a:lnTo>
                    <a:pt x="732" y="212"/>
                  </a:lnTo>
                  <a:lnTo>
                    <a:pt x="730" y="214"/>
                  </a:lnTo>
                  <a:lnTo>
                    <a:pt x="730" y="214"/>
                  </a:lnTo>
                  <a:lnTo>
                    <a:pt x="730" y="216"/>
                  </a:lnTo>
                  <a:lnTo>
                    <a:pt x="730" y="216"/>
                  </a:lnTo>
                  <a:lnTo>
                    <a:pt x="726" y="218"/>
                  </a:lnTo>
                  <a:lnTo>
                    <a:pt x="726" y="218"/>
                  </a:lnTo>
                  <a:lnTo>
                    <a:pt x="724" y="220"/>
                  </a:lnTo>
                  <a:lnTo>
                    <a:pt x="724" y="220"/>
                  </a:lnTo>
                  <a:lnTo>
                    <a:pt x="722" y="220"/>
                  </a:lnTo>
                  <a:lnTo>
                    <a:pt x="722" y="220"/>
                  </a:lnTo>
                  <a:lnTo>
                    <a:pt x="720" y="222"/>
                  </a:lnTo>
                  <a:lnTo>
                    <a:pt x="720" y="222"/>
                  </a:lnTo>
                  <a:lnTo>
                    <a:pt x="718" y="224"/>
                  </a:lnTo>
                  <a:lnTo>
                    <a:pt x="718" y="224"/>
                  </a:lnTo>
                  <a:lnTo>
                    <a:pt x="716" y="224"/>
                  </a:lnTo>
                  <a:lnTo>
                    <a:pt x="716" y="224"/>
                  </a:lnTo>
                  <a:lnTo>
                    <a:pt x="714" y="226"/>
                  </a:lnTo>
                  <a:lnTo>
                    <a:pt x="714" y="226"/>
                  </a:lnTo>
                  <a:lnTo>
                    <a:pt x="712" y="226"/>
                  </a:lnTo>
                  <a:lnTo>
                    <a:pt x="712" y="226"/>
                  </a:lnTo>
                  <a:lnTo>
                    <a:pt x="710" y="228"/>
                  </a:lnTo>
                  <a:lnTo>
                    <a:pt x="710" y="228"/>
                  </a:lnTo>
                  <a:lnTo>
                    <a:pt x="708" y="230"/>
                  </a:lnTo>
                  <a:lnTo>
                    <a:pt x="708" y="230"/>
                  </a:lnTo>
                  <a:lnTo>
                    <a:pt x="706" y="230"/>
                  </a:lnTo>
                  <a:lnTo>
                    <a:pt x="706" y="230"/>
                  </a:lnTo>
                  <a:lnTo>
                    <a:pt x="684" y="238"/>
                  </a:lnTo>
                  <a:lnTo>
                    <a:pt x="400" y="238"/>
                  </a:lnTo>
                  <a:lnTo>
                    <a:pt x="398" y="236"/>
                  </a:lnTo>
                  <a:lnTo>
                    <a:pt x="0" y="926"/>
                  </a:lnTo>
                  <a:lnTo>
                    <a:pt x="400" y="1618"/>
                  </a:lnTo>
                  <a:lnTo>
                    <a:pt x="1198" y="1618"/>
                  </a:lnTo>
                  <a:lnTo>
                    <a:pt x="1200" y="1618"/>
                  </a:lnTo>
                  <a:lnTo>
                    <a:pt x="1312" y="1426"/>
                  </a:lnTo>
                  <a:close/>
                </a:path>
              </a:pathLst>
            </a:custGeom>
            <a:solidFill>
              <a:srgbClr val="50EC20"/>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0" name="Freeform 5"/>
            <p:cNvSpPr>
              <a:spLocks/>
            </p:cNvSpPr>
            <p:nvPr/>
          </p:nvSpPr>
          <p:spPr bwMode="auto">
            <a:xfrm>
              <a:off x="2097088" y="2360613"/>
              <a:ext cx="1997075" cy="1717675"/>
            </a:xfrm>
            <a:custGeom>
              <a:avLst/>
              <a:gdLst>
                <a:gd name="T0" fmla="*/ 694 w 1612"/>
                <a:gd name="T1" fmla="*/ 1382 h 1386"/>
                <a:gd name="T2" fmla="*/ 710 w 1612"/>
                <a:gd name="T3" fmla="*/ 1376 h 1386"/>
                <a:gd name="T4" fmla="*/ 714 w 1612"/>
                <a:gd name="T5" fmla="*/ 1374 h 1386"/>
                <a:gd name="T6" fmla="*/ 720 w 1612"/>
                <a:gd name="T7" fmla="*/ 1370 h 1386"/>
                <a:gd name="T8" fmla="*/ 724 w 1612"/>
                <a:gd name="T9" fmla="*/ 1368 h 1386"/>
                <a:gd name="T10" fmla="*/ 730 w 1612"/>
                <a:gd name="T11" fmla="*/ 1362 h 1386"/>
                <a:gd name="T12" fmla="*/ 734 w 1612"/>
                <a:gd name="T13" fmla="*/ 1360 h 1386"/>
                <a:gd name="T14" fmla="*/ 736 w 1612"/>
                <a:gd name="T15" fmla="*/ 1354 h 1386"/>
                <a:gd name="T16" fmla="*/ 738 w 1612"/>
                <a:gd name="T17" fmla="*/ 1352 h 1386"/>
                <a:gd name="T18" fmla="*/ 740 w 1612"/>
                <a:gd name="T19" fmla="*/ 1346 h 1386"/>
                <a:gd name="T20" fmla="*/ 740 w 1612"/>
                <a:gd name="T21" fmla="*/ 1342 h 1386"/>
                <a:gd name="T22" fmla="*/ 716 w 1612"/>
                <a:gd name="T23" fmla="*/ 1296 h 1386"/>
                <a:gd name="T24" fmla="*/ 664 w 1612"/>
                <a:gd name="T25" fmla="*/ 1254 h 1386"/>
                <a:gd name="T26" fmla="*/ 660 w 1612"/>
                <a:gd name="T27" fmla="*/ 1232 h 1386"/>
                <a:gd name="T28" fmla="*/ 676 w 1612"/>
                <a:gd name="T29" fmla="*/ 1194 h 1386"/>
                <a:gd name="T30" fmla="*/ 762 w 1612"/>
                <a:gd name="T31" fmla="*/ 1152 h 1386"/>
                <a:gd name="T32" fmla="*/ 846 w 1612"/>
                <a:gd name="T33" fmla="*/ 1152 h 1386"/>
                <a:gd name="T34" fmla="*/ 932 w 1612"/>
                <a:gd name="T35" fmla="*/ 1194 h 1386"/>
                <a:gd name="T36" fmla="*/ 948 w 1612"/>
                <a:gd name="T37" fmla="*/ 1232 h 1386"/>
                <a:gd name="T38" fmla="*/ 944 w 1612"/>
                <a:gd name="T39" fmla="*/ 1254 h 1386"/>
                <a:gd name="T40" fmla="*/ 894 w 1612"/>
                <a:gd name="T41" fmla="*/ 1296 h 1386"/>
                <a:gd name="T42" fmla="*/ 868 w 1612"/>
                <a:gd name="T43" fmla="*/ 1342 h 1386"/>
                <a:gd name="T44" fmla="*/ 868 w 1612"/>
                <a:gd name="T45" fmla="*/ 1346 h 1386"/>
                <a:gd name="T46" fmla="*/ 870 w 1612"/>
                <a:gd name="T47" fmla="*/ 1352 h 1386"/>
                <a:gd name="T48" fmla="*/ 872 w 1612"/>
                <a:gd name="T49" fmla="*/ 1354 h 1386"/>
                <a:gd name="T50" fmla="*/ 876 w 1612"/>
                <a:gd name="T51" fmla="*/ 1360 h 1386"/>
                <a:gd name="T52" fmla="*/ 878 w 1612"/>
                <a:gd name="T53" fmla="*/ 1362 h 1386"/>
                <a:gd name="T54" fmla="*/ 884 w 1612"/>
                <a:gd name="T55" fmla="*/ 1368 h 1386"/>
                <a:gd name="T56" fmla="*/ 888 w 1612"/>
                <a:gd name="T57" fmla="*/ 1370 h 1386"/>
                <a:gd name="T58" fmla="*/ 894 w 1612"/>
                <a:gd name="T59" fmla="*/ 1374 h 1386"/>
                <a:gd name="T60" fmla="*/ 898 w 1612"/>
                <a:gd name="T61" fmla="*/ 1376 h 1386"/>
                <a:gd name="T62" fmla="*/ 914 w 1612"/>
                <a:gd name="T63" fmla="*/ 1382 h 1386"/>
                <a:gd name="T64" fmla="*/ 1322 w 1612"/>
                <a:gd name="T65" fmla="*/ 1172 h 1386"/>
                <a:gd name="T66" fmla="*/ 1326 w 1612"/>
                <a:gd name="T67" fmla="*/ 1104 h 1386"/>
                <a:gd name="T68" fmla="*/ 1294 w 1612"/>
                <a:gd name="T69" fmla="*/ 1080 h 1386"/>
                <a:gd name="T70" fmla="*/ 1232 w 1612"/>
                <a:gd name="T71" fmla="*/ 1104 h 1386"/>
                <a:gd name="T72" fmla="*/ 1180 w 1612"/>
                <a:gd name="T73" fmla="*/ 1102 h 1386"/>
                <a:gd name="T74" fmla="*/ 1154 w 1612"/>
                <a:gd name="T75" fmla="*/ 1070 h 1386"/>
                <a:gd name="T76" fmla="*/ 1162 w 1612"/>
                <a:gd name="T77" fmla="*/ 974 h 1386"/>
                <a:gd name="T78" fmla="*/ 1204 w 1612"/>
                <a:gd name="T79" fmla="*/ 902 h 1386"/>
                <a:gd name="T80" fmla="*/ 1282 w 1612"/>
                <a:gd name="T81" fmla="*/ 848 h 1386"/>
                <a:gd name="T82" fmla="*/ 1324 w 1612"/>
                <a:gd name="T83" fmla="*/ 854 h 1386"/>
                <a:gd name="T84" fmla="*/ 1350 w 1612"/>
                <a:gd name="T85" fmla="*/ 900 h 1386"/>
                <a:gd name="T86" fmla="*/ 1362 w 1612"/>
                <a:gd name="T87" fmla="*/ 964 h 1386"/>
                <a:gd name="T88" fmla="*/ 1398 w 1612"/>
                <a:gd name="T89" fmla="*/ 980 h 1386"/>
                <a:gd name="T90" fmla="*/ 1598 w 1612"/>
                <a:gd name="T91" fmla="*/ 696 h 1386"/>
                <a:gd name="T92" fmla="*/ 1432 w 1612"/>
                <a:gd name="T93" fmla="*/ 382 h 1386"/>
                <a:gd name="T94" fmla="*/ 1446 w 1612"/>
                <a:gd name="T95" fmla="*/ 342 h 1386"/>
                <a:gd name="T96" fmla="*/ 1500 w 1612"/>
                <a:gd name="T97" fmla="*/ 340 h 1386"/>
                <a:gd name="T98" fmla="*/ 1562 w 1612"/>
                <a:gd name="T99" fmla="*/ 364 h 1386"/>
                <a:gd name="T100" fmla="*/ 1596 w 1612"/>
                <a:gd name="T101" fmla="*/ 346 h 1386"/>
                <a:gd name="T102" fmla="*/ 1612 w 1612"/>
                <a:gd name="T103" fmla="*/ 296 h 1386"/>
                <a:gd name="T104" fmla="*/ 1582 w 1612"/>
                <a:gd name="T105" fmla="*/ 198 h 1386"/>
                <a:gd name="T106" fmla="*/ 1500 w 1612"/>
                <a:gd name="T107" fmla="*/ 116 h 1386"/>
                <a:gd name="T108" fmla="*/ 1448 w 1612"/>
                <a:gd name="T109" fmla="*/ 110 h 1386"/>
                <a:gd name="T110" fmla="*/ 1416 w 1612"/>
                <a:gd name="T111" fmla="*/ 138 h 1386"/>
                <a:gd name="T112" fmla="*/ 1412 w 1612"/>
                <a:gd name="T113" fmla="*/ 182 h 1386"/>
                <a:gd name="T114" fmla="*/ 1392 w 1612"/>
                <a:gd name="T115" fmla="*/ 234 h 1386"/>
                <a:gd name="T116" fmla="*/ 1360 w 1612"/>
                <a:gd name="T117" fmla="*/ 240 h 1386"/>
                <a:gd name="T118" fmla="*/ 400 w 1612"/>
                <a:gd name="T119"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2" h="1386">
                  <a:moveTo>
                    <a:pt x="674" y="1382"/>
                  </a:moveTo>
                  <a:lnTo>
                    <a:pt x="674" y="1382"/>
                  </a:lnTo>
                  <a:lnTo>
                    <a:pt x="670" y="1382"/>
                  </a:lnTo>
                  <a:lnTo>
                    <a:pt x="694" y="1382"/>
                  </a:lnTo>
                  <a:lnTo>
                    <a:pt x="694" y="1382"/>
                  </a:lnTo>
                  <a:lnTo>
                    <a:pt x="706" y="1378"/>
                  </a:lnTo>
                  <a:lnTo>
                    <a:pt x="706" y="1378"/>
                  </a:lnTo>
                  <a:lnTo>
                    <a:pt x="708" y="1378"/>
                  </a:lnTo>
                  <a:lnTo>
                    <a:pt x="708" y="1378"/>
                  </a:lnTo>
                  <a:lnTo>
                    <a:pt x="710" y="1376"/>
                  </a:lnTo>
                  <a:lnTo>
                    <a:pt x="710" y="1376"/>
                  </a:lnTo>
                  <a:lnTo>
                    <a:pt x="712" y="1374"/>
                  </a:lnTo>
                  <a:lnTo>
                    <a:pt x="712" y="1374"/>
                  </a:lnTo>
                  <a:lnTo>
                    <a:pt x="714" y="1374"/>
                  </a:lnTo>
                  <a:lnTo>
                    <a:pt x="714" y="1374"/>
                  </a:lnTo>
                  <a:lnTo>
                    <a:pt x="716" y="1372"/>
                  </a:lnTo>
                  <a:lnTo>
                    <a:pt x="716" y="1372"/>
                  </a:lnTo>
                  <a:lnTo>
                    <a:pt x="718" y="1372"/>
                  </a:lnTo>
                  <a:lnTo>
                    <a:pt x="718" y="1372"/>
                  </a:lnTo>
                  <a:lnTo>
                    <a:pt x="720" y="1370"/>
                  </a:lnTo>
                  <a:lnTo>
                    <a:pt x="720" y="1370"/>
                  </a:lnTo>
                  <a:lnTo>
                    <a:pt x="722" y="1368"/>
                  </a:lnTo>
                  <a:lnTo>
                    <a:pt x="722" y="1368"/>
                  </a:lnTo>
                  <a:lnTo>
                    <a:pt x="724" y="1368"/>
                  </a:lnTo>
                  <a:lnTo>
                    <a:pt x="724" y="1368"/>
                  </a:lnTo>
                  <a:lnTo>
                    <a:pt x="726" y="1366"/>
                  </a:lnTo>
                  <a:lnTo>
                    <a:pt x="726" y="1366"/>
                  </a:lnTo>
                  <a:lnTo>
                    <a:pt x="730" y="1364"/>
                  </a:lnTo>
                  <a:lnTo>
                    <a:pt x="730" y="1364"/>
                  </a:lnTo>
                  <a:lnTo>
                    <a:pt x="730" y="1362"/>
                  </a:lnTo>
                  <a:lnTo>
                    <a:pt x="730" y="1362"/>
                  </a:lnTo>
                  <a:lnTo>
                    <a:pt x="732" y="1360"/>
                  </a:lnTo>
                  <a:lnTo>
                    <a:pt x="732" y="1360"/>
                  </a:lnTo>
                  <a:lnTo>
                    <a:pt x="734" y="1360"/>
                  </a:lnTo>
                  <a:lnTo>
                    <a:pt x="734" y="1360"/>
                  </a:lnTo>
                  <a:lnTo>
                    <a:pt x="734" y="1358"/>
                  </a:lnTo>
                  <a:lnTo>
                    <a:pt x="734" y="1358"/>
                  </a:lnTo>
                  <a:lnTo>
                    <a:pt x="736" y="1356"/>
                  </a:lnTo>
                  <a:lnTo>
                    <a:pt x="736" y="1356"/>
                  </a:lnTo>
                  <a:lnTo>
                    <a:pt x="736" y="1354"/>
                  </a:lnTo>
                  <a:lnTo>
                    <a:pt x="736" y="1354"/>
                  </a:lnTo>
                  <a:lnTo>
                    <a:pt x="738" y="1354"/>
                  </a:lnTo>
                  <a:lnTo>
                    <a:pt x="738" y="1354"/>
                  </a:lnTo>
                  <a:lnTo>
                    <a:pt x="738" y="1352"/>
                  </a:lnTo>
                  <a:lnTo>
                    <a:pt x="738" y="1352"/>
                  </a:lnTo>
                  <a:lnTo>
                    <a:pt x="740" y="1350"/>
                  </a:lnTo>
                  <a:lnTo>
                    <a:pt x="740" y="1350"/>
                  </a:lnTo>
                  <a:lnTo>
                    <a:pt x="740" y="1348"/>
                  </a:lnTo>
                  <a:lnTo>
                    <a:pt x="740" y="1348"/>
                  </a:lnTo>
                  <a:lnTo>
                    <a:pt x="740" y="1346"/>
                  </a:lnTo>
                  <a:lnTo>
                    <a:pt x="740" y="1346"/>
                  </a:lnTo>
                  <a:lnTo>
                    <a:pt x="740" y="1342"/>
                  </a:lnTo>
                  <a:lnTo>
                    <a:pt x="740" y="1342"/>
                  </a:lnTo>
                  <a:lnTo>
                    <a:pt x="740" y="1342"/>
                  </a:lnTo>
                  <a:lnTo>
                    <a:pt x="740" y="1342"/>
                  </a:lnTo>
                  <a:lnTo>
                    <a:pt x="740" y="1330"/>
                  </a:lnTo>
                  <a:lnTo>
                    <a:pt x="736" y="1320"/>
                  </a:lnTo>
                  <a:lnTo>
                    <a:pt x="734" y="1312"/>
                  </a:lnTo>
                  <a:lnTo>
                    <a:pt x="728" y="1306"/>
                  </a:lnTo>
                  <a:lnTo>
                    <a:pt x="716" y="1296"/>
                  </a:lnTo>
                  <a:lnTo>
                    <a:pt x="700" y="1286"/>
                  </a:lnTo>
                  <a:lnTo>
                    <a:pt x="686" y="1278"/>
                  </a:lnTo>
                  <a:lnTo>
                    <a:pt x="674" y="1268"/>
                  </a:lnTo>
                  <a:lnTo>
                    <a:pt x="668" y="1262"/>
                  </a:lnTo>
                  <a:lnTo>
                    <a:pt x="664" y="1254"/>
                  </a:lnTo>
                  <a:lnTo>
                    <a:pt x="662" y="1244"/>
                  </a:lnTo>
                  <a:lnTo>
                    <a:pt x="660" y="1232"/>
                  </a:lnTo>
                  <a:lnTo>
                    <a:pt x="660" y="1232"/>
                  </a:lnTo>
                  <a:lnTo>
                    <a:pt x="660" y="1232"/>
                  </a:lnTo>
                  <a:lnTo>
                    <a:pt x="660" y="1232"/>
                  </a:lnTo>
                  <a:lnTo>
                    <a:pt x="660" y="1232"/>
                  </a:lnTo>
                  <a:lnTo>
                    <a:pt x="662" y="1222"/>
                  </a:lnTo>
                  <a:lnTo>
                    <a:pt x="664" y="1212"/>
                  </a:lnTo>
                  <a:lnTo>
                    <a:pt x="670" y="1202"/>
                  </a:lnTo>
                  <a:lnTo>
                    <a:pt x="676" y="1194"/>
                  </a:lnTo>
                  <a:lnTo>
                    <a:pt x="684" y="1186"/>
                  </a:lnTo>
                  <a:lnTo>
                    <a:pt x="694" y="1178"/>
                  </a:lnTo>
                  <a:lnTo>
                    <a:pt x="714" y="1166"/>
                  </a:lnTo>
                  <a:lnTo>
                    <a:pt x="738" y="1158"/>
                  </a:lnTo>
                  <a:lnTo>
                    <a:pt x="762" y="1152"/>
                  </a:lnTo>
                  <a:lnTo>
                    <a:pt x="786" y="1150"/>
                  </a:lnTo>
                  <a:lnTo>
                    <a:pt x="804" y="1148"/>
                  </a:lnTo>
                  <a:lnTo>
                    <a:pt x="804" y="1148"/>
                  </a:lnTo>
                  <a:lnTo>
                    <a:pt x="824" y="1150"/>
                  </a:lnTo>
                  <a:lnTo>
                    <a:pt x="846" y="1152"/>
                  </a:lnTo>
                  <a:lnTo>
                    <a:pt x="870" y="1158"/>
                  </a:lnTo>
                  <a:lnTo>
                    <a:pt x="894" y="1166"/>
                  </a:lnTo>
                  <a:lnTo>
                    <a:pt x="916" y="1178"/>
                  </a:lnTo>
                  <a:lnTo>
                    <a:pt x="924" y="1186"/>
                  </a:lnTo>
                  <a:lnTo>
                    <a:pt x="932" y="1194"/>
                  </a:lnTo>
                  <a:lnTo>
                    <a:pt x="940" y="1202"/>
                  </a:lnTo>
                  <a:lnTo>
                    <a:pt x="944" y="1212"/>
                  </a:lnTo>
                  <a:lnTo>
                    <a:pt x="948" y="1222"/>
                  </a:lnTo>
                  <a:lnTo>
                    <a:pt x="948" y="1232"/>
                  </a:lnTo>
                  <a:lnTo>
                    <a:pt x="948" y="1232"/>
                  </a:lnTo>
                  <a:lnTo>
                    <a:pt x="948" y="1232"/>
                  </a:lnTo>
                  <a:lnTo>
                    <a:pt x="948" y="1232"/>
                  </a:lnTo>
                  <a:lnTo>
                    <a:pt x="948" y="1232"/>
                  </a:lnTo>
                  <a:lnTo>
                    <a:pt x="948" y="1244"/>
                  </a:lnTo>
                  <a:lnTo>
                    <a:pt x="944" y="1254"/>
                  </a:lnTo>
                  <a:lnTo>
                    <a:pt x="940" y="1262"/>
                  </a:lnTo>
                  <a:lnTo>
                    <a:pt x="936" y="1268"/>
                  </a:lnTo>
                  <a:lnTo>
                    <a:pt x="922" y="1278"/>
                  </a:lnTo>
                  <a:lnTo>
                    <a:pt x="908" y="1286"/>
                  </a:lnTo>
                  <a:lnTo>
                    <a:pt x="894" y="1296"/>
                  </a:lnTo>
                  <a:lnTo>
                    <a:pt x="880" y="1306"/>
                  </a:lnTo>
                  <a:lnTo>
                    <a:pt x="876" y="1312"/>
                  </a:lnTo>
                  <a:lnTo>
                    <a:pt x="872" y="1320"/>
                  </a:lnTo>
                  <a:lnTo>
                    <a:pt x="870" y="1330"/>
                  </a:lnTo>
                  <a:lnTo>
                    <a:pt x="868" y="1342"/>
                  </a:lnTo>
                  <a:lnTo>
                    <a:pt x="868" y="1342"/>
                  </a:lnTo>
                  <a:lnTo>
                    <a:pt x="868" y="1342"/>
                  </a:lnTo>
                  <a:lnTo>
                    <a:pt x="868" y="1342"/>
                  </a:lnTo>
                  <a:lnTo>
                    <a:pt x="868" y="1346"/>
                  </a:lnTo>
                  <a:lnTo>
                    <a:pt x="868" y="1346"/>
                  </a:lnTo>
                  <a:lnTo>
                    <a:pt x="868" y="1348"/>
                  </a:lnTo>
                  <a:lnTo>
                    <a:pt x="868" y="1348"/>
                  </a:lnTo>
                  <a:lnTo>
                    <a:pt x="870" y="1350"/>
                  </a:lnTo>
                  <a:lnTo>
                    <a:pt x="870" y="1350"/>
                  </a:lnTo>
                  <a:lnTo>
                    <a:pt x="870" y="1352"/>
                  </a:lnTo>
                  <a:lnTo>
                    <a:pt x="870" y="1352"/>
                  </a:lnTo>
                  <a:lnTo>
                    <a:pt x="872" y="1354"/>
                  </a:lnTo>
                  <a:lnTo>
                    <a:pt x="872" y="1354"/>
                  </a:lnTo>
                  <a:lnTo>
                    <a:pt x="872" y="1354"/>
                  </a:lnTo>
                  <a:lnTo>
                    <a:pt x="872" y="1354"/>
                  </a:lnTo>
                  <a:lnTo>
                    <a:pt x="874" y="1356"/>
                  </a:lnTo>
                  <a:lnTo>
                    <a:pt x="874" y="1356"/>
                  </a:lnTo>
                  <a:lnTo>
                    <a:pt x="874" y="1358"/>
                  </a:lnTo>
                  <a:lnTo>
                    <a:pt x="874" y="1358"/>
                  </a:lnTo>
                  <a:lnTo>
                    <a:pt x="876" y="1360"/>
                  </a:lnTo>
                  <a:lnTo>
                    <a:pt x="876" y="1360"/>
                  </a:lnTo>
                  <a:lnTo>
                    <a:pt x="876" y="1360"/>
                  </a:lnTo>
                  <a:lnTo>
                    <a:pt x="876" y="1360"/>
                  </a:lnTo>
                  <a:lnTo>
                    <a:pt x="878" y="1362"/>
                  </a:lnTo>
                  <a:lnTo>
                    <a:pt x="878" y="1362"/>
                  </a:lnTo>
                  <a:lnTo>
                    <a:pt x="880" y="1364"/>
                  </a:lnTo>
                  <a:lnTo>
                    <a:pt x="880" y="1364"/>
                  </a:lnTo>
                  <a:lnTo>
                    <a:pt x="882" y="1366"/>
                  </a:lnTo>
                  <a:lnTo>
                    <a:pt x="882" y="1366"/>
                  </a:lnTo>
                  <a:lnTo>
                    <a:pt x="884" y="1368"/>
                  </a:lnTo>
                  <a:lnTo>
                    <a:pt x="884" y="1368"/>
                  </a:lnTo>
                  <a:lnTo>
                    <a:pt x="886" y="1368"/>
                  </a:lnTo>
                  <a:lnTo>
                    <a:pt x="886" y="1368"/>
                  </a:lnTo>
                  <a:lnTo>
                    <a:pt x="888" y="1370"/>
                  </a:lnTo>
                  <a:lnTo>
                    <a:pt x="888" y="1370"/>
                  </a:lnTo>
                  <a:lnTo>
                    <a:pt x="890" y="1372"/>
                  </a:lnTo>
                  <a:lnTo>
                    <a:pt x="890" y="1372"/>
                  </a:lnTo>
                  <a:lnTo>
                    <a:pt x="892" y="1372"/>
                  </a:lnTo>
                  <a:lnTo>
                    <a:pt x="892" y="1372"/>
                  </a:lnTo>
                  <a:lnTo>
                    <a:pt x="894" y="1374"/>
                  </a:lnTo>
                  <a:lnTo>
                    <a:pt x="894" y="1374"/>
                  </a:lnTo>
                  <a:lnTo>
                    <a:pt x="896" y="1374"/>
                  </a:lnTo>
                  <a:lnTo>
                    <a:pt x="896" y="1374"/>
                  </a:lnTo>
                  <a:lnTo>
                    <a:pt x="898" y="1376"/>
                  </a:lnTo>
                  <a:lnTo>
                    <a:pt x="898" y="1376"/>
                  </a:lnTo>
                  <a:lnTo>
                    <a:pt x="902" y="1378"/>
                  </a:lnTo>
                  <a:lnTo>
                    <a:pt x="902" y="1378"/>
                  </a:lnTo>
                  <a:lnTo>
                    <a:pt x="902" y="1378"/>
                  </a:lnTo>
                  <a:lnTo>
                    <a:pt x="902" y="1378"/>
                  </a:lnTo>
                  <a:lnTo>
                    <a:pt x="914" y="1382"/>
                  </a:lnTo>
                  <a:lnTo>
                    <a:pt x="940" y="1382"/>
                  </a:lnTo>
                  <a:lnTo>
                    <a:pt x="940" y="1382"/>
                  </a:lnTo>
                  <a:lnTo>
                    <a:pt x="934" y="1382"/>
                  </a:lnTo>
                  <a:lnTo>
                    <a:pt x="1198" y="1386"/>
                  </a:lnTo>
                  <a:lnTo>
                    <a:pt x="1322" y="1172"/>
                  </a:lnTo>
                  <a:lnTo>
                    <a:pt x="1322" y="1172"/>
                  </a:lnTo>
                  <a:lnTo>
                    <a:pt x="1326" y="1150"/>
                  </a:lnTo>
                  <a:lnTo>
                    <a:pt x="1330" y="1126"/>
                  </a:lnTo>
                  <a:lnTo>
                    <a:pt x="1328" y="1114"/>
                  </a:lnTo>
                  <a:lnTo>
                    <a:pt x="1326" y="1104"/>
                  </a:lnTo>
                  <a:lnTo>
                    <a:pt x="1322" y="1094"/>
                  </a:lnTo>
                  <a:lnTo>
                    <a:pt x="1316" y="1088"/>
                  </a:lnTo>
                  <a:lnTo>
                    <a:pt x="1316" y="1088"/>
                  </a:lnTo>
                  <a:lnTo>
                    <a:pt x="1304" y="1084"/>
                  </a:lnTo>
                  <a:lnTo>
                    <a:pt x="1294" y="1080"/>
                  </a:lnTo>
                  <a:lnTo>
                    <a:pt x="1286" y="1080"/>
                  </a:lnTo>
                  <a:lnTo>
                    <a:pt x="1278" y="1082"/>
                  </a:lnTo>
                  <a:lnTo>
                    <a:pt x="1262" y="1086"/>
                  </a:lnTo>
                  <a:lnTo>
                    <a:pt x="1248" y="1096"/>
                  </a:lnTo>
                  <a:lnTo>
                    <a:pt x="1232" y="1104"/>
                  </a:lnTo>
                  <a:lnTo>
                    <a:pt x="1218" y="1110"/>
                  </a:lnTo>
                  <a:lnTo>
                    <a:pt x="1208" y="1110"/>
                  </a:lnTo>
                  <a:lnTo>
                    <a:pt x="1200" y="1110"/>
                  </a:lnTo>
                  <a:lnTo>
                    <a:pt x="1190" y="1108"/>
                  </a:lnTo>
                  <a:lnTo>
                    <a:pt x="1180" y="1102"/>
                  </a:lnTo>
                  <a:lnTo>
                    <a:pt x="1180" y="1102"/>
                  </a:lnTo>
                  <a:lnTo>
                    <a:pt x="1170" y="1096"/>
                  </a:lnTo>
                  <a:lnTo>
                    <a:pt x="1164" y="1088"/>
                  </a:lnTo>
                  <a:lnTo>
                    <a:pt x="1158" y="1080"/>
                  </a:lnTo>
                  <a:lnTo>
                    <a:pt x="1154" y="1070"/>
                  </a:lnTo>
                  <a:lnTo>
                    <a:pt x="1152" y="1060"/>
                  </a:lnTo>
                  <a:lnTo>
                    <a:pt x="1150" y="1048"/>
                  </a:lnTo>
                  <a:lnTo>
                    <a:pt x="1150" y="1024"/>
                  </a:lnTo>
                  <a:lnTo>
                    <a:pt x="1154" y="998"/>
                  </a:lnTo>
                  <a:lnTo>
                    <a:pt x="1162" y="974"/>
                  </a:lnTo>
                  <a:lnTo>
                    <a:pt x="1170" y="954"/>
                  </a:lnTo>
                  <a:lnTo>
                    <a:pt x="1180" y="936"/>
                  </a:lnTo>
                  <a:lnTo>
                    <a:pt x="1180" y="936"/>
                  </a:lnTo>
                  <a:lnTo>
                    <a:pt x="1190" y="920"/>
                  </a:lnTo>
                  <a:lnTo>
                    <a:pt x="1204" y="902"/>
                  </a:lnTo>
                  <a:lnTo>
                    <a:pt x="1220" y="884"/>
                  </a:lnTo>
                  <a:lnTo>
                    <a:pt x="1240" y="868"/>
                  </a:lnTo>
                  <a:lnTo>
                    <a:pt x="1260" y="856"/>
                  </a:lnTo>
                  <a:lnTo>
                    <a:pt x="1272" y="850"/>
                  </a:lnTo>
                  <a:lnTo>
                    <a:pt x="1282" y="848"/>
                  </a:lnTo>
                  <a:lnTo>
                    <a:pt x="1292" y="846"/>
                  </a:lnTo>
                  <a:lnTo>
                    <a:pt x="1304" y="846"/>
                  </a:lnTo>
                  <a:lnTo>
                    <a:pt x="1314" y="848"/>
                  </a:lnTo>
                  <a:lnTo>
                    <a:pt x="1324" y="854"/>
                  </a:lnTo>
                  <a:lnTo>
                    <a:pt x="1324" y="854"/>
                  </a:lnTo>
                  <a:lnTo>
                    <a:pt x="1334" y="860"/>
                  </a:lnTo>
                  <a:lnTo>
                    <a:pt x="1340" y="868"/>
                  </a:lnTo>
                  <a:lnTo>
                    <a:pt x="1346" y="874"/>
                  </a:lnTo>
                  <a:lnTo>
                    <a:pt x="1348" y="882"/>
                  </a:lnTo>
                  <a:lnTo>
                    <a:pt x="1350" y="900"/>
                  </a:lnTo>
                  <a:lnTo>
                    <a:pt x="1350" y="916"/>
                  </a:lnTo>
                  <a:lnTo>
                    <a:pt x="1350" y="932"/>
                  </a:lnTo>
                  <a:lnTo>
                    <a:pt x="1354" y="948"/>
                  </a:lnTo>
                  <a:lnTo>
                    <a:pt x="1358" y="956"/>
                  </a:lnTo>
                  <a:lnTo>
                    <a:pt x="1362" y="964"/>
                  </a:lnTo>
                  <a:lnTo>
                    <a:pt x="1370" y="972"/>
                  </a:lnTo>
                  <a:lnTo>
                    <a:pt x="1380" y="978"/>
                  </a:lnTo>
                  <a:lnTo>
                    <a:pt x="1380" y="978"/>
                  </a:lnTo>
                  <a:lnTo>
                    <a:pt x="1388" y="980"/>
                  </a:lnTo>
                  <a:lnTo>
                    <a:pt x="1398" y="980"/>
                  </a:lnTo>
                  <a:lnTo>
                    <a:pt x="1408" y="976"/>
                  </a:lnTo>
                  <a:lnTo>
                    <a:pt x="1418" y="972"/>
                  </a:lnTo>
                  <a:lnTo>
                    <a:pt x="1438" y="958"/>
                  </a:lnTo>
                  <a:lnTo>
                    <a:pt x="1456" y="942"/>
                  </a:lnTo>
                  <a:lnTo>
                    <a:pt x="1598" y="696"/>
                  </a:lnTo>
                  <a:lnTo>
                    <a:pt x="1436" y="418"/>
                  </a:lnTo>
                  <a:lnTo>
                    <a:pt x="1436" y="418"/>
                  </a:lnTo>
                  <a:lnTo>
                    <a:pt x="1434" y="400"/>
                  </a:lnTo>
                  <a:lnTo>
                    <a:pt x="1432" y="382"/>
                  </a:lnTo>
                  <a:lnTo>
                    <a:pt x="1432" y="382"/>
                  </a:lnTo>
                  <a:lnTo>
                    <a:pt x="1432" y="370"/>
                  </a:lnTo>
                  <a:lnTo>
                    <a:pt x="1434" y="358"/>
                  </a:lnTo>
                  <a:lnTo>
                    <a:pt x="1440" y="348"/>
                  </a:lnTo>
                  <a:lnTo>
                    <a:pt x="1446" y="342"/>
                  </a:lnTo>
                  <a:lnTo>
                    <a:pt x="1446" y="342"/>
                  </a:lnTo>
                  <a:lnTo>
                    <a:pt x="1456" y="338"/>
                  </a:lnTo>
                  <a:lnTo>
                    <a:pt x="1466" y="334"/>
                  </a:lnTo>
                  <a:lnTo>
                    <a:pt x="1476" y="334"/>
                  </a:lnTo>
                  <a:lnTo>
                    <a:pt x="1484" y="334"/>
                  </a:lnTo>
                  <a:lnTo>
                    <a:pt x="1500" y="340"/>
                  </a:lnTo>
                  <a:lnTo>
                    <a:pt x="1514" y="348"/>
                  </a:lnTo>
                  <a:lnTo>
                    <a:pt x="1528" y="358"/>
                  </a:lnTo>
                  <a:lnTo>
                    <a:pt x="1544" y="364"/>
                  </a:lnTo>
                  <a:lnTo>
                    <a:pt x="1552" y="364"/>
                  </a:lnTo>
                  <a:lnTo>
                    <a:pt x="1562" y="364"/>
                  </a:lnTo>
                  <a:lnTo>
                    <a:pt x="1572" y="362"/>
                  </a:lnTo>
                  <a:lnTo>
                    <a:pt x="1582" y="356"/>
                  </a:lnTo>
                  <a:lnTo>
                    <a:pt x="1582" y="356"/>
                  </a:lnTo>
                  <a:lnTo>
                    <a:pt x="1590" y="352"/>
                  </a:lnTo>
                  <a:lnTo>
                    <a:pt x="1596" y="346"/>
                  </a:lnTo>
                  <a:lnTo>
                    <a:pt x="1600" y="340"/>
                  </a:lnTo>
                  <a:lnTo>
                    <a:pt x="1604" y="332"/>
                  </a:lnTo>
                  <a:lnTo>
                    <a:pt x="1610" y="316"/>
                  </a:lnTo>
                  <a:lnTo>
                    <a:pt x="1612" y="296"/>
                  </a:lnTo>
                  <a:lnTo>
                    <a:pt x="1612" y="296"/>
                  </a:lnTo>
                  <a:lnTo>
                    <a:pt x="1608" y="268"/>
                  </a:lnTo>
                  <a:lnTo>
                    <a:pt x="1602" y="242"/>
                  </a:lnTo>
                  <a:lnTo>
                    <a:pt x="1592" y="218"/>
                  </a:lnTo>
                  <a:lnTo>
                    <a:pt x="1582" y="198"/>
                  </a:lnTo>
                  <a:lnTo>
                    <a:pt x="1582" y="198"/>
                  </a:lnTo>
                  <a:lnTo>
                    <a:pt x="1572" y="182"/>
                  </a:lnTo>
                  <a:lnTo>
                    <a:pt x="1558" y="164"/>
                  </a:lnTo>
                  <a:lnTo>
                    <a:pt x="1542" y="146"/>
                  </a:lnTo>
                  <a:lnTo>
                    <a:pt x="1522" y="130"/>
                  </a:lnTo>
                  <a:lnTo>
                    <a:pt x="1500" y="116"/>
                  </a:lnTo>
                  <a:lnTo>
                    <a:pt x="1490" y="112"/>
                  </a:lnTo>
                  <a:lnTo>
                    <a:pt x="1480" y="108"/>
                  </a:lnTo>
                  <a:lnTo>
                    <a:pt x="1468" y="108"/>
                  </a:lnTo>
                  <a:lnTo>
                    <a:pt x="1458" y="108"/>
                  </a:lnTo>
                  <a:lnTo>
                    <a:pt x="1448" y="110"/>
                  </a:lnTo>
                  <a:lnTo>
                    <a:pt x="1438" y="116"/>
                  </a:lnTo>
                  <a:lnTo>
                    <a:pt x="1438" y="116"/>
                  </a:lnTo>
                  <a:lnTo>
                    <a:pt x="1430" y="120"/>
                  </a:lnTo>
                  <a:lnTo>
                    <a:pt x="1424" y="126"/>
                  </a:lnTo>
                  <a:lnTo>
                    <a:pt x="1416" y="138"/>
                  </a:lnTo>
                  <a:lnTo>
                    <a:pt x="1412" y="150"/>
                  </a:lnTo>
                  <a:lnTo>
                    <a:pt x="1410" y="164"/>
                  </a:lnTo>
                  <a:lnTo>
                    <a:pt x="1410" y="164"/>
                  </a:lnTo>
                  <a:lnTo>
                    <a:pt x="1412" y="182"/>
                  </a:lnTo>
                  <a:lnTo>
                    <a:pt x="1412" y="182"/>
                  </a:lnTo>
                  <a:lnTo>
                    <a:pt x="1410" y="198"/>
                  </a:lnTo>
                  <a:lnTo>
                    <a:pt x="1408" y="212"/>
                  </a:lnTo>
                  <a:lnTo>
                    <a:pt x="1404" y="220"/>
                  </a:lnTo>
                  <a:lnTo>
                    <a:pt x="1398" y="226"/>
                  </a:lnTo>
                  <a:lnTo>
                    <a:pt x="1392" y="234"/>
                  </a:lnTo>
                  <a:lnTo>
                    <a:pt x="1382" y="240"/>
                  </a:lnTo>
                  <a:lnTo>
                    <a:pt x="1382" y="240"/>
                  </a:lnTo>
                  <a:lnTo>
                    <a:pt x="1376" y="242"/>
                  </a:lnTo>
                  <a:lnTo>
                    <a:pt x="1368" y="242"/>
                  </a:lnTo>
                  <a:lnTo>
                    <a:pt x="1360" y="240"/>
                  </a:lnTo>
                  <a:lnTo>
                    <a:pt x="1352" y="238"/>
                  </a:lnTo>
                  <a:lnTo>
                    <a:pt x="1334" y="228"/>
                  </a:lnTo>
                  <a:lnTo>
                    <a:pt x="1320" y="216"/>
                  </a:lnTo>
                  <a:lnTo>
                    <a:pt x="1198" y="0"/>
                  </a:lnTo>
                  <a:lnTo>
                    <a:pt x="400" y="0"/>
                  </a:lnTo>
                  <a:lnTo>
                    <a:pt x="0" y="694"/>
                  </a:lnTo>
                  <a:lnTo>
                    <a:pt x="398" y="1384"/>
                  </a:lnTo>
                  <a:lnTo>
                    <a:pt x="400" y="1382"/>
                  </a:lnTo>
                  <a:lnTo>
                    <a:pt x="674" y="1382"/>
                  </a:lnTo>
                  <a:close/>
                </a:path>
              </a:pathLst>
            </a:custGeom>
            <a:solidFill>
              <a:srgbClr val="20B7EC"/>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1" name="Freeform 6"/>
            <p:cNvSpPr>
              <a:spLocks/>
            </p:cNvSpPr>
            <p:nvPr/>
          </p:nvSpPr>
          <p:spPr bwMode="auto">
            <a:xfrm>
              <a:off x="5064125" y="4071938"/>
              <a:ext cx="1981200" cy="1711325"/>
            </a:xfrm>
            <a:custGeom>
              <a:avLst/>
              <a:gdLst>
                <a:gd name="T0" fmla="*/ 908 w 1600"/>
                <a:gd name="T1" fmla="*/ 4 h 1382"/>
                <a:gd name="T2" fmla="*/ 892 w 1600"/>
                <a:gd name="T3" fmla="*/ 10 h 1382"/>
                <a:gd name="T4" fmla="*/ 884 w 1600"/>
                <a:gd name="T5" fmla="*/ 14 h 1382"/>
                <a:gd name="T6" fmla="*/ 876 w 1600"/>
                <a:gd name="T7" fmla="*/ 18 h 1382"/>
                <a:gd name="T8" fmla="*/ 870 w 1600"/>
                <a:gd name="T9" fmla="*/ 22 h 1382"/>
                <a:gd name="T10" fmla="*/ 862 w 1600"/>
                <a:gd name="T11" fmla="*/ 28 h 1382"/>
                <a:gd name="T12" fmla="*/ 858 w 1600"/>
                <a:gd name="T13" fmla="*/ 34 h 1382"/>
                <a:gd name="T14" fmla="*/ 856 w 1600"/>
                <a:gd name="T15" fmla="*/ 40 h 1382"/>
                <a:gd name="T16" fmla="*/ 854 w 1600"/>
                <a:gd name="T17" fmla="*/ 46 h 1382"/>
                <a:gd name="T18" fmla="*/ 856 w 1600"/>
                <a:gd name="T19" fmla="*/ 58 h 1382"/>
                <a:gd name="T20" fmla="*/ 856 w 1600"/>
                <a:gd name="T21" fmla="*/ 64 h 1382"/>
                <a:gd name="T22" fmla="*/ 866 w 1600"/>
                <a:gd name="T23" fmla="*/ 82 h 1382"/>
                <a:gd name="T24" fmla="*/ 906 w 1600"/>
                <a:gd name="T25" fmla="*/ 110 h 1382"/>
                <a:gd name="T26" fmla="*/ 914 w 1600"/>
                <a:gd name="T27" fmla="*/ 114 h 1382"/>
                <a:gd name="T28" fmla="*/ 924 w 1600"/>
                <a:gd name="T29" fmla="*/ 124 h 1382"/>
                <a:gd name="T30" fmla="*/ 928 w 1600"/>
                <a:gd name="T31" fmla="*/ 130 h 1382"/>
                <a:gd name="T32" fmla="*/ 934 w 1600"/>
                <a:gd name="T33" fmla="*/ 146 h 1382"/>
                <a:gd name="T34" fmla="*/ 934 w 1600"/>
                <a:gd name="T35" fmla="*/ 156 h 1382"/>
                <a:gd name="T36" fmla="*/ 910 w 1600"/>
                <a:gd name="T37" fmla="*/ 204 h 1382"/>
                <a:gd name="T38" fmla="*/ 790 w 1600"/>
                <a:gd name="T39" fmla="*/ 240 h 1382"/>
                <a:gd name="T40" fmla="*/ 680 w 1600"/>
                <a:gd name="T41" fmla="*/ 210 h 1382"/>
                <a:gd name="T42" fmla="*/ 646 w 1600"/>
                <a:gd name="T43" fmla="*/ 156 h 1382"/>
                <a:gd name="T44" fmla="*/ 648 w 1600"/>
                <a:gd name="T45" fmla="*/ 148 h 1382"/>
                <a:gd name="T46" fmla="*/ 650 w 1600"/>
                <a:gd name="T47" fmla="*/ 138 h 1382"/>
                <a:gd name="T48" fmla="*/ 656 w 1600"/>
                <a:gd name="T49" fmla="*/ 124 h 1382"/>
                <a:gd name="T50" fmla="*/ 662 w 1600"/>
                <a:gd name="T51" fmla="*/ 118 h 1382"/>
                <a:gd name="T52" fmla="*/ 672 w 1600"/>
                <a:gd name="T53" fmla="*/ 110 h 1382"/>
                <a:gd name="T54" fmla="*/ 702 w 1600"/>
                <a:gd name="T55" fmla="*/ 92 h 1382"/>
                <a:gd name="T56" fmla="*/ 724 w 1600"/>
                <a:gd name="T57" fmla="*/ 64 h 1382"/>
                <a:gd name="T58" fmla="*/ 726 w 1600"/>
                <a:gd name="T59" fmla="*/ 58 h 1382"/>
                <a:gd name="T60" fmla="*/ 726 w 1600"/>
                <a:gd name="T61" fmla="*/ 46 h 1382"/>
                <a:gd name="T62" fmla="*/ 726 w 1600"/>
                <a:gd name="T63" fmla="*/ 40 h 1382"/>
                <a:gd name="T64" fmla="*/ 722 w 1600"/>
                <a:gd name="T65" fmla="*/ 34 h 1382"/>
                <a:gd name="T66" fmla="*/ 718 w 1600"/>
                <a:gd name="T67" fmla="*/ 28 h 1382"/>
                <a:gd name="T68" fmla="*/ 710 w 1600"/>
                <a:gd name="T69" fmla="*/ 22 h 1382"/>
                <a:gd name="T70" fmla="*/ 704 w 1600"/>
                <a:gd name="T71" fmla="*/ 18 h 1382"/>
                <a:gd name="T72" fmla="*/ 696 w 1600"/>
                <a:gd name="T73" fmla="*/ 14 h 1382"/>
                <a:gd name="T74" fmla="*/ 688 w 1600"/>
                <a:gd name="T75" fmla="*/ 10 h 1382"/>
                <a:gd name="T76" fmla="*/ 674 w 1600"/>
                <a:gd name="T77" fmla="*/ 4 h 1382"/>
                <a:gd name="T78" fmla="*/ 402 w 1600"/>
                <a:gd name="T79" fmla="*/ 2 h 1382"/>
                <a:gd name="T80" fmla="*/ 262 w 1600"/>
                <a:gd name="T81" fmla="*/ 300 h 1382"/>
                <a:gd name="T82" fmla="*/ 302 w 1600"/>
                <a:gd name="T83" fmla="*/ 322 h 1382"/>
                <a:gd name="T84" fmla="*/ 380 w 1600"/>
                <a:gd name="T85" fmla="*/ 292 h 1382"/>
                <a:gd name="T86" fmla="*/ 424 w 1600"/>
                <a:gd name="T87" fmla="*/ 314 h 1382"/>
                <a:gd name="T88" fmla="*/ 434 w 1600"/>
                <a:gd name="T89" fmla="*/ 404 h 1382"/>
                <a:gd name="T90" fmla="*/ 384 w 1600"/>
                <a:gd name="T91" fmla="*/ 500 h 1382"/>
                <a:gd name="T92" fmla="*/ 296 w 1600"/>
                <a:gd name="T93" fmla="*/ 556 h 1382"/>
                <a:gd name="T94" fmla="*/ 248 w 1600"/>
                <a:gd name="T95" fmla="*/ 534 h 1382"/>
                <a:gd name="T96" fmla="*/ 234 w 1600"/>
                <a:gd name="T97" fmla="*/ 454 h 1382"/>
                <a:gd name="T98" fmla="*/ 202 w 1600"/>
                <a:gd name="T99" fmla="*/ 422 h 1382"/>
                <a:gd name="T100" fmla="*/ 4 w 1600"/>
                <a:gd name="T101" fmla="*/ 690 h 1382"/>
                <a:gd name="T102" fmla="*/ 146 w 1600"/>
                <a:gd name="T103" fmla="*/ 930 h 1382"/>
                <a:gd name="T104" fmla="*/ 198 w 1600"/>
                <a:gd name="T105" fmla="*/ 954 h 1382"/>
                <a:gd name="T106" fmla="*/ 228 w 1600"/>
                <a:gd name="T107" fmla="*/ 922 h 1382"/>
                <a:gd name="T108" fmla="*/ 242 w 1600"/>
                <a:gd name="T109" fmla="*/ 842 h 1382"/>
                <a:gd name="T110" fmla="*/ 286 w 1600"/>
                <a:gd name="T111" fmla="*/ 820 h 1382"/>
                <a:gd name="T112" fmla="*/ 372 w 1600"/>
                <a:gd name="T113" fmla="*/ 866 h 1382"/>
                <a:gd name="T114" fmla="*/ 424 w 1600"/>
                <a:gd name="T115" fmla="*/ 948 h 1382"/>
                <a:gd name="T116" fmla="*/ 428 w 1600"/>
                <a:gd name="T117" fmla="*/ 1054 h 1382"/>
                <a:gd name="T118" fmla="*/ 376 w 1600"/>
                <a:gd name="T119" fmla="*/ 1084 h 1382"/>
                <a:gd name="T120" fmla="*/ 308 w 1600"/>
                <a:gd name="T121" fmla="*/ 1056 h 1382"/>
                <a:gd name="T122" fmla="*/ 264 w 1600"/>
                <a:gd name="T123" fmla="*/ 1068 h 1382"/>
                <a:gd name="T124" fmla="*/ 402 w 1600"/>
                <a:gd name="T125" fmla="*/ 1382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0" h="1382">
                  <a:moveTo>
                    <a:pt x="1200" y="2"/>
                  </a:moveTo>
                  <a:lnTo>
                    <a:pt x="912" y="2"/>
                  </a:lnTo>
                  <a:lnTo>
                    <a:pt x="912" y="2"/>
                  </a:lnTo>
                  <a:lnTo>
                    <a:pt x="912" y="2"/>
                  </a:lnTo>
                  <a:lnTo>
                    <a:pt x="912" y="2"/>
                  </a:lnTo>
                  <a:lnTo>
                    <a:pt x="908" y="4"/>
                  </a:lnTo>
                  <a:lnTo>
                    <a:pt x="908" y="4"/>
                  </a:lnTo>
                  <a:lnTo>
                    <a:pt x="906" y="4"/>
                  </a:lnTo>
                  <a:lnTo>
                    <a:pt x="906" y="4"/>
                  </a:lnTo>
                  <a:lnTo>
                    <a:pt x="894" y="8"/>
                  </a:lnTo>
                  <a:lnTo>
                    <a:pt x="894" y="8"/>
                  </a:lnTo>
                  <a:lnTo>
                    <a:pt x="892" y="10"/>
                  </a:lnTo>
                  <a:lnTo>
                    <a:pt x="892" y="10"/>
                  </a:lnTo>
                  <a:lnTo>
                    <a:pt x="890" y="10"/>
                  </a:lnTo>
                  <a:lnTo>
                    <a:pt x="890" y="10"/>
                  </a:lnTo>
                  <a:lnTo>
                    <a:pt x="886" y="12"/>
                  </a:lnTo>
                  <a:lnTo>
                    <a:pt x="886" y="12"/>
                  </a:lnTo>
                  <a:lnTo>
                    <a:pt x="884" y="14"/>
                  </a:lnTo>
                  <a:lnTo>
                    <a:pt x="884" y="14"/>
                  </a:lnTo>
                  <a:lnTo>
                    <a:pt x="882" y="14"/>
                  </a:lnTo>
                  <a:lnTo>
                    <a:pt x="882" y="14"/>
                  </a:lnTo>
                  <a:lnTo>
                    <a:pt x="880" y="16"/>
                  </a:lnTo>
                  <a:lnTo>
                    <a:pt x="880" y="16"/>
                  </a:lnTo>
                  <a:lnTo>
                    <a:pt x="876" y="18"/>
                  </a:lnTo>
                  <a:lnTo>
                    <a:pt x="876" y="18"/>
                  </a:lnTo>
                  <a:lnTo>
                    <a:pt x="874" y="18"/>
                  </a:lnTo>
                  <a:lnTo>
                    <a:pt x="874" y="18"/>
                  </a:lnTo>
                  <a:lnTo>
                    <a:pt x="870" y="22"/>
                  </a:lnTo>
                  <a:lnTo>
                    <a:pt x="870" y="22"/>
                  </a:lnTo>
                  <a:lnTo>
                    <a:pt x="870" y="22"/>
                  </a:lnTo>
                  <a:lnTo>
                    <a:pt x="870" y="22"/>
                  </a:lnTo>
                  <a:lnTo>
                    <a:pt x="866" y="26"/>
                  </a:lnTo>
                  <a:lnTo>
                    <a:pt x="866" y="26"/>
                  </a:lnTo>
                  <a:lnTo>
                    <a:pt x="864" y="26"/>
                  </a:lnTo>
                  <a:lnTo>
                    <a:pt x="864" y="26"/>
                  </a:lnTo>
                  <a:lnTo>
                    <a:pt x="862" y="28"/>
                  </a:lnTo>
                  <a:lnTo>
                    <a:pt x="862" y="28"/>
                  </a:lnTo>
                  <a:lnTo>
                    <a:pt x="862" y="30"/>
                  </a:lnTo>
                  <a:lnTo>
                    <a:pt x="862" y="30"/>
                  </a:lnTo>
                  <a:lnTo>
                    <a:pt x="860" y="32"/>
                  </a:lnTo>
                  <a:lnTo>
                    <a:pt x="860" y="32"/>
                  </a:lnTo>
                  <a:lnTo>
                    <a:pt x="858" y="34"/>
                  </a:lnTo>
                  <a:lnTo>
                    <a:pt x="858" y="34"/>
                  </a:lnTo>
                  <a:lnTo>
                    <a:pt x="856" y="36"/>
                  </a:lnTo>
                  <a:lnTo>
                    <a:pt x="856" y="36"/>
                  </a:lnTo>
                  <a:lnTo>
                    <a:pt x="856" y="38"/>
                  </a:lnTo>
                  <a:lnTo>
                    <a:pt x="856" y="38"/>
                  </a:lnTo>
                  <a:lnTo>
                    <a:pt x="856" y="40"/>
                  </a:lnTo>
                  <a:lnTo>
                    <a:pt x="856" y="40"/>
                  </a:lnTo>
                  <a:lnTo>
                    <a:pt x="854" y="42"/>
                  </a:lnTo>
                  <a:lnTo>
                    <a:pt x="854" y="42"/>
                  </a:lnTo>
                  <a:lnTo>
                    <a:pt x="854" y="46"/>
                  </a:lnTo>
                  <a:lnTo>
                    <a:pt x="854" y="46"/>
                  </a:lnTo>
                  <a:lnTo>
                    <a:pt x="854" y="46"/>
                  </a:lnTo>
                  <a:lnTo>
                    <a:pt x="854" y="46"/>
                  </a:lnTo>
                  <a:lnTo>
                    <a:pt x="854" y="52"/>
                  </a:lnTo>
                  <a:lnTo>
                    <a:pt x="854" y="52"/>
                  </a:lnTo>
                  <a:lnTo>
                    <a:pt x="854" y="54"/>
                  </a:lnTo>
                  <a:lnTo>
                    <a:pt x="854" y="54"/>
                  </a:lnTo>
                  <a:lnTo>
                    <a:pt x="856" y="58"/>
                  </a:lnTo>
                  <a:lnTo>
                    <a:pt x="856" y="58"/>
                  </a:lnTo>
                  <a:lnTo>
                    <a:pt x="856" y="60"/>
                  </a:lnTo>
                  <a:lnTo>
                    <a:pt x="856" y="60"/>
                  </a:lnTo>
                  <a:lnTo>
                    <a:pt x="856" y="64"/>
                  </a:lnTo>
                  <a:lnTo>
                    <a:pt x="856" y="64"/>
                  </a:lnTo>
                  <a:lnTo>
                    <a:pt x="856" y="64"/>
                  </a:lnTo>
                  <a:lnTo>
                    <a:pt x="856" y="64"/>
                  </a:lnTo>
                  <a:lnTo>
                    <a:pt x="858" y="70"/>
                  </a:lnTo>
                  <a:lnTo>
                    <a:pt x="858" y="70"/>
                  </a:lnTo>
                  <a:lnTo>
                    <a:pt x="858" y="70"/>
                  </a:lnTo>
                  <a:lnTo>
                    <a:pt x="862" y="76"/>
                  </a:lnTo>
                  <a:lnTo>
                    <a:pt x="866" y="82"/>
                  </a:lnTo>
                  <a:lnTo>
                    <a:pt x="878" y="92"/>
                  </a:lnTo>
                  <a:lnTo>
                    <a:pt x="890" y="100"/>
                  </a:lnTo>
                  <a:lnTo>
                    <a:pt x="904" y="108"/>
                  </a:lnTo>
                  <a:lnTo>
                    <a:pt x="904" y="108"/>
                  </a:lnTo>
                  <a:lnTo>
                    <a:pt x="906" y="110"/>
                  </a:lnTo>
                  <a:lnTo>
                    <a:pt x="906" y="110"/>
                  </a:lnTo>
                  <a:lnTo>
                    <a:pt x="908" y="110"/>
                  </a:lnTo>
                  <a:lnTo>
                    <a:pt x="908" y="110"/>
                  </a:lnTo>
                  <a:lnTo>
                    <a:pt x="912" y="114"/>
                  </a:lnTo>
                  <a:lnTo>
                    <a:pt x="912" y="114"/>
                  </a:lnTo>
                  <a:lnTo>
                    <a:pt x="914" y="114"/>
                  </a:lnTo>
                  <a:lnTo>
                    <a:pt x="914" y="114"/>
                  </a:lnTo>
                  <a:lnTo>
                    <a:pt x="918" y="118"/>
                  </a:lnTo>
                  <a:lnTo>
                    <a:pt x="918" y="118"/>
                  </a:lnTo>
                  <a:lnTo>
                    <a:pt x="920" y="120"/>
                  </a:lnTo>
                  <a:lnTo>
                    <a:pt x="920" y="120"/>
                  </a:lnTo>
                  <a:lnTo>
                    <a:pt x="924" y="124"/>
                  </a:lnTo>
                  <a:lnTo>
                    <a:pt x="924" y="124"/>
                  </a:lnTo>
                  <a:lnTo>
                    <a:pt x="924" y="124"/>
                  </a:lnTo>
                  <a:lnTo>
                    <a:pt x="924" y="124"/>
                  </a:lnTo>
                  <a:lnTo>
                    <a:pt x="928" y="130"/>
                  </a:lnTo>
                  <a:lnTo>
                    <a:pt x="928" y="130"/>
                  </a:lnTo>
                  <a:lnTo>
                    <a:pt x="928" y="130"/>
                  </a:lnTo>
                  <a:lnTo>
                    <a:pt x="928" y="130"/>
                  </a:lnTo>
                  <a:lnTo>
                    <a:pt x="930" y="138"/>
                  </a:lnTo>
                  <a:lnTo>
                    <a:pt x="930" y="138"/>
                  </a:lnTo>
                  <a:lnTo>
                    <a:pt x="932" y="138"/>
                  </a:lnTo>
                  <a:lnTo>
                    <a:pt x="932" y="138"/>
                  </a:lnTo>
                  <a:lnTo>
                    <a:pt x="934" y="146"/>
                  </a:lnTo>
                  <a:lnTo>
                    <a:pt x="934" y="146"/>
                  </a:lnTo>
                  <a:lnTo>
                    <a:pt x="934" y="148"/>
                  </a:lnTo>
                  <a:lnTo>
                    <a:pt x="934" y="148"/>
                  </a:lnTo>
                  <a:lnTo>
                    <a:pt x="934" y="156"/>
                  </a:lnTo>
                  <a:lnTo>
                    <a:pt x="934" y="156"/>
                  </a:lnTo>
                  <a:lnTo>
                    <a:pt x="934" y="156"/>
                  </a:lnTo>
                  <a:lnTo>
                    <a:pt x="934" y="156"/>
                  </a:lnTo>
                  <a:lnTo>
                    <a:pt x="934" y="156"/>
                  </a:lnTo>
                  <a:lnTo>
                    <a:pt x="934" y="168"/>
                  </a:lnTo>
                  <a:lnTo>
                    <a:pt x="930" y="178"/>
                  </a:lnTo>
                  <a:lnTo>
                    <a:pt x="926" y="188"/>
                  </a:lnTo>
                  <a:lnTo>
                    <a:pt x="918" y="196"/>
                  </a:lnTo>
                  <a:lnTo>
                    <a:pt x="910" y="204"/>
                  </a:lnTo>
                  <a:lnTo>
                    <a:pt x="902" y="210"/>
                  </a:lnTo>
                  <a:lnTo>
                    <a:pt x="880" y="222"/>
                  </a:lnTo>
                  <a:lnTo>
                    <a:pt x="856" y="230"/>
                  </a:lnTo>
                  <a:lnTo>
                    <a:pt x="832" y="236"/>
                  </a:lnTo>
                  <a:lnTo>
                    <a:pt x="810" y="240"/>
                  </a:lnTo>
                  <a:lnTo>
                    <a:pt x="790" y="240"/>
                  </a:lnTo>
                  <a:lnTo>
                    <a:pt x="790" y="240"/>
                  </a:lnTo>
                  <a:lnTo>
                    <a:pt x="770" y="240"/>
                  </a:lnTo>
                  <a:lnTo>
                    <a:pt x="748" y="236"/>
                  </a:lnTo>
                  <a:lnTo>
                    <a:pt x="724" y="230"/>
                  </a:lnTo>
                  <a:lnTo>
                    <a:pt x="700" y="222"/>
                  </a:lnTo>
                  <a:lnTo>
                    <a:pt x="680" y="210"/>
                  </a:lnTo>
                  <a:lnTo>
                    <a:pt x="670" y="204"/>
                  </a:lnTo>
                  <a:lnTo>
                    <a:pt x="662" y="196"/>
                  </a:lnTo>
                  <a:lnTo>
                    <a:pt x="656" y="188"/>
                  </a:lnTo>
                  <a:lnTo>
                    <a:pt x="650" y="178"/>
                  </a:lnTo>
                  <a:lnTo>
                    <a:pt x="648" y="168"/>
                  </a:lnTo>
                  <a:lnTo>
                    <a:pt x="646" y="156"/>
                  </a:lnTo>
                  <a:lnTo>
                    <a:pt x="646" y="156"/>
                  </a:lnTo>
                  <a:lnTo>
                    <a:pt x="646" y="156"/>
                  </a:lnTo>
                  <a:lnTo>
                    <a:pt x="646" y="156"/>
                  </a:lnTo>
                  <a:lnTo>
                    <a:pt x="646" y="156"/>
                  </a:lnTo>
                  <a:lnTo>
                    <a:pt x="648" y="148"/>
                  </a:lnTo>
                  <a:lnTo>
                    <a:pt x="648" y="148"/>
                  </a:lnTo>
                  <a:lnTo>
                    <a:pt x="648" y="146"/>
                  </a:lnTo>
                  <a:lnTo>
                    <a:pt x="648" y="146"/>
                  </a:lnTo>
                  <a:lnTo>
                    <a:pt x="650" y="138"/>
                  </a:lnTo>
                  <a:lnTo>
                    <a:pt x="650" y="138"/>
                  </a:lnTo>
                  <a:lnTo>
                    <a:pt x="650" y="138"/>
                  </a:lnTo>
                  <a:lnTo>
                    <a:pt x="650" y="138"/>
                  </a:lnTo>
                  <a:lnTo>
                    <a:pt x="652" y="130"/>
                  </a:lnTo>
                  <a:lnTo>
                    <a:pt x="652" y="130"/>
                  </a:lnTo>
                  <a:lnTo>
                    <a:pt x="652" y="130"/>
                  </a:lnTo>
                  <a:lnTo>
                    <a:pt x="652" y="130"/>
                  </a:lnTo>
                  <a:lnTo>
                    <a:pt x="656" y="124"/>
                  </a:lnTo>
                  <a:lnTo>
                    <a:pt x="656" y="124"/>
                  </a:lnTo>
                  <a:lnTo>
                    <a:pt x="656" y="124"/>
                  </a:lnTo>
                  <a:lnTo>
                    <a:pt x="656" y="124"/>
                  </a:lnTo>
                  <a:lnTo>
                    <a:pt x="660" y="120"/>
                  </a:lnTo>
                  <a:lnTo>
                    <a:pt x="660" y="120"/>
                  </a:lnTo>
                  <a:lnTo>
                    <a:pt x="662" y="118"/>
                  </a:lnTo>
                  <a:lnTo>
                    <a:pt x="662" y="118"/>
                  </a:lnTo>
                  <a:lnTo>
                    <a:pt x="666" y="114"/>
                  </a:lnTo>
                  <a:lnTo>
                    <a:pt x="666" y="114"/>
                  </a:lnTo>
                  <a:lnTo>
                    <a:pt x="668" y="114"/>
                  </a:lnTo>
                  <a:lnTo>
                    <a:pt x="668" y="114"/>
                  </a:lnTo>
                  <a:lnTo>
                    <a:pt x="672" y="110"/>
                  </a:lnTo>
                  <a:lnTo>
                    <a:pt x="672" y="110"/>
                  </a:lnTo>
                  <a:lnTo>
                    <a:pt x="674" y="110"/>
                  </a:lnTo>
                  <a:lnTo>
                    <a:pt x="674" y="110"/>
                  </a:lnTo>
                  <a:lnTo>
                    <a:pt x="676" y="108"/>
                  </a:lnTo>
                  <a:lnTo>
                    <a:pt x="676" y="108"/>
                  </a:lnTo>
                  <a:lnTo>
                    <a:pt x="690" y="100"/>
                  </a:lnTo>
                  <a:lnTo>
                    <a:pt x="702" y="92"/>
                  </a:lnTo>
                  <a:lnTo>
                    <a:pt x="714" y="82"/>
                  </a:lnTo>
                  <a:lnTo>
                    <a:pt x="718" y="76"/>
                  </a:lnTo>
                  <a:lnTo>
                    <a:pt x="722" y="70"/>
                  </a:lnTo>
                  <a:lnTo>
                    <a:pt x="722" y="70"/>
                  </a:lnTo>
                  <a:lnTo>
                    <a:pt x="724" y="64"/>
                  </a:lnTo>
                  <a:lnTo>
                    <a:pt x="724" y="64"/>
                  </a:lnTo>
                  <a:lnTo>
                    <a:pt x="724" y="64"/>
                  </a:lnTo>
                  <a:lnTo>
                    <a:pt x="724" y="64"/>
                  </a:lnTo>
                  <a:lnTo>
                    <a:pt x="724" y="60"/>
                  </a:lnTo>
                  <a:lnTo>
                    <a:pt x="724" y="60"/>
                  </a:lnTo>
                  <a:lnTo>
                    <a:pt x="726" y="58"/>
                  </a:lnTo>
                  <a:lnTo>
                    <a:pt x="726" y="58"/>
                  </a:lnTo>
                  <a:lnTo>
                    <a:pt x="726" y="54"/>
                  </a:lnTo>
                  <a:lnTo>
                    <a:pt x="726" y="54"/>
                  </a:lnTo>
                  <a:lnTo>
                    <a:pt x="726" y="52"/>
                  </a:lnTo>
                  <a:lnTo>
                    <a:pt x="726" y="52"/>
                  </a:lnTo>
                  <a:lnTo>
                    <a:pt x="726" y="46"/>
                  </a:lnTo>
                  <a:lnTo>
                    <a:pt x="726" y="46"/>
                  </a:lnTo>
                  <a:lnTo>
                    <a:pt x="726" y="46"/>
                  </a:lnTo>
                  <a:lnTo>
                    <a:pt x="726" y="46"/>
                  </a:lnTo>
                  <a:lnTo>
                    <a:pt x="726" y="42"/>
                  </a:lnTo>
                  <a:lnTo>
                    <a:pt x="726" y="42"/>
                  </a:lnTo>
                  <a:lnTo>
                    <a:pt x="726" y="40"/>
                  </a:lnTo>
                  <a:lnTo>
                    <a:pt x="726" y="40"/>
                  </a:lnTo>
                  <a:lnTo>
                    <a:pt x="724" y="38"/>
                  </a:lnTo>
                  <a:lnTo>
                    <a:pt x="724" y="38"/>
                  </a:lnTo>
                  <a:lnTo>
                    <a:pt x="724" y="36"/>
                  </a:lnTo>
                  <a:lnTo>
                    <a:pt x="724" y="36"/>
                  </a:lnTo>
                  <a:lnTo>
                    <a:pt x="722" y="34"/>
                  </a:lnTo>
                  <a:lnTo>
                    <a:pt x="722" y="34"/>
                  </a:lnTo>
                  <a:lnTo>
                    <a:pt x="722" y="32"/>
                  </a:lnTo>
                  <a:lnTo>
                    <a:pt x="722" y="32"/>
                  </a:lnTo>
                  <a:lnTo>
                    <a:pt x="720" y="30"/>
                  </a:lnTo>
                  <a:lnTo>
                    <a:pt x="720" y="30"/>
                  </a:lnTo>
                  <a:lnTo>
                    <a:pt x="718" y="28"/>
                  </a:lnTo>
                  <a:lnTo>
                    <a:pt x="718" y="28"/>
                  </a:lnTo>
                  <a:lnTo>
                    <a:pt x="716" y="26"/>
                  </a:lnTo>
                  <a:lnTo>
                    <a:pt x="716" y="26"/>
                  </a:lnTo>
                  <a:lnTo>
                    <a:pt x="714" y="26"/>
                  </a:lnTo>
                  <a:lnTo>
                    <a:pt x="714" y="26"/>
                  </a:lnTo>
                  <a:lnTo>
                    <a:pt x="710" y="22"/>
                  </a:lnTo>
                  <a:lnTo>
                    <a:pt x="710" y="22"/>
                  </a:lnTo>
                  <a:lnTo>
                    <a:pt x="710" y="22"/>
                  </a:lnTo>
                  <a:lnTo>
                    <a:pt x="710" y="22"/>
                  </a:lnTo>
                  <a:lnTo>
                    <a:pt x="706" y="18"/>
                  </a:lnTo>
                  <a:lnTo>
                    <a:pt x="706" y="18"/>
                  </a:lnTo>
                  <a:lnTo>
                    <a:pt x="704" y="18"/>
                  </a:lnTo>
                  <a:lnTo>
                    <a:pt x="704" y="18"/>
                  </a:lnTo>
                  <a:lnTo>
                    <a:pt x="702" y="16"/>
                  </a:lnTo>
                  <a:lnTo>
                    <a:pt x="702" y="16"/>
                  </a:lnTo>
                  <a:lnTo>
                    <a:pt x="700" y="14"/>
                  </a:lnTo>
                  <a:lnTo>
                    <a:pt x="700" y="14"/>
                  </a:lnTo>
                  <a:lnTo>
                    <a:pt x="696" y="14"/>
                  </a:lnTo>
                  <a:lnTo>
                    <a:pt x="696" y="14"/>
                  </a:lnTo>
                  <a:lnTo>
                    <a:pt x="694" y="12"/>
                  </a:lnTo>
                  <a:lnTo>
                    <a:pt x="694" y="12"/>
                  </a:lnTo>
                  <a:lnTo>
                    <a:pt x="692" y="10"/>
                  </a:lnTo>
                  <a:lnTo>
                    <a:pt x="692" y="10"/>
                  </a:lnTo>
                  <a:lnTo>
                    <a:pt x="688" y="10"/>
                  </a:lnTo>
                  <a:lnTo>
                    <a:pt x="688" y="10"/>
                  </a:lnTo>
                  <a:lnTo>
                    <a:pt x="686" y="8"/>
                  </a:lnTo>
                  <a:lnTo>
                    <a:pt x="686" y="8"/>
                  </a:lnTo>
                  <a:lnTo>
                    <a:pt x="674" y="4"/>
                  </a:lnTo>
                  <a:lnTo>
                    <a:pt x="674" y="4"/>
                  </a:lnTo>
                  <a:lnTo>
                    <a:pt x="674" y="4"/>
                  </a:lnTo>
                  <a:lnTo>
                    <a:pt x="674" y="4"/>
                  </a:lnTo>
                  <a:lnTo>
                    <a:pt x="668" y="2"/>
                  </a:lnTo>
                  <a:lnTo>
                    <a:pt x="668" y="2"/>
                  </a:lnTo>
                  <a:lnTo>
                    <a:pt x="668" y="2"/>
                  </a:lnTo>
                  <a:lnTo>
                    <a:pt x="402" y="2"/>
                  </a:lnTo>
                  <a:lnTo>
                    <a:pt x="402" y="2"/>
                  </a:lnTo>
                  <a:lnTo>
                    <a:pt x="402" y="2"/>
                  </a:lnTo>
                  <a:lnTo>
                    <a:pt x="264" y="238"/>
                  </a:lnTo>
                  <a:lnTo>
                    <a:pt x="264" y="238"/>
                  </a:lnTo>
                  <a:lnTo>
                    <a:pt x="260" y="260"/>
                  </a:lnTo>
                  <a:lnTo>
                    <a:pt x="260" y="282"/>
                  </a:lnTo>
                  <a:lnTo>
                    <a:pt x="260" y="292"/>
                  </a:lnTo>
                  <a:lnTo>
                    <a:pt x="262" y="300"/>
                  </a:lnTo>
                  <a:lnTo>
                    <a:pt x="268" y="308"/>
                  </a:lnTo>
                  <a:lnTo>
                    <a:pt x="274" y="314"/>
                  </a:lnTo>
                  <a:lnTo>
                    <a:pt x="274" y="314"/>
                  </a:lnTo>
                  <a:lnTo>
                    <a:pt x="284" y="318"/>
                  </a:lnTo>
                  <a:lnTo>
                    <a:pt x="294" y="322"/>
                  </a:lnTo>
                  <a:lnTo>
                    <a:pt x="302" y="322"/>
                  </a:lnTo>
                  <a:lnTo>
                    <a:pt x="312" y="322"/>
                  </a:lnTo>
                  <a:lnTo>
                    <a:pt x="326" y="316"/>
                  </a:lnTo>
                  <a:lnTo>
                    <a:pt x="342" y="308"/>
                  </a:lnTo>
                  <a:lnTo>
                    <a:pt x="356" y="298"/>
                  </a:lnTo>
                  <a:lnTo>
                    <a:pt x="372" y="292"/>
                  </a:lnTo>
                  <a:lnTo>
                    <a:pt x="380" y="292"/>
                  </a:lnTo>
                  <a:lnTo>
                    <a:pt x="388" y="292"/>
                  </a:lnTo>
                  <a:lnTo>
                    <a:pt x="398" y="294"/>
                  </a:lnTo>
                  <a:lnTo>
                    <a:pt x="408" y="300"/>
                  </a:lnTo>
                  <a:lnTo>
                    <a:pt x="408" y="300"/>
                  </a:lnTo>
                  <a:lnTo>
                    <a:pt x="418" y="306"/>
                  </a:lnTo>
                  <a:lnTo>
                    <a:pt x="424" y="314"/>
                  </a:lnTo>
                  <a:lnTo>
                    <a:pt x="430" y="322"/>
                  </a:lnTo>
                  <a:lnTo>
                    <a:pt x="434" y="332"/>
                  </a:lnTo>
                  <a:lnTo>
                    <a:pt x="438" y="344"/>
                  </a:lnTo>
                  <a:lnTo>
                    <a:pt x="438" y="354"/>
                  </a:lnTo>
                  <a:lnTo>
                    <a:pt x="438" y="380"/>
                  </a:lnTo>
                  <a:lnTo>
                    <a:pt x="434" y="404"/>
                  </a:lnTo>
                  <a:lnTo>
                    <a:pt x="426" y="428"/>
                  </a:lnTo>
                  <a:lnTo>
                    <a:pt x="418" y="448"/>
                  </a:lnTo>
                  <a:lnTo>
                    <a:pt x="410" y="466"/>
                  </a:lnTo>
                  <a:lnTo>
                    <a:pt x="410" y="466"/>
                  </a:lnTo>
                  <a:lnTo>
                    <a:pt x="398" y="482"/>
                  </a:lnTo>
                  <a:lnTo>
                    <a:pt x="384" y="500"/>
                  </a:lnTo>
                  <a:lnTo>
                    <a:pt x="368" y="518"/>
                  </a:lnTo>
                  <a:lnTo>
                    <a:pt x="348" y="534"/>
                  </a:lnTo>
                  <a:lnTo>
                    <a:pt x="328" y="548"/>
                  </a:lnTo>
                  <a:lnTo>
                    <a:pt x="318" y="552"/>
                  </a:lnTo>
                  <a:lnTo>
                    <a:pt x="306" y="554"/>
                  </a:lnTo>
                  <a:lnTo>
                    <a:pt x="296" y="556"/>
                  </a:lnTo>
                  <a:lnTo>
                    <a:pt x="284" y="556"/>
                  </a:lnTo>
                  <a:lnTo>
                    <a:pt x="274" y="554"/>
                  </a:lnTo>
                  <a:lnTo>
                    <a:pt x="264" y="548"/>
                  </a:lnTo>
                  <a:lnTo>
                    <a:pt x="264" y="548"/>
                  </a:lnTo>
                  <a:lnTo>
                    <a:pt x="256" y="542"/>
                  </a:lnTo>
                  <a:lnTo>
                    <a:pt x="248" y="534"/>
                  </a:lnTo>
                  <a:lnTo>
                    <a:pt x="244" y="528"/>
                  </a:lnTo>
                  <a:lnTo>
                    <a:pt x="240" y="520"/>
                  </a:lnTo>
                  <a:lnTo>
                    <a:pt x="238" y="504"/>
                  </a:lnTo>
                  <a:lnTo>
                    <a:pt x="238" y="486"/>
                  </a:lnTo>
                  <a:lnTo>
                    <a:pt x="238" y="470"/>
                  </a:lnTo>
                  <a:lnTo>
                    <a:pt x="234" y="454"/>
                  </a:lnTo>
                  <a:lnTo>
                    <a:pt x="232" y="446"/>
                  </a:lnTo>
                  <a:lnTo>
                    <a:pt x="226" y="438"/>
                  </a:lnTo>
                  <a:lnTo>
                    <a:pt x="218" y="430"/>
                  </a:lnTo>
                  <a:lnTo>
                    <a:pt x="210" y="424"/>
                  </a:lnTo>
                  <a:lnTo>
                    <a:pt x="210" y="424"/>
                  </a:lnTo>
                  <a:lnTo>
                    <a:pt x="202" y="422"/>
                  </a:lnTo>
                  <a:lnTo>
                    <a:pt x="194" y="422"/>
                  </a:lnTo>
                  <a:lnTo>
                    <a:pt x="184" y="424"/>
                  </a:lnTo>
                  <a:lnTo>
                    <a:pt x="174" y="428"/>
                  </a:lnTo>
                  <a:lnTo>
                    <a:pt x="156" y="440"/>
                  </a:lnTo>
                  <a:lnTo>
                    <a:pt x="140" y="454"/>
                  </a:lnTo>
                  <a:lnTo>
                    <a:pt x="4" y="690"/>
                  </a:lnTo>
                  <a:lnTo>
                    <a:pt x="0" y="690"/>
                  </a:lnTo>
                  <a:lnTo>
                    <a:pt x="2" y="694"/>
                  </a:lnTo>
                  <a:lnTo>
                    <a:pt x="4" y="694"/>
                  </a:lnTo>
                  <a:lnTo>
                    <a:pt x="132" y="918"/>
                  </a:lnTo>
                  <a:lnTo>
                    <a:pt x="132" y="918"/>
                  </a:lnTo>
                  <a:lnTo>
                    <a:pt x="146" y="930"/>
                  </a:lnTo>
                  <a:lnTo>
                    <a:pt x="160" y="942"/>
                  </a:lnTo>
                  <a:lnTo>
                    <a:pt x="176" y="950"/>
                  </a:lnTo>
                  <a:lnTo>
                    <a:pt x="184" y="954"/>
                  </a:lnTo>
                  <a:lnTo>
                    <a:pt x="192" y="954"/>
                  </a:lnTo>
                  <a:lnTo>
                    <a:pt x="192" y="954"/>
                  </a:lnTo>
                  <a:lnTo>
                    <a:pt x="198" y="954"/>
                  </a:lnTo>
                  <a:lnTo>
                    <a:pt x="202" y="952"/>
                  </a:lnTo>
                  <a:lnTo>
                    <a:pt x="202" y="952"/>
                  </a:lnTo>
                  <a:lnTo>
                    <a:pt x="212" y="944"/>
                  </a:lnTo>
                  <a:lnTo>
                    <a:pt x="220" y="938"/>
                  </a:lnTo>
                  <a:lnTo>
                    <a:pt x="224" y="930"/>
                  </a:lnTo>
                  <a:lnTo>
                    <a:pt x="228" y="922"/>
                  </a:lnTo>
                  <a:lnTo>
                    <a:pt x="230" y="906"/>
                  </a:lnTo>
                  <a:lnTo>
                    <a:pt x="230" y="890"/>
                  </a:lnTo>
                  <a:lnTo>
                    <a:pt x="230" y="872"/>
                  </a:lnTo>
                  <a:lnTo>
                    <a:pt x="234" y="856"/>
                  </a:lnTo>
                  <a:lnTo>
                    <a:pt x="236" y="848"/>
                  </a:lnTo>
                  <a:lnTo>
                    <a:pt x="242" y="842"/>
                  </a:lnTo>
                  <a:lnTo>
                    <a:pt x="248" y="834"/>
                  </a:lnTo>
                  <a:lnTo>
                    <a:pt x="258" y="828"/>
                  </a:lnTo>
                  <a:lnTo>
                    <a:pt x="258" y="828"/>
                  </a:lnTo>
                  <a:lnTo>
                    <a:pt x="272" y="822"/>
                  </a:lnTo>
                  <a:lnTo>
                    <a:pt x="286" y="820"/>
                  </a:lnTo>
                  <a:lnTo>
                    <a:pt x="286" y="820"/>
                  </a:lnTo>
                  <a:lnTo>
                    <a:pt x="296" y="820"/>
                  </a:lnTo>
                  <a:lnTo>
                    <a:pt x="304" y="822"/>
                  </a:lnTo>
                  <a:lnTo>
                    <a:pt x="322" y="828"/>
                  </a:lnTo>
                  <a:lnTo>
                    <a:pt x="340" y="838"/>
                  </a:lnTo>
                  <a:lnTo>
                    <a:pt x="358" y="852"/>
                  </a:lnTo>
                  <a:lnTo>
                    <a:pt x="372" y="866"/>
                  </a:lnTo>
                  <a:lnTo>
                    <a:pt x="386" y="882"/>
                  </a:lnTo>
                  <a:lnTo>
                    <a:pt x="398" y="896"/>
                  </a:lnTo>
                  <a:lnTo>
                    <a:pt x="406" y="910"/>
                  </a:lnTo>
                  <a:lnTo>
                    <a:pt x="406" y="910"/>
                  </a:lnTo>
                  <a:lnTo>
                    <a:pt x="414" y="928"/>
                  </a:lnTo>
                  <a:lnTo>
                    <a:pt x="424" y="948"/>
                  </a:lnTo>
                  <a:lnTo>
                    <a:pt x="430" y="972"/>
                  </a:lnTo>
                  <a:lnTo>
                    <a:pt x="434" y="996"/>
                  </a:lnTo>
                  <a:lnTo>
                    <a:pt x="436" y="1022"/>
                  </a:lnTo>
                  <a:lnTo>
                    <a:pt x="434" y="1032"/>
                  </a:lnTo>
                  <a:lnTo>
                    <a:pt x="432" y="1044"/>
                  </a:lnTo>
                  <a:lnTo>
                    <a:pt x="428" y="1054"/>
                  </a:lnTo>
                  <a:lnTo>
                    <a:pt x="422" y="1062"/>
                  </a:lnTo>
                  <a:lnTo>
                    <a:pt x="414" y="1070"/>
                  </a:lnTo>
                  <a:lnTo>
                    <a:pt x="404" y="1076"/>
                  </a:lnTo>
                  <a:lnTo>
                    <a:pt x="404" y="1076"/>
                  </a:lnTo>
                  <a:lnTo>
                    <a:pt x="390" y="1082"/>
                  </a:lnTo>
                  <a:lnTo>
                    <a:pt x="376" y="1084"/>
                  </a:lnTo>
                  <a:lnTo>
                    <a:pt x="376" y="1084"/>
                  </a:lnTo>
                  <a:lnTo>
                    <a:pt x="366" y="1084"/>
                  </a:lnTo>
                  <a:lnTo>
                    <a:pt x="354" y="1080"/>
                  </a:lnTo>
                  <a:lnTo>
                    <a:pt x="336" y="1070"/>
                  </a:lnTo>
                  <a:lnTo>
                    <a:pt x="318" y="1060"/>
                  </a:lnTo>
                  <a:lnTo>
                    <a:pt x="308" y="1056"/>
                  </a:lnTo>
                  <a:lnTo>
                    <a:pt x="296" y="1054"/>
                  </a:lnTo>
                  <a:lnTo>
                    <a:pt x="296" y="1054"/>
                  </a:lnTo>
                  <a:lnTo>
                    <a:pt x="284" y="1056"/>
                  </a:lnTo>
                  <a:lnTo>
                    <a:pt x="270" y="1062"/>
                  </a:lnTo>
                  <a:lnTo>
                    <a:pt x="270" y="1062"/>
                  </a:lnTo>
                  <a:lnTo>
                    <a:pt x="264" y="1068"/>
                  </a:lnTo>
                  <a:lnTo>
                    <a:pt x="258" y="1076"/>
                  </a:lnTo>
                  <a:lnTo>
                    <a:pt x="256" y="1086"/>
                  </a:lnTo>
                  <a:lnTo>
                    <a:pt x="256" y="1096"/>
                  </a:lnTo>
                  <a:lnTo>
                    <a:pt x="258" y="1120"/>
                  </a:lnTo>
                  <a:lnTo>
                    <a:pt x="262" y="1142"/>
                  </a:lnTo>
                  <a:lnTo>
                    <a:pt x="402" y="1382"/>
                  </a:lnTo>
                  <a:lnTo>
                    <a:pt x="1200" y="1382"/>
                  </a:lnTo>
                  <a:lnTo>
                    <a:pt x="1600" y="690"/>
                  </a:lnTo>
                  <a:lnTo>
                    <a:pt x="1200" y="0"/>
                  </a:lnTo>
                  <a:lnTo>
                    <a:pt x="1200" y="0"/>
                  </a:lnTo>
                  <a:lnTo>
                    <a:pt x="1200" y="2"/>
                  </a:lnTo>
                  <a:close/>
                </a:path>
              </a:pathLst>
            </a:custGeom>
            <a:solidFill>
              <a:srgbClr val="FB80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2" name="Freeform 7"/>
            <p:cNvSpPr>
              <a:spLocks/>
            </p:cNvSpPr>
            <p:nvPr/>
          </p:nvSpPr>
          <p:spPr bwMode="auto">
            <a:xfrm>
              <a:off x="3582988" y="1508125"/>
              <a:ext cx="2027237" cy="1717675"/>
            </a:xfrm>
            <a:custGeom>
              <a:avLst/>
              <a:gdLst>
                <a:gd name="T0" fmla="*/ 198 w 1636"/>
                <a:gd name="T1" fmla="*/ 906 h 1386"/>
                <a:gd name="T2" fmla="*/ 214 w 1636"/>
                <a:gd name="T3" fmla="*/ 868 h 1386"/>
                <a:gd name="T4" fmla="*/ 214 w 1636"/>
                <a:gd name="T5" fmla="*/ 834 h 1386"/>
                <a:gd name="T6" fmla="*/ 232 w 1636"/>
                <a:gd name="T7" fmla="*/ 800 h 1386"/>
                <a:gd name="T8" fmla="*/ 260 w 1636"/>
                <a:gd name="T9" fmla="*/ 786 h 1386"/>
                <a:gd name="T10" fmla="*/ 302 w 1636"/>
                <a:gd name="T11" fmla="*/ 794 h 1386"/>
                <a:gd name="T12" fmla="*/ 374 w 1636"/>
                <a:gd name="T13" fmla="*/ 860 h 1386"/>
                <a:gd name="T14" fmla="*/ 406 w 1636"/>
                <a:gd name="T15" fmla="*/ 924 h 1386"/>
                <a:gd name="T16" fmla="*/ 414 w 1636"/>
                <a:gd name="T17" fmla="*/ 982 h 1386"/>
                <a:gd name="T18" fmla="*/ 404 w 1636"/>
                <a:gd name="T19" fmla="*/ 1032 h 1386"/>
                <a:gd name="T20" fmla="*/ 384 w 1636"/>
                <a:gd name="T21" fmla="*/ 1050 h 1386"/>
                <a:gd name="T22" fmla="*/ 346 w 1636"/>
                <a:gd name="T23" fmla="*/ 1058 h 1386"/>
                <a:gd name="T24" fmla="*/ 286 w 1636"/>
                <a:gd name="T25" fmla="*/ 1028 h 1386"/>
                <a:gd name="T26" fmla="*/ 248 w 1636"/>
                <a:gd name="T27" fmla="*/ 1036 h 1386"/>
                <a:gd name="T28" fmla="*/ 236 w 1636"/>
                <a:gd name="T29" fmla="*/ 1058 h 1386"/>
                <a:gd name="T30" fmla="*/ 240 w 1636"/>
                <a:gd name="T31" fmla="*/ 1102 h 1386"/>
                <a:gd name="T32" fmla="*/ 400 w 1636"/>
                <a:gd name="T33" fmla="*/ 1382 h 1386"/>
                <a:gd name="T34" fmla="*/ 664 w 1636"/>
                <a:gd name="T35" fmla="*/ 1386 h 1386"/>
                <a:gd name="T36" fmla="*/ 726 w 1636"/>
                <a:gd name="T37" fmla="*/ 1356 h 1386"/>
                <a:gd name="T38" fmla="*/ 734 w 1636"/>
                <a:gd name="T39" fmla="*/ 1326 h 1386"/>
                <a:gd name="T40" fmla="*/ 710 w 1636"/>
                <a:gd name="T41" fmla="*/ 1290 h 1386"/>
                <a:gd name="T42" fmla="*/ 662 w 1636"/>
                <a:gd name="T43" fmla="*/ 1256 h 1386"/>
                <a:gd name="T44" fmla="*/ 654 w 1636"/>
                <a:gd name="T45" fmla="*/ 1228 h 1386"/>
                <a:gd name="T46" fmla="*/ 670 w 1636"/>
                <a:gd name="T47" fmla="*/ 1188 h 1386"/>
                <a:gd name="T48" fmla="*/ 732 w 1636"/>
                <a:gd name="T49" fmla="*/ 1154 h 1386"/>
                <a:gd name="T50" fmla="*/ 798 w 1636"/>
                <a:gd name="T51" fmla="*/ 1144 h 1386"/>
                <a:gd name="T52" fmla="*/ 888 w 1636"/>
                <a:gd name="T53" fmla="*/ 1162 h 1386"/>
                <a:gd name="T54" fmla="*/ 934 w 1636"/>
                <a:gd name="T55" fmla="*/ 1198 h 1386"/>
                <a:gd name="T56" fmla="*/ 942 w 1636"/>
                <a:gd name="T57" fmla="*/ 1228 h 1386"/>
                <a:gd name="T58" fmla="*/ 930 w 1636"/>
                <a:gd name="T59" fmla="*/ 1264 h 1386"/>
                <a:gd name="T60" fmla="*/ 874 w 1636"/>
                <a:gd name="T61" fmla="*/ 1302 h 1386"/>
                <a:gd name="T62" fmla="*/ 862 w 1636"/>
                <a:gd name="T63" fmla="*/ 1338 h 1386"/>
                <a:gd name="T64" fmla="*/ 878 w 1636"/>
                <a:gd name="T65" fmla="*/ 1362 h 1386"/>
                <a:gd name="T66" fmla="*/ 1194 w 1636"/>
                <a:gd name="T67" fmla="*/ 1386 h 1386"/>
                <a:gd name="T68" fmla="*/ 1202 w 1636"/>
                <a:gd name="T69" fmla="*/ 1378 h 1386"/>
                <a:gd name="T70" fmla="*/ 1340 w 1636"/>
                <a:gd name="T71" fmla="*/ 1138 h 1386"/>
                <a:gd name="T72" fmla="*/ 1394 w 1636"/>
                <a:gd name="T73" fmla="*/ 1104 h 1386"/>
                <a:gd name="T74" fmla="*/ 1420 w 1636"/>
                <a:gd name="T75" fmla="*/ 1114 h 1386"/>
                <a:gd name="T76" fmla="*/ 1438 w 1636"/>
                <a:gd name="T77" fmla="*/ 1152 h 1386"/>
                <a:gd name="T78" fmla="*/ 1444 w 1636"/>
                <a:gd name="T79" fmla="*/ 1210 h 1386"/>
                <a:gd name="T80" fmla="*/ 1466 w 1636"/>
                <a:gd name="T81" fmla="*/ 1232 h 1386"/>
                <a:gd name="T82" fmla="*/ 1506 w 1636"/>
                <a:gd name="T83" fmla="*/ 1238 h 1386"/>
                <a:gd name="T84" fmla="*/ 1568 w 1636"/>
                <a:gd name="T85" fmla="*/ 1202 h 1386"/>
                <a:gd name="T86" fmla="*/ 1610 w 1636"/>
                <a:gd name="T87" fmla="*/ 1150 h 1386"/>
                <a:gd name="T88" fmla="*/ 1632 w 1636"/>
                <a:gd name="T89" fmla="*/ 1094 h 1386"/>
                <a:gd name="T90" fmla="*/ 1634 w 1636"/>
                <a:gd name="T91" fmla="*/ 1026 h 1386"/>
                <a:gd name="T92" fmla="*/ 1606 w 1636"/>
                <a:gd name="T93" fmla="*/ 990 h 1386"/>
                <a:gd name="T94" fmla="*/ 1570 w 1636"/>
                <a:gd name="T95" fmla="*/ 984 h 1386"/>
                <a:gd name="T96" fmla="*/ 1510 w 1636"/>
                <a:gd name="T97" fmla="*/ 1012 h 1386"/>
                <a:gd name="T98" fmla="*/ 1472 w 1636"/>
                <a:gd name="T99" fmla="*/ 1004 h 1386"/>
                <a:gd name="T100" fmla="*/ 1458 w 1636"/>
                <a:gd name="T101" fmla="*/ 982 h 1386"/>
                <a:gd name="T102" fmla="*/ 1464 w 1636"/>
                <a:gd name="T103" fmla="*/ 926 h 1386"/>
                <a:gd name="T104" fmla="*/ 1582 w 1636"/>
                <a:gd name="T105" fmla="*/ 668 h 1386"/>
                <a:gd name="T106" fmla="*/ 322 w 1636"/>
                <a:gd name="T107" fmla="*/ 132 h 1386"/>
                <a:gd name="T108" fmla="*/ 132 w 1636"/>
                <a:gd name="T109" fmla="*/ 902 h 1386"/>
                <a:gd name="T110" fmla="*/ 176 w 1636"/>
                <a:gd name="T111" fmla="*/ 92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36" h="1386">
                  <a:moveTo>
                    <a:pt x="184" y="918"/>
                  </a:moveTo>
                  <a:lnTo>
                    <a:pt x="184" y="918"/>
                  </a:lnTo>
                  <a:lnTo>
                    <a:pt x="192" y="912"/>
                  </a:lnTo>
                  <a:lnTo>
                    <a:pt x="198" y="906"/>
                  </a:lnTo>
                  <a:lnTo>
                    <a:pt x="204" y="900"/>
                  </a:lnTo>
                  <a:lnTo>
                    <a:pt x="208" y="894"/>
                  </a:lnTo>
                  <a:lnTo>
                    <a:pt x="212" y="882"/>
                  </a:lnTo>
                  <a:lnTo>
                    <a:pt x="214" y="868"/>
                  </a:lnTo>
                  <a:lnTo>
                    <a:pt x="214" y="868"/>
                  </a:lnTo>
                  <a:lnTo>
                    <a:pt x="212" y="850"/>
                  </a:lnTo>
                  <a:lnTo>
                    <a:pt x="212" y="850"/>
                  </a:lnTo>
                  <a:lnTo>
                    <a:pt x="214" y="834"/>
                  </a:lnTo>
                  <a:lnTo>
                    <a:pt x="216" y="820"/>
                  </a:lnTo>
                  <a:lnTo>
                    <a:pt x="220" y="812"/>
                  </a:lnTo>
                  <a:lnTo>
                    <a:pt x="224" y="806"/>
                  </a:lnTo>
                  <a:lnTo>
                    <a:pt x="232" y="800"/>
                  </a:lnTo>
                  <a:lnTo>
                    <a:pt x="240" y="794"/>
                  </a:lnTo>
                  <a:lnTo>
                    <a:pt x="240" y="794"/>
                  </a:lnTo>
                  <a:lnTo>
                    <a:pt x="250" y="788"/>
                  </a:lnTo>
                  <a:lnTo>
                    <a:pt x="260" y="786"/>
                  </a:lnTo>
                  <a:lnTo>
                    <a:pt x="270" y="786"/>
                  </a:lnTo>
                  <a:lnTo>
                    <a:pt x="282" y="786"/>
                  </a:lnTo>
                  <a:lnTo>
                    <a:pt x="292" y="790"/>
                  </a:lnTo>
                  <a:lnTo>
                    <a:pt x="302" y="794"/>
                  </a:lnTo>
                  <a:lnTo>
                    <a:pt x="324" y="808"/>
                  </a:lnTo>
                  <a:lnTo>
                    <a:pt x="344" y="824"/>
                  </a:lnTo>
                  <a:lnTo>
                    <a:pt x="360" y="842"/>
                  </a:lnTo>
                  <a:lnTo>
                    <a:pt x="374" y="860"/>
                  </a:lnTo>
                  <a:lnTo>
                    <a:pt x="384" y="876"/>
                  </a:lnTo>
                  <a:lnTo>
                    <a:pt x="384" y="876"/>
                  </a:lnTo>
                  <a:lnTo>
                    <a:pt x="396" y="898"/>
                  </a:lnTo>
                  <a:lnTo>
                    <a:pt x="406" y="924"/>
                  </a:lnTo>
                  <a:lnTo>
                    <a:pt x="412" y="954"/>
                  </a:lnTo>
                  <a:lnTo>
                    <a:pt x="414" y="968"/>
                  </a:lnTo>
                  <a:lnTo>
                    <a:pt x="414" y="982"/>
                  </a:lnTo>
                  <a:lnTo>
                    <a:pt x="414" y="982"/>
                  </a:lnTo>
                  <a:lnTo>
                    <a:pt x="414" y="1004"/>
                  </a:lnTo>
                  <a:lnTo>
                    <a:pt x="412" y="1014"/>
                  </a:lnTo>
                  <a:lnTo>
                    <a:pt x="408" y="1022"/>
                  </a:lnTo>
                  <a:lnTo>
                    <a:pt x="404" y="1032"/>
                  </a:lnTo>
                  <a:lnTo>
                    <a:pt x="398" y="1038"/>
                  </a:lnTo>
                  <a:lnTo>
                    <a:pt x="392" y="1046"/>
                  </a:lnTo>
                  <a:lnTo>
                    <a:pt x="384" y="1050"/>
                  </a:lnTo>
                  <a:lnTo>
                    <a:pt x="384" y="1050"/>
                  </a:lnTo>
                  <a:lnTo>
                    <a:pt x="374" y="1056"/>
                  </a:lnTo>
                  <a:lnTo>
                    <a:pt x="364" y="1058"/>
                  </a:lnTo>
                  <a:lnTo>
                    <a:pt x="354" y="1058"/>
                  </a:lnTo>
                  <a:lnTo>
                    <a:pt x="346" y="1058"/>
                  </a:lnTo>
                  <a:lnTo>
                    <a:pt x="330" y="1052"/>
                  </a:lnTo>
                  <a:lnTo>
                    <a:pt x="316" y="1042"/>
                  </a:lnTo>
                  <a:lnTo>
                    <a:pt x="302" y="1034"/>
                  </a:lnTo>
                  <a:lnTo>
                    <a:pt x="286" y="1028"/>
                  </a:lnTo>
                  <a:lnTo>
                    <a:pt x="278" y="1028"/>
                  </a:lnTo>
                  <a:lnTo>
                    <a:pt x="268" y="1028"/>
                  </a:lnTo>
                  <a:lnTo>
                    <a:pt x="258" y="1032"/>
                  </a:lnTo>
                  <a:lnTo>
                    <a:pt x="248" y="1036"/>
                  </a:lnTo>
                  <a:lnTo>
                    <a:pt x="248" y="1036"/>
                  </a:lnTo>
                  <a:lnTo>
                    <a:pt x="242" y="1042"/>
                  </a:lnTo>
                  <a:lnTo>
                    <a:pt x="238" y="1048"/>
                  </a:lnTo>
                  <a:lnTo>
                    <a:pt x="236" y="1058"/>
                  </a:lnTo>
                  <a:lnTo>
                    <a:pt x="234" y="1068"/>
                  </a:lnTo>
                  <a:lnTo>
                    <a:pt x="234" y="1068"/>
                  </a:lnTo>
                  <a:lnTo>
                    <a:pt x="236" y="1086"/>
                  </a:lnTo>
                  <a:lnTo>
                    <a:pt x="240" y="1102"/>
                  </a:lnTo>
                  <a:lnTo>
                    <a:pt x="398" y="1378"/>
                  </a:lnTo>
                  <a:lnTo>
                    <a:pt x="402" y="1378"/>
                  </a:lnTo>
                  <a:lnTo>
                    <a:pt x="402" y="1380"/>
                  </a:lnTo>
                  <a:lnTo>
                    <a:pt x="400" y="1382"/>
                  </a:lnTo>
                  <a:lnTo>
                    <a:pt x="400" y="1382"/>
                  </a:lnTo>
                  <a:lnTo>
                    <a:pt x="402" y="1386"/>
                  </a:lnTo>
                  <a:lnTo>
                    <a:pt x="664" y="1386"/>
                  </a:lnTo>
                  <a:lnTo>
                    <a:pt x="664" y="1386"/>
                  </a:lnTo>
                  <a:lnTo>
                    <a:pt x="686" y="1380"/>
                  </a:lnTo>
                  <a:lnTo>
                    <a:pt x="708" y="1368"/>
                  </a:lnTo>
                  <a:lnTo>
                    <a:pt x="718" y="1362"/>
                  </a:lnTo>
                  <a:lnTo>
                    <a:pt x="726" y="1356"/>
                  </a:lnTo>
                  <a:lnTo>
                    <a:pt x="732" y="1346"/>
                  </a:lnTo>
                  <a:lnTo>
                    <a:pt x="734" y="1338"/>
                  </a:lnTo>
                  <a:lnTo>
                    <a:pt x="734" y="1338"/>
                  </a:lnTo>
                  <a:lnTo>
                    <a:pt x="734" y="1326"/>
                  </a:lnTo>
                  <a:lnTo>
                    <a:pt x="730" y="1316"/>
                  </a:lnTo>
                  <a:lnTo>
                    <a:pt x="728" y="1308"/>
                  </a:lnTo>
                  <a:lnTo>
                    <a:pt x="722" y="1302"/>
                  </a:lnTo>
                  <a:lnTo>
                    <a:pt x="710" y="1290"/>
                  </a:lnTo>
                  <a:lnTo>
                    <a:pt x="694" y="1282"/>
                  </a:lnTo>
                  <a:lnTo>
                    <a:pt x="680" y="1274"/>
                  </a:lnTo>
                  <a:lnTo>
                    <a:pt x="668" y="1264"/>
                  </a:lnTo>
                  <a:lnTo>
                    <a:pt x="662" y="1256"/>
                  </a:lnTo>
                  <a:lnTo>
                    <a:pt x="658" y="1248"/>
                  </a:lnTo>
                  <a:lnTo>
                    <a:pt x="656" y="1240"/>
                  </a:lnTo>
                  <a:lnTo>
                    <a:pt x="654" y="1228"/>
                  </a:lnTo>
                  <a:lnTo>
                    <a:pt x="654" y="1228"/>
                  </a:lnTo>
                  <a:lnTo>
                    <a:pt x="656" y="1216"/>
                  </a:lnTo>
                  <a:lnTo>
                    <a:pt x="658" y="1206"/>
                  </a:lnTo>
                  <a:lnTo>
                    <a:pt x="664" y="1198"/>
                  </a:lnTo>
                  <a:lnTo>
                    <a:pt x="670" y="1188"/>
                  </a:lnTo>
                  <a:lnTo>
                    <a:pt x="678" y="1180"/>
                  </a:lnTo>
                  <a:lnTo>
                    <a:pt x="688" y="1174"/>
                  </a:lnTo>
                  <a:lnTo>
                    <a:pt x="708" y="1162"/>
                  </a:lnTo>
                  <a:lnTo>
                    <a:pt x="732" y="1154"/>
                  </a:lnTo>
                  <a:lnTo>
                    <a:pt x="756" y="1148"/>
                  </a:lnTo>
                  <a:lnTo>
                    <a:pt x="780" y="1144"/>
                  </a:lnTo>
                  <a:lnTo>
                    <a:pt x="798" y="1144"/>
                  </a:lnTo>
                  <a:lnTo>
                    <a:pt x="798" y="1144"/>
                  </a:lnTo>
                  <a:lnTo>
                    <a:pt x="818" y="1144"/>
                  </a:lnTo>
                  <a:lnTo>
                    <a:pt x="840" y="1148"/>
                  </a:lnTo>
                  <a:lnTo>
                    <a:pt x="864" y="1154"/>
                  </a:lnTo>
                  <a:lnTo>
                    <a:pt x="888" y="1162"/>
                  </a:lnTo>
                  <a:lnTo>
                    <a:pt x="910" y="1174"/>
                  </a:lnTo>
                  <a:lnTo>
                    <a:pt x="918" y="1180"/>
                  </a:lnTo>
                  <a:lnTo>
                    <a:pt x="926" y="1188"/>
                  </a:lnTo>
                  <a:lnTo>
                    <a:pt x="934" y="1198"/>
                  </a:lnTo>
                  <a:lnTo>
                    <a:pt x="938" y="1206"/>
                  </a:lnTo>
                  <a:lnTo>
                    <a:pt x="942" y="1216"/>
                  </a:lnTo>
                  <a:lnTo>
                    <a:pt x="942" y="1228"/>
                  </a:lnTo>
                  <a:lnTo>
                    <a:pt x="942" y="1228"/>
                  </a:lnTo>
                  <a:lnTo>
                    <a:pt x="942" y="1240"/>
                  </a:lnTo>
                  <a:lnTo>
                    <a:pt x="938" y="1248"/>
                  </a:lnTo>
                  <a:lnTo>
                    <a:pt x="934" y="1256"/>
                  </a:lnTo>
                  <a:lnTo>
                    <a:pt x="930" y="1264"/>
                  </a:lnTo>
                  <a:lnTo>
                    <a:pt x="916" y="1274"/>
                  </a:lnTo>
                  <a:lnTo>
                    <a:pt x="902" y="1282"/>
                  </a:lnTo>
                  <a:lnTo>
                    <a:pt x="888" y="1290"/>
                  </a:lnTo>
                  <a:lnTo>
                    <a:pt x="874" y="1302"/>
                  </a:lnTo>
                  <a:lnTo>
                    <a:pt x="870" y="1308"/>
                  </a:lnTo>
                  <a:lnTo>
                    <a:pt x="866" y="1316"/>
                  </a:lnTo>
                  <a:lnTo>
                    <a:pt x="864" y="1326"/>
                  </a:lnTo>
                  <a:lnTo>
                    <a:pt x="862" y="1338"/>
                  </a:lnTo>
                  <a:lnTo>
                    <a:pt x="862" y="1338"/>
                  </a:lnTo>
                  <a:lnTo>
                    <a:pt x="864" y="1346"/>
                  </a:lnTo>
                  <a:lnTo>
                    <a:pt x="870" y="1356"/>
                  </a:lnTo>
                  <a:lnTo>
                    <a:pt x="878" y="1362"/>
                  </a:lnTo>
                  <a:lnTo>
                    <a:pt x="888" y="1368"/>
                  </a:lnTo>
                  <a:lnTo>
                    <a:pt x="912" y="1380"/>
                  </a:lnTo>
                  <a:lnTo>
                    <a:pt x="934" y="1386"/>
                  </a:lnTo>
                  <a:lnTo>
                    <a:pt x="1194" y="1386"/>
                  </a:lnTo>
                  <a:lnTo>
                    <a:pt x="1198" y="1380"/>
                  </a:lnTo>
                  <a:lnTo>
                    <a:pt x="1198" y="1380"/>
                  </a:lnTo>
                  <a:lnTo>
                    <a:pt x="1198" y="1378"/>
                  </a:lnTo>
                  <a:lnTo>
                    <a:pt x="1202" y="1378"/>
                  </a:lnTo>
                  <a:lnTo>
                    <a:pt x="1204" y="1372"/>
                  </a:lnTo>
                  <a:lnTo>
                    <a:pt x="1240" y="1310"/>
                  </a:lnTo>
                  <a:lnTo>
                    <a:pt x="1340" y="1138"/>
                  </a:lnTo>
                  <a:lnTo>
                    <a:pt x="1340" y="1138"/>
                  </a:lnTo>
                  <a:lnTo>
                    <a:pt x="1356" y="1124"/>
                  </a:lnTo>
                  <a:lnTo>
                    <a:pt x="1376" y="1112"/>
                  </a:lnTo>
                  <a:lnTo>
                    <a:pt x="1384" y="1108"/>
                  </a:lnTo>
                  <a:lnTo>
                    <a:pt x="1394" y="1104"/>
                  </a:lnTo>
                  <a:lnTo>
                    <a:pt x="1402" y="1104"/>
                  </a:lnTo>
                  <a:lnTo>
                    <a:pt x="1410" y="1108"/>
                  </a:lnTo>
                  <a:lnTo>
                    <a:pt x="1410" y="1108"/>
                  </a:lnTo>
                  <a:lnTo>
                    <a:pt x="1420" y="1114"/>
                  </a:lnTo>
                  <a:lnTo>
                    <a:pt x="1426" y="1122"/>
                  </a:lnTo>
                  <a:lnTo>
                    <a:pt x="1432" y="1128"/>
                  </a:lnTo>
                  <a:lnTo>
                    <a:pt x="1436" y="1136"/>
                  </a:lnTo>
                  <a:lnTo>
                    <a:pt x="1438" y="1152"/>
                  </a:lnTo>
                  <a:lnTo>
                    <a:pt x="1438" y="1170"/>
                  </a:lnTo>
                  <a:lnTo>
                    <a:pt x="1438" y="1186"/>
                  </a:lnTo>
                  <a:lnTo>
                    <a:pt x="1440" y="1202"/>
                  </a:lnTo>
                  <a:lnTo>
                    <a:pt x="1444" y="1210"/>
                  </a:lnTo>
                  <a:lnTo>
                    <a:pt x="1448" y="1218"/>
                  </a:lnTo>
                  <a:lnTo>
                    <a:pt x="1456" y="1226"/>
                  </a:lnTo>
                  <a:lnTo>
                    <a:pt x="1466" y="1232"/>
                  </a:lnTo>
                  <a:lnTo>
                    <a:pt x="1466" y="1232"/>
                  </a:lnTo>
                  <a:lnTo>
                    <a:pt x="1476" y="1236"/>
                  </a:lnTo>
                  <a:lnTo>
                    <a:pt x="1486" y="1240"/>
                  </a:lnTo>
                  <a:lnTo>
                    <a:pt x="1496" y="1240"/>
                  </a:lnTo>
                  <a:lnTo>
                    <a:pt x="1506" y="1238"/>
                  </a:lnTo>
                  <a:lnTo>
                    <a:pt x="1518" y="1234"/>
                  </a:lnTo>
                  <a:lnTo>
                    <a:pt x="1528" y="1230"/>
                  </a:lnTo>
                  <a:lnTo>
                    <a:pt x="1550" y="1218"/>
                  </a:lnTo>
                  <a:lnTo>
                    <a:pt x="1568" y="1202"/>
                  </a:lnTo>
                  <a:lnTo>
                    <a:pt x="1586" y="1184"/>
                  </a:lnTo>
                  <a:lnTo>
                    <a:pt x="1600" y="1166"/>
                  </a:lnTo>
                  <a:lnTo>
                    <a:pt x="1610" y="1150"/>
                  </a:lnTo>
                  <a:lnTo>
                    <a:pt x="1610" y="1150"/>
                  </a:lnTo>
                  <a:lnTo>
                    <a:pt x="1618" y="1132"/>
                  </a:lnTo>
                  <a:lnTo>
                    <a:pt x="1628" y="1112"/>
                  </a:lnTo>
                  <a:lnTo>
                    <a:pt x="1628" y="1112"/>
                  </a:lnTo>
                  <a:lnTo>
                    <a:pt x="1632" y="1094"/>
                  </a:lnTo>
                  <a:lnTo>
                    <a:pt x="1636" y="1076"/>
                  </a:lnTo>
                  <a:lnTo>
                    <a:pt x="1636" y="1060"/>
                  </a:lnTo>
                  <a:lnTo>
                    <a:pt x="1636" y="1042"/>
                  </a:lnTo>
                  <a:lnTo>
                    <a:pt x="1634" y="1026"/>
                  </a:lnTo>
                  <a:lnTo>
                    <a:pt x="1628" y="1012"/>
                  </a:lnTo>
                  <a:lnTo>
                    <a:pt x="1618" y="1000"/>
                  </a:lnTo>
                  <a:lnTo>
                    <a:pt x="1606" y="990"/>
                  </a:lnTo>
                  <a:lnTo>
                    <a:pt x="1606" y="990"/>
                  </a:lnTo>
                  <a:lnTo>
                    <a:pt x="1596" y="986"/>
                  </a:lnTo>
                  <a:lnTo>
                    <a:pt x="1586" y="984"/>
                  </a:lnTo>
                  <a:lnTo>
                    <a:pt x="1578" y="982"/>
                  </a:lnTo>
                  <a:lnTo>
                    <a:pt x="1570" y="984"/>
                  </a:lnTo>
                  <a:lnTo>
                    <a:pt x="1554" y="990"/>
                  </a:lnTo>
                  <a:lnTo>
                    <a:pt x="1540" y="998"/>
                  </a:lnTo>
                  <a:lnTo>
                    <a:pt x="1524" y="1006"/>
                  </a:lnTo>
                  <a:lnTo>
                    <a:pt x="1510" y="1012"/>
                  </a:lnTo>
                  <a:lnTo>
                    <a:pt x="1500" y="1014"/>
                  </a:lnTo>
                  <a:lnTo>
                    <a:pt x="1492" y="1012"/>
                  </a:lnTo>
                  <a:lnTo>
                    <a:pt x="1482" y="1010"/>
                  </a:lnTo>
                  <a:lnTo>
                    <a:pt x="1472" y="1004"/>
                  </a:lnTo>
                  <a:lnTo>
                    <a:pt x="1472" y="1004"/>
                  </a:lnTo>
                  <a:lnTo>
                    <a:pt x="1464" y="1000"/>
                  </a:lnTo>
                  <a:lnTo>
                    <a:pt x="1460" y="992"/>
                  </a:lnTo>
                  <a:lnTo>
                    <a:pt x="1458" y="982"/>
                  </a:lnTo>
                  <a:lnTo>
                    <a:pt x="1458" y="972"/>
                  </a:lnTo>
                  <a:lnTo>
                    <a:pt x="1458" y="950"/>
                  </a:lnTo>
                  <a:lnTo>
                    <a:pt x="1462" y="928"/>
                  </a:lnTo>
                  <a:lnTo>
                    <a:pt x="1464" y="926"/>
                  </a:lnTo>
                  <a:lnTo>
                    <a:pt x="1464" y="926"/>
                  </a:lnTo>
                  <a:lnTo>
                    <a:pt x="1466" y="920"/>
                  </a:lnTo>
                  <a:lnTo>
                    <a:pt x="1598" y="692"/>
                  </a:lnTo>
                  <a:lnTo>
                    <a:pt x="1582" y="668"/>
                  </a:lnTo>
                  <a:lnTo>
                    <a:pt x="1584" y="668"/>
                  </a:lnTo>
                  <a:lnTo>
                    <a:pt x="1198" y="0"/>
                  </a:lnTo>
                  <a:lnTo>
                    <a:pt x="398" y="0"/>
                  </a:lnTo>
                  <a:lnTo>
                    <a:pt x="322" y="132"/>
                  </a:lnTo>
                  <a:lnTo>
                    <a:pt x="0" y="690"/>
                  </a:lnTo>
                  <a:lnTo>
                    <a:pt x="116" y="888"/>
                  </a:lnTo>
                  <a:lnTo>
                    <a:pt x="116" y="888"/>
                  </a:lnTo>
                  <a:lnTo>
                    <a:pt x="132" y="902"/>
                  </a:lnTo>
                  <a:lnTo>
                    <a:pt x="150" y="914"/>
                  </a:lnTo>
                  <a:lnTo>
                    <a:pt x="160" y="918"/>
                  </a:lnTo>
                  <a:lnTo>
                    <a:pt x="168" y="920"/>
                  </a:lnTo>
                  <a:lnTo>
                    <a:pt x="176" y="920"/>
                  </a:lnTo>
                  <a:lnTo>
                    <a:pt x="184" y="918"/>
                  </a:lnTo>
                  <a:lnTo>
                    <a:pt x="184" y="918"/>
                  </a:lnTo>
                  <a:close/>
                </a:path>
              </a:pathLst>
            </a:custGeom>
            <a:solidFill>
              <a:srgbClr val="438DEF"/>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3" name="Freeform 8"/>
            <p:cNvSpPr>
              <a:spLocks/>
            </p:cNvSpPr>
            <p:nvPr/>
          </p:nvSpPr>
          <p:spPr bwMode="auto">
            <a:xfrm>
              <a:off x="5064125" y="2360613"/>
              <a:ext cx="1981200" cy="2011362"/>
            </a:xfrm>
            <a:custGeom>
              <a:avLst/>
              <a:gdLst>
                <a:gd name="T0" fmla="*/ 262 w 1600"/>
                <a:gd name="T1" fmla="*/ 260 h 1624"/>
                <a:gd name="T2" fmla="*/ 286 w 1600"/>
                <a:gd name="T3" fmla="*/ 316 h 1624"/>
                <a:gd name="T4" fmla="*/ 374 w 1600"/>
                <a:gd name="T5" fmla="*/ 290 h 1624"/>
                <a:gd name="T6" fmla="*/ 424 w 1600"/>
                <a:gd name="T7" fmla="*/ 306 h 1624"/>
                <a:gd name="T8" fmla="*/ 430 w 1600"/>
                <a:gd name="T9" fmla="*/ 426 h 1624"/>
                <a:gd name="T10" fmla="*/ 368 w 1600"/>
                <a:gd name="T11" fmla="*/ 524 h 1624"/>
                <a:gd name="T12" fmla="*/ 274 w 1600"/>
                <a:gd name="T13" fmla="*/ 558 h 1624"/>
                <a:gd name="T14" fmla="*/ 238 w 1600"/>
                <a:gd name="T15" fmla="*/ 508 h 1624"/>
                <a:gd name="T16" fmla="*/ 210 w 1600"/>
                <a:gd name="T17" fmla="*/ 430 h 1624"/>
                <a:gd name="T18" fmla="*/ 140 w 1600"/>
                <a:gd name="T19" fmla="*/ 460 h 1624"/>
                <a:gd name="T20" fmla="*/ 140 w 1600"/>
                <a:gd name="T21" fmla="*/ 934 h 1624"/>
                <a:gd name="T22" fmla="*/ 214 w 1600"/>
                <a:gd name="T23" fmla="*/ 968 h 1624"/>
                <a:gd name="T24" fmla="*/ 242 w 1600"/>
                <a:gd name="T25" fmla="*/ 906 h 1624"/>
                <a:gd name="T26" fmla="*/ 268 w 1600"/>
                <a:gd name="T27" fmla="*/ 844 h 1624"/>
                <a:gd name="T28" fmla="*/ 352 w 1600"/>
                <a:gd name="T29" fmla="*/ 858 h 1624"/>
                <a:gd name="T30" fmla="*/ 432 w 1600"/>
                <a:gd name="T31" fmla="*/ 964 h 1624"/>
                <a:gd name="T32" fmla="*/ 430 w 1600"/>
                <a:gd name="T33" fmla="*/ 1078 h 1624"/>
                <a:gd name="T34" fmla="*/ 376 w 1600"/>
                <a:gd name="T35" fmla="*/ 1100 h 1624"/>
                <a:gd name="T36" fmla="*/ 288 w 1600"/>
                <a:gd name="T37" fmla="*/ 1074 h 1624"/>
                <a:gd name="T38" fmla="*/ 266 w 1600"/>
                <a:gd name="T39" fmla="*/ 1136 h 1624"/>
                <a:gd name="T40" fmla="*/ 668 w 1600"/>
                <a:gd name="T41" fmla="*/ 1386 h 1624"/>
                <a:gd name="T42" fmla="*/ 686 w 1600"/>
                <a:gd name="T43" fmla="*/ 1392 h 1624"/>
                <a:gd name="T44" fmla="*/ 696 w 1600"/>
                <a:gd name="T45" fmla="*/ 1398 h 1624"/>
                <a:gd name="T46" fmla="*/ 704 w 1600"/>
                <a:gd name="T47" fmla="*/ 1402 h 1624"/>
                <a:gd name="T48" fmla="*/ 714 w 1600"/>
                <a:gd name="T49" fmla="*/ 1410 h 1624"/>
                <a:gd name="T50" fmla="*/ 720 w 1600"/>
                <a:gd name="T51" fmla="*/ 1414 h 1624"/>
                <a:gd name="T52" fmla="*/ 724 w 1600"/>
                <a:gd name="T53" fmla="*/ 1422 h 1624"/>
                <a:gd name="T54" fmla="*/ 726 w 1600"/>
                <a:gd name="T55" fmla="*/ 1430 h 1624"/>
                <a:gd name="T56" fmla="*/ 726 w 1600"/>
                <a:gd name="T57" fmla="*/ 1436 h 1624"/>
                <a:gd name="T58" fmla="*/ 724 w 1600"/>
                <a:gd name="T59" fmla="*/ 1448 h 1624"/>
                <a:gd name="T60" fmla="*/ 704 w 1600"/>
                <a:gd name="T61" fmla="*/ 1476 h 1624"/>
                <a:gd name="T62" fmla="*/ 672 w 1600"/>
                <a:gd name="T63" fmla="*/ 1494 h 1624"/>
                <a:gd name="T64" fmla="*/ 660 w 1600"/>
                <a:gd name="T65" fmla="*/ 1504 h 1624"/>
                <a:gd name="T66" fmla="*/ 652 w 1600"/>
                <a:gd name="T67" fmla="*/ 1514 h 1624"/>
                <a:gd name="T68" fmla="*/ 648 w 1600"/>
                <a:gd name="T69" fmla="*/ 1530 h 1624"/>
                <a:gd name="T70" fmla="*/ 650 w 1600"/>
                <a:gd name="T71" fmla="*/ 1562 h 1624"/>
                <a:gd name="T72" fmla="*/ 748 w 1600"/>
                <a:gd name="T73" fmla="*/ 1620 h 1624"/>
                <a:gd name="T74" fmla="*/ 880 w 1600"/>
                <a:gd name="T75" fmla="*/ 1606 h 1624"/>
                <a:gd name="T76" fmla="*/ 934 w 1600"/>
                <a:gd name="T77" fmla="*/ 1540 h 1624"/>
                <a:gd name="T78" fmla="*/ 932 w 1600"/>
                <a:gd name="T79" fmla="*/ 1522 h 1624"/>
                <a:gd name="T80" fmla="*/ 924 w 1600"/>
                <a:gd name="T81" fmla="*/ 1508 h 1624"/>
                <a:gd name="T82" fmla="*/ 918 w 1600"/>
                <a:gd name="T83" fmla="*/ 1502 h 1624"/>
                <a:gd name="T84" fmla="*/ 906 w 1600"/>
                <a:gd name="T85" fmla="*/ 1494 h 1624"/>
                <a:gd name="T86" fmla="*/ 862 w 1600"/>
                <a:gd name="T87" fmla="*/ 1460 h 1624"/>
                <a:gd name="T88" fmla="*/ 856 w 1600"/>
                <a:gd name="T89" fmla="*/ 1448 h 1624"/>
                <a:gd name="T90" fmla="*/ 854 w 1600"/>
                <a:gd name="T91" fmla="*/ 1438 h 1624"/>
                <a:gd name="T92" fmla="*/ 854 w 1600"/>
                <a:gd name="T93" fmla="*/ 1430 h 1624"/>
                <a:gd name="T94" fmla="*/ 856 w 1600"/>
                <a:gd name="T95" fmla="*/ 1422 h 1624"/>
                <a:gd name="T96" fmla="*/ 860 w 1600"/>
                <a:gd name="T97" fmla="*/ 1416 h 1624"/>
                <a:gd name="T98" fmla="*/ 866 w 1600"/>
                <a:gd name="T99" fmla="*/ 1410 h 1624"/>
                <a:gd name="T100" fmla="*/ 874 w 1600"/>
                <a:gd name="T101" fmla="*/ 1402 h 1624"/>
                <a:gd name="T102" fmla="*/ 884 w 1600"/>
                <a:gd name="T103" fmla="*/ 1398 h 1624"/>
                <a:gd name="T104" fmla="*/ 892 w 1600"/>
                <a:gd name="T105" fmla="*/ 1394 h 1624"/>
                <a:gd name="T106" fmla="*/ 912 w 1600"/>
                <a:gd name="T107" fmla="*/ 1386 h 1624"/>
                <a:gd name="T108" fmla="*/ 1200 w 1600"/>
                <a:gd name="T10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0" h="1624">
                  <a:moveTo>
                    <a:pt x="1200" y="0"/>
                  </a:moveTo>
                  <a:lnTo>
                    <a:pt x="402" y="0"/>
                  </a:lnTo>
                  <a:lnTo>
                    <a:pt x="400" y="6"/>
                  </a:lnTo>
                  <a:lnTo>
                    <a:pt x="400" y="8"/>
                  </a:lnTo>
                  <a:lnTo>
                    <a:pt x="266" y="240"/>
                  </a:lnTo>
                  <a:lnTo>
                    <a:pt x="266" y="240"/>
                  </a:lnTo>
                  <a:lnTo>
                    <a:pt x="262" y="260"/>
                  </a:lnTo>
                  <a:lnTo>
                    <a:pt x="262" y="282"/>
                  </a:lnTo>
                  <a:lnTo>
                    <a:pt x="264" y="290"/>
                  </a:lnTo>
                  <a:lnTo>
                    <a:pt x="266" y="298"/>
                  </a:lnTo>
                  <a:lnTo>
                    <a:pt x="270" y="306"/>
                  </a:lnTo>
                  <a:lnTo>
                    <a:pt x="276" y="310"/>
                  </a:lnTo>
                  <a:lnTo>
                    <a:pt x="276" y="310"/>
                  </a:lnTo>
                  <a:lnTo>
                    <a:pt x="286" y="316"/>
                  </a:lnTo>
                  <a:lnTo>
                    <a:pt x="296" y="318"/>
                  </a:lnTo>
                  <a:lnTo>
                    <a:pt x="306" y="320"/>
                  </a:lnTo>
                  <a:lnTo>
                    <a:pt x="314" y="318"/>
                  </a:lnTo>
                  <a:lnTo>
                    <a:pt x="330" y="312"/>
                  </a:lnTo>
                  <a:lnTo>
                    <a:pt x="344" y="304"/>
                  </a:lnTo>
                  <a:lnTo>
                    <a:pt x="358" y="296"/>
                  </a:lnTo>
                  <a:lnTo>
                    <a:pt x="374" y="290"/>
                  </a:lnTo>
                  <a:lnTo>
                    <a:pt x="382" y="288"/>
                  </a:lnTo>
                  <a:lnTo>
                    <a:pt x="392" y="290"/>
                  </a:lnTo>
                  <a:lnTo>
                    <a:pt x="400" y="292"/>
                  </a:lnTo>
                  <a:lnTo>
                    <a:pt x="412" y="296"/>
                  </a:lnTo>
                  <a:lnTo>
                    <a:pt x="412" y="296"/>
                  </a:lnTo>
                  <a:lnTo>
                    <a:pt x="418" y="302"/>
                  </a:lnTo>
                  <a:lnTo>
                    <a:pt x="424" y="306"/>
                  </a:lnTo>
                  <a:lnTo>
                    <a:pt x="434" y="320"/>
                  </a:lnTo>
                  <a:lnTo>
                    <a:pt x="438" y="336"/>
                  </a:lnTo>
                  <a:lnTo>
                    <a:pt x="442" y="352"/>
                  </a:lnTo>
                  <a:lnTo>
                    <a:pt x="442" y="370"/>
                  </a:lnTo>
                  <a:lnTo>
                    <a:pt x="438" y="390"/>
                  </a:lnTo>
                  <a:lnTo>
                    <a:pt x="434" y="408"/>
                  </a:lnTo>
                  <a:lnTo>
                    <a:pt x="430" y="426"/>
                  </a:lnTo>
                  <a:lnTo>
                    <a:pt x="430" y="426"/>
                  </a:lnTo>
                  <a:lnTo>
                    <a:pt x="420" y="450"/>
                  </a:lnTo>
                  <a:lnTo>
                    <a:pt x="410" y="472"/>
                  </a:lnTo>
                  <a:lnTo>
                    <a:pt x="410" y="472"/>
                  </a:lnTo>
                  <a:lnTo>
                    <a:pt x="398" y="488"/>
                  </a:lnTo>
                  <a:lnTo>
                    <a:pt x="384" y="506"/>
                  </a:lnTo>
                  <a:lnTo>
                    <a:pt x="368" y="524"/>
                  </a:lnTo>
                  <a:lnTo>
                    <a:pt x="348" y="540"/>
                  </a:lnTo>
                  <a:lnTo>
                    <a:pt x="328" y="552"/>
                  </a:lnTo>
                  <a:lnTo>
                    <a:pt x="318" y="556"/>
                  </a:lnTo>
                  <a:lnTo>
                    <a:pt x="306" y="560"/>
                  </a:lnTo>
                  <a:lnTo>
                    <a:pt x="296" y="562"/>
                  </a:lnTo>
                  <a:lnTo>
                    <a:pt x="284" y="562"/>
                  </a:lnTo>
                  <a:lnTo>
                    <a:pt x="274" y="558"/>
                  </a:lnTo>
                  <a:lnTo>
                    <a:pt x="264" y="554"/>
                  </a:lnTo>
                  <a:lnTo>
                    <a:pt x="264" y="554"/>
                  </a:lnTo>
                  <a:lnTo>
                    <a:pt x="256" y="548"/>
                  </a:lnTo>
                  <a:lnTo>
                    <a:pt x="248" y="540"/>
                  </a:lnTo>
                  <a:lnTo>
                    <a:pt x="244" y="532"/>
                  </a:lnTo>
                  <a:lnTo>
                    <a:pt x="240" y="524"/>
                  </a:lnTo>
                  <a:lnTo>
                    <a:pt x="238" y="508"/>
                  </a:lnTo>
                  <a:lnTo>
                    <a:pt x="238" y="492"/>
                  </a:lnTo>
                  <a:lnTo>
                    <a:pt x="238" y="474"/>
                  </a:lnTo>
                  <a:lnTo>
                    <a:pt x="234" y="458"/>
                  </a:lnTo>
                  <a:lnTo>
                    <a:pt x="232" y="450"/>
                  </a:lnTo>
                  <a:lnTo>
                    <a:pt x="226" y="444"/>
                  </a:lnTo>
                  <a:lnTo>
                    <a:pt x="218" y="436"/>
                  </a:lnTo>
                  <a:lnTo>
                    <a:pt x="210" y="430"/>
                  </a:lnTo>
                  <a:lnTo>
                    <a:pt x="210" y="430"/>
                  </a:lnTo>
                  <a:lnTo>
                    <a:pt x="202" y="426"/>
                  </a:lnTo>
                  <a:lnTo>
                    <a:pt x="192" y="426"/>
                  </a:lnTo>
                  <a:lnTo>
                    <a:pt x="184" y="430"/>
                  </a:lnTo>
                  <a:lnTo>
                    <a:pt x="174" y="434"/>
                  </a:lnTo>
                  <a:lnTo>
                    <a:pt x="156" y="446"/>
                  </a:lnTo>
                  <a:lnTo>
                    <a:pt x="140" y="460"/>
                  </a:lnTo>
                  <a:lnTo>
                    <a:pt x="40" y="632"/>
                  </a:lnTo>
                  <a:lnTo>
                    <a:pt x="4" y="694"/>
                  </a:lnTo>
                  <a:lnTo>
                    <a:pt x="0" y="694"/>
                  </a:lnTo>
                  <a:lnTo>
                    <a:pt x="0" y="694"/>
                  </a:lnTo>
                  <a:lnTo>
                    <a:pt x="2" y="696"/>
                  </a:lnTo>
                  <a:lnTo>
                    <a:pt x="4" y="696"/>
                  </a:lnTo>
                  <a:lnTo>
                    <a:pt x="140" y="934"/>
                  </a:lnTo>
                  <a:lnTo>
                    <a:pt x="140" y="934"/>
                  </a:lnTo>
                  <a:lnTo>
                    <a:pt x="158" y="948"/>
                  </a:lnTo>
                  <a:lnTo>
                    <a:pt x="176" y="962"/>
                  </a:lnTo>
                  <a:lnTo>
                    <a:pt x="186" y="968"/>
                  </a:lnTo>
                  <a:lnTo>
                    <a:pt x="196" y="970"/>
                  </a:lnTo>
                  <a:lnTo>
                    <a:pt x="206" y="970"/>
                  </a:lnTo>
                  <a:lnTo>
                    <a:pt x="214" y="968"/>
                  </a:lnTo>
                  <a:lnTo>
                    <a:pt x="214" y="968"/>
                  </a:lnTo>
                  <a:lnTo>
                    <a:pt x="224" y="960"/>
                  </a:lnTo>
                  <a:lnTo>
                    <a:pt x="230" y="954"/>
                  </a:lnTo>
                  <a:lnTo>
                    <a:pt x="236" y="946"/>
                  </a:lnTo>
                  <a:lnTo>
                    <a:pt x="240" y="938"/>
                  </a:lnTo>
                  <a:lnTo>
                    <a:pt x="242" y="922"/>
                  </a:lnTo>
                  <a:lnTo>
                    <a:pt x="242" y="906"/>
                  </a:lnTo>
                  <a:lnTo>
                    <a:pt x="242" y="888"/>
                  </a:lnTo>
                  <a:lnTo>
                    <a:pt x="244" y="872"/>
                  </a:lnTo>
                  <a:lnTo>
                    <a:pt x="248" y="864"/>
                  </a:lnTo>
                  <a:lnTo>
                    <a:pt x="252" y="858"/>
                  </a:lnTo>
                  <a:lnTo>
                    <a:pt x="260" y="850"/>
                  </a:lnTo>
                  <a:lnTo>
                    <a:pt x="268" y="844"/>
                  </a:lnTo>
                  <a:lnTo>
                    <a:pt x="268" y="844"/>
                  </a:lnTo>
                  <a:lnTo>
                    <a:pt x="278" y="838"/>
                  </a:lnTo>
                  <a:lnTo>
                    <a:pt x="290" y="836"/>
                  </a:lnTo>
                  <a:lnTo>
                    <a:pt x="300" y="836"/>
                  </a:lnTo>
                  <a:lnTo>
                    <a:pt x="310" y="836"/>
                  </a:lnTo>
                  <a:lnTo>
                    <a:pt x="322" y="840"/>
                  </a:lnTo>
                  <a:lnTo>
                    <a:pt x="332" y="844"/>
                  </a:lnTo>
                  <a:lnTo>
                    <a:pt x="352" y="858"/>
                  </a:lnTo>
                  <a:lnTo>
                    <a:pt x="372" y="874"/>
                  </a:lnTo>
                  <a:lnTo>
                    <a:pt x="390" y="892"/>
                  </a:lnTo>
                  <a:lnTo>
                    <a:pt x="404" y="910"/>
                  </a:lnTo>
                  <a:lnTo>
                    <a:pt x="414" y="926"/>
                  </a:lnTo>
                  <a:lnTo>
                    <a:pt x="414" y="926"/>
                  </a:lnTo>
                  <a:lnTo>
                    <a:pt x="422" y="944"/>
                  </a:lnTo>
                  <a:lnTo>
                    <a:pt x="432" y="964"/>
                  </a:lnTo>
                  <a:lnTo>
                    <a:pt x="438" y="988"/>
                  </a:lnTo>
                  <a:lnTo>
                    <a:pt x="442" y="1012"/>
                  </a:lnTo>
                  <a:lnTo>
                    <a:pt x="444" y="1038"/>
                  </a:lnTo>
                  <a:lnTo>
                    <a:pt x="442" y="1048"/>
                  </a:lnTo>
                  <a:lnTo>
                    <a:pt x="440" y="1060"/>
                  </a:lnTo>
                  <a:lnTo>
                    <a:pt x="436" y="1070"/>
                  </a:lnTo>
                  <a:lnTo>
                    <a:pt x="430" y="1078"/>
                  </a:lnTo>
                  <a:lnTo>
                    <a:pt x="422" y="1086"/>
                  </a:lnTo>
                  <a:lnTo>
                    <a:pt x="412" y="1092"/>
                  </a:lnTo>
                  <a:lnTo>
                    <a:pt x="412" y="1092"/>
                  </a:lnTo>
                  <a:lnTo>
                    <a:pt x="402" y="1098"/>
                  </a:lnTo>
                  <a:lnTo>
                    <a:pt x="392" y="1100"/>
                  </a:lnTo>
                  <a:lnTo>
                    <a:pt x="384" y="1100"/>
                  </a:lnTo>
                  <a:lnTo>
                    <a:pt x="376" y="1100"/>
                  </a:lnTo>
                  <a:lnTo>
                    <a:pt x="360" y="1094"/>
                  </a:lnTo>
                  <a:lnTo>
                    <a:pt x="346" y="1084"/>
                  </a:lnTo>
                  <a:lnTo>
                    <a:pt x="330" y="1076"/>
                  </a:lnTo>
                  <a:lnTo>
                    <a:pt x="316" y="1070"/>
                  </a:lnTo>
                  <a:lnTo>
                    <a:pt x="306" y="1070"/>
                  </a:lnTo>
                  <a:lnTo>
                    <a:pt x="298" y="1070"/>
                  </a:lnTo>
                  <a:lnTo>
                    <a:pt x="288" y="1074"/>
                  </a:lnTo>
                  <a:lnTo>
                    <a:pt x="278" y="1078"/>
                  </a:lnTo>
                  <a:lnTo>
                    <a:pt x="278" y="1078"/>
                  </a:lnTo>
                  <a:lnTo>
                    <a:pt x="272" y="1084"/>
                  </a:lnTo>
                  <a:lnTo>
                    <a:pt x="266" y="1092"/>
                  </a:lnTo>
                  <a:lnTo>
                    <a:pt x="264" y="1102"/>
                  </a:lnTo>
                  <a:lnTo>
                    <a:pt x="264" y="1114"/>
                  </a:lnTo>
                  <a:lnTo>
                    <a:pt x="266" y="1136"/>
                  </a:lnTo>
                  <a:lnTo>
                    <a:pt x="270" y="1158"/>
                  </a:lnTo>
                  <a:lnTo>
                    <a:pt x="402" y="1386"/>
                  </a:lnTo>
                  <a:lnTo>
                    <a:pt x="402" y="1386"/>
                  </a:lnTo>
                  <a:lnTo>
                    <a:pt x="402" y="1386"/>
                  </a:lnTo>
                  <a:lnTo>
                    <a:pt x="668" y="1386"/>
                  </a:lnTo>
                  <a:lnTo>
                    <a:pt x="668" y="1386"/>
                  </a:lnTo>
                  <a:lnTo>
                    <a:pt x="668" y="1386"/>
                  </a:lnTo>
                  <a:lnTo>
                    <a:pt x="668" y="1386"/>
                  </a:lnTo>
                  <a:lnTo>
                    <a:pt x="674" y="1388"/>
                  </a:lnTo>
                  <a:lnTo>
                    <a:pt x="674" y="1388"/>
                  </a:lnTo>
                  <a:lnTo>
                    <a:pt x="674" y="1388"/>
                  </a:lnTo>
                  <a:lnTo>
                    <a:pt x="674" y="1388"/>
                  </a:lnTo>
                  <a:lnTo>
                    <a:pt x="686" y="1392"/>
                  </a:lnTo>
                  <a:lnTo>
                    <a:pt x="686" y="1392"/>
                  </a:lnTo>
                  <a:lnTo>
                    <a:pt x="688" y="1394"/>
                  </a:lnTo>
                  <a:lnTo>
                    <a:pt x="688" y="1394"/>
                  </a:lnTo>
                  <a:lnTo>
                    <a:pt x="692" y="1394"/>
                  </a:lnTo>
                  <a:lnTo>
                    <a:pt x="692" y="1394"/>
                  </a:lnTo>
                  <a:lnTo>
                    <a:pt x="694" y="1396"/>
                  </a:lnTo>
                  <a:lnTo>
                    <a:pt x="694" y="1396"/>
                  </a:lnTo>
                  <a:lnTo>
                    <a:pt x="696" y="1398"/>
                  </a:lnTo>
                  <a:lnTo>
                    <a:pt x="696" y="1398"/>
                  </a:lnTo>
                  <a:lnTo>
                    <a:pt x="700" y="1398"/>
                  </a:lnTo>
                  <a:lnTo>
                    <a:pt x="700" y="1398"/>
                  </a:lnTo>
                  <a:lnTo>
                    <a:pt x="702" y="1400"/>
                  </a:lnTo>
                  <a:lnTo>
                    <a:pt x="702" y="1400"/>
                  </a:lnTo>
                  <a:lnTo>
                    <a:pt x="704" y="1402"/>
                  </a:lnTo>
                  <a:lnTo>
                    <a:pt x="704" y="1402"/>
                  </a:lnTo>
                  <a:lnTo>
                    <a:pt x="706" y="1402"/>
                  </a:lnTo>
                  <a:lnTo>
                    <a:pt x="706" y="1402"/>
                  </a:lnTo>
                  <a:lnTo>
                    <a:pt x="710" y="1406"/>
                  </a:lnTo>
                  <a:lnTo>
                    <a:pt x="710" y="1406"/>
                  </a:lnTo>
                  <a:lnTo>
                    <a:pt x="710" y="1406"/>
                  </a:lnTo>
                  <a:lnTo>
                    <a:pt x="710" y="1406"/>
                  </a:lnTo>
                  <a:lnTo>
                    <a:pt x="714" y="1410"/>
                  </a:lnTo>
                  <a:lnTo>
                    <a:pt x="714" y="1410"/>
                  </a:lnTo>
                  <a:lnTo>
                    <a:pt x="716" y="1410"/>
                  </a:lnTo>
                  <a:lnTo>
                    <a:pt x="716" y="1410"/>
                  </a:lnTo>
                  <a:lnTo>
                    <a:pt x="718" y="1412"/>
                  </a:lnTo>
                  <a:lnTo>
                    <a:pt x="718" y="1412"/>
                  </a:lnTo>
                  <a:lnTo>
                    <a:pt x="720" y="1414"/>
                  </a:lnTo>
                  <a:lnTo>
                    <a:pt x="720" y="1414"/>
                  </a:lnTo>
                  <a:lnTo>
                    <a:pt x="722" y="1416"/>
                  </a:lnTo>
                  <a:lnTo>
                    <a:pt x="722" y="1416"/>
                  </a:lnTo>
                  <a:lnTo>
                    <a:pt x="722" y="1418"/>
                  </a:lnTo>
                  <a:lnTo>
                    <a:pt x="722" y="1418"/>
                  </a:lnTo>
                  <a:lnTo>
                    <a:pt x="724" y="1420"/>
                  </a:lnTo>
                  <a:lnTo>
                    <a:pt x="724" y="1420"/>
                  </a:lnTo>
                  <a:lnTo>
                    <a:pt x="724" y="1422"/>
                  </a:lnTo>
                  <a:lnTo>
                    <a:pt x="724" y="1422"/>
                  </a:lnTo>
                  <a:lnTo>
                    <a:pt x="726" y="1424"/>
                  </a:lnTo>
                  <a:lnTo>
                    <a:pt x="726" y="1424"/>
                  </a:lnTo>
                  <a:lnTo>
                    <a:pt x="726" y="1426"/>
                  </a:lnTo>
                  <a:lnTo>
                    <a:pt x="726" y="1426"/>
                  </a:lnTo>
                  <a:lnTo>
                    <a:pt x="726" y="1430"/>
                  </a:lnTo>
                  <a:lnTo>
                    <a:pt x="726" y="1430"/>
                  </a:lnTo>
                  <a:lnTo>
                    <a:pt x="726" y="1430"/>
                  </a:lnTo>
                  <a:lnTo>
                    <a:pt x="726" y="1430"/>
                  </a:lnTo>
                  <a:lnTo>
                    <a:pt x="726" y="1430"/>
                  </a:lnTo>
                  <a:lnTo>
                    <a:pt x="726" y="1430"/>
                  </a:lnTo>
                  <a:lnTo>
                    <a:pt x="726" y="1430"/>
                  </a:lnTo>
                  <a:lnTo>
                    <a:pt x="726" y="1436"/>
                  </a:lnTo>
                  <a:lnTo>
                    <a:pt x="726" y="1436"/>
                  </a:lnTo>
                  <a:lnTo>
                    <a:pt x="726" y="1438"/>
                  </a:lnTo>
                  <a:lnTo>
                    <a:pt x="726" y="1438"/>
                  </a:lnTo>
                  <a:lnTo>
                    <a:pt x="726" y="1442"/>
                  </a:lnTo>
                  <a:lnTo>
                    <a:pt x="726" y="1442"/>
                  </a:lnTo>
                  <a:lnTo>
                    <a:pt x="724" y="1444"/>
                  </a:lnTo>
                  <a:lnTo>
                    <a:pt x="724" y="1444"/>
                  </a:lnTo>
                  <a:lnTo>
                    <a:pt x="724" y="1448"/>
                  </a:lnTo>
                  <a:lnTo>
                    <a:pt x="724" y="1448"/>
                  </a:lnTo>
                  <a:lnTo>
                    <a:pt x="724" y="1448"/>
                  </a:lnTo>
                  <a:lnTo>
                    <a:pt x="724" y="1448"/>
                  </a:lnTo>
                  <a:lnTo>
                    <a:pt x="720" y="1458"/>
                  </a:lnTo>
                  <a:lnTo>
                    <a:pt x="716" y="1464"/>
                  </a:lnTo>
                  <a:lnTo>
                    <a:pt x="710" y="1470"/>
                  </a:lnTo>
                  <a:lnTo>
                    <a:pt x="704" y="1476"/>
                  </a:lnTo>
                  <a:lnTo>
                    <a:pt x="690" y="1484"/>
                  </a:lnTo>
                  <a:lnTo>
                    <a:pt x="676" y="1492"/>
                  </a:lnTo>
                  <a:lnTo>
                    <a:pt x="676" y="1492"/>
                  </a:lnTo>
                  <a:lnTo>
                    <a:pt x="674" y="1494"/>
                  </a:lnTo>
                  <a:lnTo>
                    <a:pt x="674" y="1494"/>
                  </a:lnTo>
                  <a:lnTo>
                    <a:pt x="672" y="1494"/>
                  </a:lnTo>
                  <a:lnTo>
                    <a:pt x="672" y="1494"/>
                  </a:lnTo>
                  <a:lnTo>
                    <a:pt x="668" y="1498"/>
                  </a:lnTo>
                  <a:lnTo>
                    <a:pt x="668" y="1498"/>
                  </a:lnTo>
                  <a:lnTo>
                    <a:pt x="666" y="1498"/>
                  </a:lnTo>
                  <a:lnTo>
                    <a:pt x="666" y="1498"/>
                  </a:lnTo>
                  <a:lnTo>
                    <a:pt x="662" y="1502"/>
                  </a:lnTo>
                  <a:lnTo>
                    <a:pt x="662" y="1502"/>
                  </a:lnTo>
                  <a:lnTo>
                    <a:pt x="660" y="1504"/>
                  </a:lnTo>
                  <a:lnTo>
                    <a:pt x="660" y="1504"/>
                  </a:lnTo>
                  <a:lnTo>
                    <a:pt x="656" y="1508"/>
                  </a:lnTo>
                  <a:lnTo>
                    <a:pt x="656" y="1508"/>
                  </a:lnTo>
                  <a:lnTo>
                    <a:pt x="656" y="1508"/>
                  </a:lnTo>
                  <a:lnTo>
                    <a:pt x="656" y="1508"/>
                  </a:lnTo>
                  <a:lnTo>
                    <a:pt x="652" y="1514"/>
                  </a:lnTo>
                  <a:lnTo>
                    <a:pt x="652" y="1514"/>
                  </a:lnTo>
                  <a:lnTo>
                    <a:pt x="652" y="1514"/>
                  </a:lnTo>
                  <a:lnTo>
                    <a:pt x="652" y="1514"/>
                  </a:lnTo>
                  <a:lnTo>
                    <a:pt x="650" y="1522"/>
                  </a:lnTo>
                  <a:lnTo>
                    <a:pt x="650" y="1522"/>
                  </a:lnTo>
                  <a:lnTo>
                    <a:pt x="650" y="1522"/>
                  </a:lnTo>
                  <a:lnTo>
                    <a:pt x="650" y="1522"/>
                  </a:lnTo>
                  <a:lnTo>
                    <a:pt x="648" y="1530"/>
                  </a:lnTo>
                  <a:lnTo>
                    <a:pt x="648" y="1530"/>
                  </a:lnTo>
                  <a:lnTo>
                    <a:pt x="648" y="1532"/>
                  </a:lnTo>
                  <a:lnTo>
                    <a:pt x="648" y="1532"/>
                  </a:lnTo>
                  <a:lnTo>
                    <a:pt x="646" y="1540"/>
                  </a:lnTo>
                  <a:lnTo>
                    <a:pt x="646" y="1540"/>
                  </a:lnTo>
                  <a:lnTo>
                    <a:pt x="648" y="1552"/>
                  </a:lnTo>
                  <a:lnTo>
                    <a:pt x="650" y="1562"/>
                  </a:lnTo>
                  <a:lnTo>
                    <a:pt x="656" y="1572"/>
                  </a:lnTo>
                  <a:lnTo>
                    <a:pt x="662" y="1580"/>
                  </a:lnTo>
                  <a:lnTo>
                    <a:pt x="670" y="1588"/>
                  </a:lnTo>
                  <a:lnTo>
                    <a:pt x="680" y="1594"/>
                  </a:lnTo>
                  <a:lnTo>
                    <a:pt x="700" y="1606"/>
                  </a:lnTo>
                  <a:lnTo>
                    <a:pt x="724" y="1614"/>
                  </a:lnTo>
                  <a:lnTo>
                    <a:pt x="748" y="1620"/>
                  </a:lnTo>
                  <a:lnTo>
                    <a:pt x="770" y="1624"/>
                  </a:lnTo>
                  <a:lnTo>
                    <a:pt x="790" y="1624"/>
                  </a:lnTo>
                  <a:lnTo>
                    <a:pt x="790" y="1624"/>
                  </a:lnTo>
                  <a:lnTo>
                    <a:pt x="810" y="1624"/>
                  </a:lnTo>
                  <a:lnTo>
                    <a:pt x="832" y="1620"/>
                  </a:lnTo>
                  <a:lnTo>
                    <a:pt x="856" y="1614"/>
                  </a:lnTo>
                  <a:lnTo>
                    <a:pt x="880" y="1606"/>
                  </a:lnTo>
                  <a:lnTo>
                    <a:pt x="902" y="1594"/>
                  </a:lnTo>
                  <a:lnTo>
                    <a:pt x="910" y="1588"/>
                  </a:lnTo>
                  <a:lnTo>
                    <a:pt x="918" y="1580"/>
                  </a:lnTo>
                  <a:lnTo>
                    <a:pt x="926" y="1572"/>
                  </a:lnTo>
                  <a:lnTo>
                    <a:pt x="930" y="1562"/>
                  </a:lnTo>
                  <a:lnTo>
                    <a:pt x="934" y="1552"/>
                  </a:lnTo>
                  <a:lnTo>
                    <a:pt x="934" y="1540"/>
                  </a:lnTo>
                  <a:lnTo>
                    <a:pt x="934" y="1540"/>
                  </a:lnTo>
                  <a:lnTo>
                    <a:pt x="934" y="1532"/>
                  </a:lnTo>
                  <a:lnTo>
                    <a:pt x="934" y="1532"/>
                  </a:lnTo>
                  <a:lnTo>
                    <a:pt x="934" y="1530"/>
                  </a:lnTo>
                  <a:lnTo>
                    <a:pt x="934" y="1530"/>
                  </a:lnTo>
                  <a:lnTo>
                    <a:pt x="932" y="1522"/>
                  </a:lnTo>
                  <a:lnTo>
                    <a:pt x="932" y="1522"/>
                  </a:lnTo>
                  <a:lnTo>
                    <a:pt x="930" y="1522"/>
                  </a:lnTo>
                  <a:lnTo>
                    <a:pt x="930" y="1522"/>
                  </a:lnTo>
                  <a:lnTo>
                    <a:pt x="928" y="1514"/>
                  </a:lnTo>
                  <a:lnTo>
                    <a:pt x="928" y="1514"/>
                  </a:lnTo>
                  <a:lnTo>
                    <a:pt x="928" y="1514"/>
                  </a:lnTo>
                  <a:lnTo>
                    <a:pt x="928" y="1514"/>
                  </a:lnTo>
                  <a:lnTo>
                    <a:pt x="924" y="1508"/>
                  </a:lnTo>
                  <a:lnTo>
                    <a:pt x="924" y="1508"/>
                  </a:lnTo>
                  <a:lnTo>
                    <a:pt x="924" y="1508"/>
                  </a:lnTo>
                  <a:lnTo>
                    <a:pt x="924" y="1508"/>
                  </a:lnTo>
                  <a:lnTo>
                    <a:pt x="920" y="1504"/>
                  </a:lnTo>
                  <a:lnTo>
                    <a:pt x="920" y="1504"/>
                  </a:lnTo>
                  <a:lnTo>
                    <a:pt x="918" y="1502"/>
                  </a:lnTo>
                  <a:lnTo>
                    <a:pt x="918" y="1502"/>
                  </a:lnTo>
                  <a:lnTo>
                    <a:pt x="914" y="1498"/>
                  </a:lnTo>
                  <a:lnTo>
                    <a:pt x="914" y="1498"/>
                  </a:lnTo>
                  <a:lnTo>
                    <a:pt x="912" y="1498"/>
                  </a:lnTo>
                  <a:lnTo>
                    <a:pt x="912" y="1498"/>
                  </a:lnTo>
                  <a:lnTo>
                    <a:pt x="908" y="1494"/>
                  </a:lnTo>
                  <a:lnTo>
                    <a:pt x="908" y="1494"/>
                  </a:lnTo>
                  <a:lnTo>
                    <a:pt x="906" y="1494"/>
                  </a:lnTo>
                  <a:lnTo>
                    <a:pt x="906" y="1494"/>
                  </a:lnTo>
                  <a:lnTo>
                    <a:pt x="904" y="1492"/>
                  </a:lnTo>
                  <a:lnTo>
                    <a:pt x="904" y="1492"/>
                  </a:lnTo>
                  <a:lnTo>
                    <a:pt x="890" y="1484"/>
                  </a:lnTo>
                  <a:lnTo>
                    <a:pt x="878" y="1476"/>
                  </a:lnTo>
                  <a:lnTo>
                    <a:pt x="866" y="1466"/>
                  </a:lnTo>
                  <a:lnTo>
                    <a:pt x="862" y="1460"/>
                  </a:lnTo>
                  <a:lnTo>
                    <a:pt x="858" y="1454"/>
                  </a:lnTo>
                  <a:lnTo>
                    <a:pt x="858" y="1454"/>
                  </a:lnTo>
                  <a:lnTo>
                    <a:pt x="858" y="1454"/>
                  </a:lnTo>
                  <a:lnTo>
                    <a:pt x="858" y="1454"/>
                  </a:lnTo>
                  <a:lnTo>
                    <a:pt x="856" y="1448"/>
                  </a:lnTo>
                  <a:lnTo>
                    <a:pt x="856" y="1448"/>
                  </a:lnTo>
                  <a:lnTo>
                    <a:pt x="856" y="1448"/>
                  </a:lnTo>
                  <a:lnTo>
                    <a:pt x="856" y="1448"/>
                  </a:lnTo>
                  <a:lnTo>
                    <a:pt x="856" y="1444"/>
                  </a:lnTo>
                  <a:lnTo>
                    <a:pt x="856" y="1444"/>
                  </a:lnTo>
                  <a:lnTo>
                    <a:pt x="856" y="1442"/>
                  </a:lnTo>
                  <a:lnTo>
                    <a:pt x="856" y="1442"/>
                  </a:lnTo>
                  <a:lnTo>
                    <a:pt x="854" y="1438"/>
                  </a:lnTo>
                  <a:lnTo>
                    <a:pt x="854" y="1438"/>
                  </a:lnTo>
                  <a:lnTo>
                    <a:pt x="854" y="1436"/>
                  </a:lnTo>
                  <a:lnTo>
                    <a:pt x="854" y="1436"/>
                  </a:lnTo>
                  <a:lnTo>
                    <a:pt x="854" y="1430"/>
                  </a:lnTo>
                  <a:lnTo>
                    <a:pt x="854" y="1430"/>
                  </a:lnTo>
                  <a:lnTo>
                    <a:pt x="854" y="1430"/>
                  </a:lnTo>
                  <a:lnTo>
                    <a:pt x="854" y="1430"/>
                  </a:lnTo>
                  <a:lnTo>
                    <a:pt x="854" y="1430"/>
                  </a:lnTo>
                  <a:lnTo>
                    <a:pt x="854" y="1430"/>
                  </a:lnTo>
                  <a:lnTo>
                    <a:pt x="854" y="1430"/>
                  </a:lnTo>
                  <a:lnTo>
                    <a:pt x="854" y="1426"/>
                  </a:lnTo>
                  <a:lnTo>
                    <a:pt x="854" y="1426"/>
                  </a:lnTo>
                  <a:lnTo>
                    <a:pt x="856" y="1424"/>
                  </a:lnTo>
                  <a:lnTo>
                    <a:pt x="856" y="1424"/>
                  </a:lnTo>
                  <a:lnTo>
                    <a:pt x="856" y="1422"/>
                  </a:lnTo>
                  <a:lnTo>
                    <a:pt x="856" y="1422"/>
                  </a:lnTo>
                  <a:lnTo>
                    <a:pt x="856" y="1420"/>
                  </a:lnTo>
                  <a:lnTo>
                    <a:pt x="856" y="1420"/>
                  </a:lnTo>
                  <a:lnTo>
                    <a:pt x="858" y="1418"/>
                  </a:lnTo>
                  <a:lnTo>
                    <a:pt x="858" y="1418"/>
                  </a:lnTo>
                  <a:lnTo>
                    <a:pt x="860" y="1416"/>
                  </a:lnTo>
                  <a:lnTo>
                    <a:pt x="860" y="1416"/>
                  </a:lnTo>
                  <a:lnTo>
                    <a:pt x="862" y="1414"/>
                  </a:lnTo>
                  <a:lnTo>
                    <a:pt x="862" y="1414"/>
                  </a:lnTo>
                  <a:lnTo>
                    <a:pt x="862" y="1412"/>
                  </a:lnTo>
                  <a:lnTo>
                    <a:pt x="862" y="1412"/>
                  </a:lnTo>
                  <a:lnTo>
                    <a:pt x="864" y="1410"/>
                  </a:lnTo>
                  <a:lnTo>
                    <a:pt x="864" y="1410"/>
                  </a:lnTo>
                  <a:lnTo>
                    <a:pt x="866" y="1410"/>
                  </a:lnTo>
                  <a:lnTo>
                    <a:pt x="866" y="1410"/>
                  </a:lnTo>
                  <a:lnTo>
                    <a:pt x="870" y="1406"/>
                  </a:lnTo>
                  <a:lnTo>
                    <a:pt x="870" y="1406"/>
                  </a:lnTo>
                  <a:lnTo>
                    <a:pt x="870" y="1406"/>
                  </a:lnTo>
                  <a:lnTo>
                    <a:pt x="870" y="1406"/>
                  </a:lnTo>
                  <a:lnTo>
                    <a:pt x="874" y="1402"/>
                  </a:lnTo>
                  <a:lnTo>
                    <a:pt x="874" y="1402"/>
                  </a:lnTo>
                  <a:lnTo>
                    <a:pt x="876" y="1402"/>
                  </a:lnTo>
                  <a:lnTo>
                    <a:pt x="876" y="1402"/>
                  </a:lnTo>
                  <a:lnTo>
                    <a:pt x="880" y="1400"/>
                  </a:lnTo>
                  <a:lnTo>
                    <a:pt x="880" y="1400"/>
                  </a:lnTo>
                  <a:lnTo>
                    <a:pt x="882" y="1398"/>
                  </a:lnTo>
                  <a:lnTo>
                    <a:pt x="882" y="1398"/>
                  </a:lnTo>
                  <a:lnTo>
                    <a:pt x="884" y="1398"/>
                  </a:lnTo>
                  <a:lnTo>
                    <a:pt x="884" y="1398"/>
                  </a:lnTo>
                  <a:lnTo>
                    <a:pt x="886" y="1396"/>
                  </a:lnTo>
                  <a:lnTo>
                    <a:pt x="886" y="1396"/>
                  </a:lnTo>
                  <a:lnTo>
                    <a:pt x="890" y="1394"/>
                  </a:lnTo>
                  <a:lnTo>
                    <a:pt x="890" y="1394"/>
                  </a:lnTo>
                  <a:lnTo>
                    <a:pt x="892" y="1394"/>
                  </a:lnTo>
                  <a:lnTo>
                    <a:pt x="892" y="1394"/>
                  </a:lnTo>
                  <a:lnTo>
                    <a:pt x="894" y="1392"/>
                  </a:lnTo>
                  <a:lnTo>
                    <a:pt x="894" y="1392"/>
                  </a:lnTo>
                  <a:lnTo>
                    <a:pt x="906" y="1388"/>
                  </a:lnTo>
                  <a:lnTo>
                    <a:pt x="906" y="1388"/>
                  </a:lnTo>
                  <a:lnTo>
                    <a:pt x="908" y="1388"/>
                  </a:lnTo>
                  <a:lnTo>
                    <a:pt x="908" y="1388"/>
                  </a:lnTo>
                  <a:lnTo>
                    <a:pt x="912" y="1386"/>
                  </a:lnTo>
                  <a:lnTo>
                    <a:pt x="912" y="1386"/>
                  </a:lnTo>
                  <a:lnTo>
                    <a:pt x="912" y="1386"/>
                  </a:lnTo>
                  <a:lnTo>
                    <a:pt x="1200" y="1386"/>
                  </a:lnTo>
                  <a:lnTo>
                    <a:pt x="1200" y="1384"/>
                  </a:lnTo>
                  <a:lnTo>
                    <a:pt x="1200" y="1384"/>
                  </a:lnTo>
                  <a:lnTo>
                    <a:pt x="1600" y="694"/>
                  </a:lnTo>
                  <a:lnTo>
                    <a:pt x="1200" y="0"/>
                  </a:lnTo>
                  <a:close/>
                </a:path>
              </a:pathLst>
            </a:custGeom>
            <a:solidFill>
              <a:srgbClr val="FBFB37"/>
            </a:solidFill>
            <a:ln w="38100" cap="flat" cmpd="sng">
              <a:solidFill>
                <a:srgbClr val="5F5F5F"/>
              </a:solidFill>
              <a:prstDash val="solid"/>
              <a:round/>
              <a:headEnd type="none" w="med" len="med"/>
              <a:tailEnd type="none" w="med" len="med"/>
            </a:ln>
            <a:effectLst/>
            <a:scene3d>
              <a:camera prst="orthographicFront"/>
              <a:lightRig rig="soft" dir="t">
                <a:rot lat="0" lon="0" rev="0"/>
              </a:lightRig>
            </a:scene3d>
            <a:sp3d prstMaterial="metal">
              <a:bevelT w="114300"/>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kern="0">
                <a:solidFill>
                  <a:srgbClr val="0E2FAD"/>
                </a:solidFill>
              </a:endParaRPr>
            </a:p>
          </p:txBody>
        </p:sp>
        <p:sp>
          <p:nvSpPr>
            <p:cNvPr id="54" name="Text Box 9"/>
            <p:cNvSpPr txBox="1">
              <a:spLocks noChangeArrowheads="1"/>
            </p:cNvSpPr>
            <p:nvPr/>
          </p:nvSpPr>
          <p:spPr bwMode="auto">
            <a:xfrm>
              <a:off x="3502109" y="1921272"/>
              <a:ext cx="2169942" cy="63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200" b="1" kern="0" dirty="0" err="1">
                  <a:solidFill>
                    <a:schemeClr val="bg1"/>
                  </a:solidFill>
                  <a:latin typeface="Times New Roman" panose="02020603050405020304" pitchFamily="18" charset="0"/>
                  <a:cs typeface="Times New Roman" panose="02020603050405020304" pitchFamily="18" charset="0"/>
                </a:rPr>
                <a:t>Gói</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câu</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hỏi</a:t>
              </a:r>
              <a:endParaRPr lang="en-GB" sz="2200" b="1" kern="0" dirty="0">
                <a:solidFill>
                  <a:schemeClr val="bg1"/>
                </a:solidFill>
                <a:latin typeface="Times New Roman" panose="02020603050405020304" pitchFamily="18" charset="0"/>
                <a:cs typeface="Times New Roman" panose="02020603050405020304" pitchFamily="18" charset="0"/>
              </a:endParaRPr>
            </a:p>
            <a:p>
              <a:pPr algn="ctr">
                <a:defRPr/>
              </a:pP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Chọn</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đáp</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án</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đúng</a:t>
              </a:r>
              <a:r>
                <a:rPr lang="en-GB" sz="2200" b="1" kern="0" dirty="0">
                  <a:solidFill>
                    <a:schemeClr val="bg1"/>
                  </a:solidFill>
                  <a:latin typeface="Times New Roman" panose="02020603050405020304" pitchFamily="18" charset="0"/>
                  <a:cs typeface="Times New Roman" panose="02020603050405020304" pitchFamily="18" charset="0"/>
                </a:rPr>
                <a:t>”</a:t>
              </a:r>
            </a:p>
          </p:txBody>
        </p:sp>
        <p:sp>
          <p:nvSpPr>
            <p:cNvPr id="55" name="Text Box 10"/>
            <p:cNvSpPr txBox="1">
              <a:spLocks noChangeArrowheads="1"/>
            </p:cNvSpPr>
            <p:nvPr/>
          </p:nvSpPr>
          <p:spPr bwMode="auto">
            <a:xfrm>
              <a:off x="2359345" y="2955641"/>
              <a:ext cx="1381078" cy="68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400" b="1" kern="0" dirty="0" err="1">
                  <a:solidFill>
                    <a:schemeClr val="bg1"/>
                  </a:solidFill>
                  <a:latin typeface="Times New Roman" panose="02020603050405020304" pitchFamily="18" charset="0"/>
                  <a:cs typeface="Times New Roman" panose="02020603050405020304" pitchFamily="18" charset="0"/>
                </a:rPr>
                <a:t>Gói</a:t>
              </a:r>
              <a:r>
                <a:rPr lang="en-GB" sz="2400" b="1" kern="0" dirty="0">
                  <a:solidFill>
                    <a:schemeClr val="bg1"/>
                  </a:solidFill>
                  <a:latin typeface="Times New Roman" panose="02020603050405020304" pitchFamily="18" charset="0"/>
                  <a:cs typeface="Times New Roman" panose="02020603050405020304" pitchFamily="18" charset="0"/>
                </a:rPr>
                <a:t> </a:t>
              </a:r>
              <a:r>
                <a:rPr lang="en-GB" sz="2400" b="1" kern="0" dirty="0" err="1">
                  <a:solidFill>
                    <a:schemeClr val="bg1"/>
                  </a:solidFill>
                  <a:latin typeface="Times New Roman" panose="02020603050405020304" pitchFamily="18" charset="0"/>
                  <a:cs typeface="Times New Roman" panose="02020603050405020304" pitchFamily="18" charset="0"/>
                </a:rPr>
                <a:t>câu</a:t>
              </a:r>
              <a:r>
                <a:rPr lang="en-GB" sz="2400" b="1" kern="0" dirty="0">
                  <a:solidFill>
                    <a:schemeClr val="bg1"/>
                  </a:solidFill>
                  <a:latin typeface="Times New Roman" panose="02020603050405020304" pitchFamily="18" charset="0"/>
                  <a:cs typeface="Times New Roman" panose="02020603050405020304" pitchFamily="18" charset="0"/>
                </a:rPr>
                <a:t> </a:t>
              </a:r>
              <a:r>
                <a:rPr lang="en-GB" sz="2400" b="1" kern="0" dirty="0" err="1">
                  <a:solidFill>
                    <a:schemeClr val="bg1"/>
                  </a:solidFill>
                  <a:latin typeface="Times New Roman" panose="02020603050405020304" pitchFamily="18" charset="0"/>
                  <a:cs typeface="Times New Roman" panose="02020603050405020304" pitchFamily="18" charset="0"/>
                </a:rPr>
                <a:t>hỏi</a:t>
              </a:r>
              <a:r>
                <a:rPr lang="en-GB" sz="2400" b="1" kern="0" dirty="0">
                  <a:solidFill>
                    <a:schemeClr val="bg1"/>
                  </a:solidFill>
                  <a:latin typeface="Times New Roman" panose="02020603050405020304" pitchFamily="18" charset="0"/>
                  <a:cs typeface="Times New Roman" panose="02020603050405020304" pitchFamily="18" charset="0"/>
                </a:rPr>
                <a:t> </a:t>
              </a:r>
            </a:p>
            <a:p>
              <a:pPr algn="ctr">
                <a:defRPr/>
              </a:pPr>
              <a:r>
                <a:rPr lang="en-GB" sz="2400" b="1" kern="0" dirty="0">
                  <a:solidFill>
                    <a:schemeClr val="bg1"/>
                  </a:solidFill>
                  <a:latin typeface="Times New Roman" panose="02020603050405020304" pitchFamily="18" charset="0"/>
                  <a:cs typeface="Times New Roman" panose="02020603050405020304" pitchFamily="18" charset="0"/>
                </a:rPr>
                <a:t>“Đ, S</a:t>
              </a:r>
              <a:r>
                <a:rPr lang="en-GB" sz="2400" kern="0" dirty="0">
                  <a:solidFill>
                    <a:schemeClr val="bg1"/>
                  </a:solidFill>
                  <a:latin typeface="Times New Roman" panose="02020603050405020304" pitchFamily="18" charset="0"/>
                  <a:cs typeface="Times New Roman" panose="02020603050405020304" pitchFamily="18" charset="0"/>
                </a:rPr>
                <a:t>”</a:t>
              </a:r>
            </a:p>
          </p:txBody>
        </p:sp>
        <p:sp>
          <p:nvSpPr>
            <p:cNvPr id="56" name="Text Box 11"/>
            <p:cNvSpPr txBox="1">
              <a:spLocks noChangeArrowheads="1"/>
            </p:cNvSpPr>
            <p:nvPr/>
          </p:nvSpPr>
          <p:spPr bwMode="auto">
            <a:xfrm>
              <a:off x="5233332" y="4667398"/>
              <a:ext cx="1633838"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200" b="1" kern="0" dirty="0" err="1">
                  <a:solidFill>
                    <a:schemeClr val="bg1"/>
                  </a:solidFill>
                  <a:latin typeface="Times New Roman" panose="02020603050405020304" pitchFamily="18" charset="0"/>
                  <a:cs typeface="Times New Roman" panose="02020603050405020304" pitchFamily="18" charset="0"/>
                </a:rPr>
                <a:t>Gói</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câu</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hỏi</a:t>
              </a:r>
              <a:r>
                <a:rPr lang="en-GB" sz="2200" b="1" kern="0" dirty="0">
                  <a:solidFill>
                    <a:schemeClr val="bg1"/>
                  </a:solidFill>
                  <a:latin typeface="Times New Roman" panose="02020603050405020304" pitchFamily="18" charset="0"/>
                  <a:cs typeface="Times New Roman" panose="02020603050405020304" pitchFamily="18" charset="0"/>
                </a:rPr>
                <a:t>:</a:t>
              </a:r>
            </a:p>
            <a:p>
              <a:pPr algn="ctr">
                <a:defRPr/>
              </a:pPr>
              <a:r>
                <a:rPr lang="en-GB" sz="2200" b="1" kern="0" dirty="0" err="1">
                  <a:solidFill>
                    <a:schemeClr val="bg1"/>
                  </a:solidFill>
                  <a:latin typeface="Times New Roman" panose="02020603050405020304" pitchFamily="18" charset="0"/>
                  <a:cs typeface="Times New Roman" panose="02020603050405020304" pitchFamily="18" charset="0"/>
                </a:rPr>
                <a:t>Tìm</a:t>
              </a:r>
              <a:r>
                <a:rPr lang="en-GB" sz="2200" b="1" kern="0" dirty="0">
                  <a:solidFill>
                    <a:schemeClr val="bg1"/>
                  </a:solidFill>
                  <a:latin typeface="Times New Roman" panose="02020603050405020304" pitchFamily="18" charset="0"/>
                  <a:cs typeface="Times New Roman" panose="02020603050405020304" pitchFamily="18" charset="0"/>
                </a:rPr>
                <a:t> “x” </a:t>
              </a:r>
              <a:r>
                <a:rPr lang="en-GB" sz="2200" b="1" kern="0" dirty="0" err="1">
                  <a:solidFill>
                    <a:schemeClr val="bg1"/>
                  </a:solidFill>
                  <a:latin typeface="Times New Roman" panose="02020603050405020304" pitchFamily="18" charset="0"/>
                  <a:cs typeface="Times New Roman" panose="02020603050405020304" pitchFamily="18" charset="0"/>
                </a:rPr>
                <a:t>trong</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hình</a:t>
              </a:r>
              <a:r>
                <a:rPr lang="en-GB" sz="2200" b="1" kern="0" dirty="0">
                  <a:solidFill>
                    <a:schemeClr val="bg1"/>
                  </a:solidFill>
                  <a:latin typeface="Times New Roman" panose="02020603050405020304" pitchFamily="18" charset="0"/>
                  <a:cs typeface="Times New Roman" panose="02020603050405020304" pitchFamily="18" charset="0"/>
                </a:rPr>
                <a:t> </a:t>
              </a:r>
              <a:r>
                <a:rPr lang="en-GB" sz="2200" b="1" kern="0" dirty="0" err="1">
                  <a:solidFill>
                    <a:schemeClr val="bg1"/>
                  </a:solidFill>
                  <a:latin typeface="Times New Roman" panose="02020603050405020304" pitchFamily="18" charset="0"/>
                  <a:cs typeface="Times New Roman" panose="02020603050405020304" pitchFamily="18" charset="0"/>
                </a:rPr>
                <a:t>vẽ</a:t>
              </a:r>
              <a:endParaRPr lang="en-GB" sz="2200" b="1" kern="0" dirty="0">
                <a:solidFill>
                  <a:schemeClr val="bg1"/>
                </a:solidFill>
                <a:latin typeface="Times New Roman" panose="02020603050405020304" pitchFamily="18" charset="0"/>
                <a:cs typeface="Times New Roman" panose="02020603050405020304" pitchFamily="18" charset="0"/>
              </a:endParaRPr>
            </a:p>
          </p:txBody>
        </p:sp>
        <p:sp>
          <p:nvSpPr>
            <p:cNvPr id="57" name="Text Box 12"/>
            <p:cNvSpPr txBox="1">
              <a:spLocks noChangeArrowheads="1"/>
            </p:cNvSpPr>
            <p:nvPr/>
          </p:nvSpPr>
          <p:spPr bwMode="auto">
            <a:xfrm>
              <a:off x="5466027" y="2985959"/>
              <a:ext cx="1401144" cy="68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400" b="1" kern="0" dirty="0" err="1">
                  <a:solidFill>
                    <a:srgbClr val="FF0000"/>
                  </a:solidFill>
                  <a:latin typeface="Times New Roman" panose="02020603050405020304" pitchFamily="18" charset="0"/>
                  <a:cs typeface="Times New Roman" panose="02020603050405020304" pitchFamily="18" charset="0"/>
                </a:rPr>
                <a:t>Gói</a:t>
              </a:r>
              <a:r>
                <a:rPr lang="en-GB" sz="2400" b="1" kern="0" dirty="0">
                  <a:solidFill>
                    <a:srgbClr val="FF0000"/>
                  </a:solidFill>
                  <a:latin typeface="Times New Roman" panose="02020603050405020304" pitchFamily="18" charset="0"/>
                  <a:cs typeface="Times New Roman" panose="02020603050405020304" pitchFamily="18" charset="0"/>
                </a:rPr>
                <a:t> </a:t>
              </a:r>
              <a:r>
                <a:rPr lang="en-GB" sz="2400" b="1" kern="0" dirty="0" err="1">
                  <a:solidFill>
                    <a:srgbClr val="FF0000"/>
                  </a:solidFill>
                  <a:latin typeface="Times New Roman" panose="02020603050405020304" pitchFamily="18" charset="0"/>
                  <a:cs typeface="Times New Roman" panose="02020603050405020304" pitchFamily="18" charset="0"/>
                </a:rPr>
                <a:t>câu</a:t>
              </a:r>
              <a:r>
                <a:rPr lang="en-GB" sz="2400" b="1" kern="0" dirty="0">
                  <a:solidFill>
                    <a:srgbClr val="FF0000"/>
                  </a:solidFill>
                  <a:latin typeface="Times New Roman" panose="02020603050405020304" pitchFamily="18" charset="0"/>
                  <a:cs typeface="Times New Roman" panose="02020603050405020304" pitchFamily="18" charset="0"/>
                </a:rPr>
                <a:t> </a:t>
              </a:r>
              <a:r>
                <a:rPr lang="en-GB" sz="2400" b="1" kern="0" dirty="0" err="1">
                  <a:solidFill>
                    <a:srgbClr val="FF0000"/>
                  </a:solidFill>
                  <a:latin typeface="Times New Roman" panose="02020603050405020304" pitchFamily="18" charset="0"/>
                  <a:cs typeface="Times New Roman" panose="02020603050405020304" pitchFamily="18" charset="0"/>
                </a:rPr>
                <a:t>hỏi</a:t>
              </a:r>
              <a:r>
                <a:rPr lang="en-GB" sz="2400" b="1" kern="0" dirty="0">
                  <a:solidFill>
                    <a:srgbClr val="FF0000"/>
                  </a:solidFill>
                  <a:latin typeface="Times New Roman" panose="02020603050405020304" pitchFamily="18" charset="0"/>
                  <a:cs typeface="Times New Roman" panose="02020603050405020304" pitchFamily="18" charset="0"/>
                </a:rPr>
                <a:t>:</a:t>
              </a:r>
            </a:p>
            <a:p>
              <a:pPr algn="ctr">
                <a:defRPr/>
              </a:pPr>
              <a:r>
                <a:rPr lang="en-GB" sz="2400" b="1" kern="0" dirty="0">
                  <a:solidFill>
                    <a:srgbClr val="FF0000"/>
                  </a:solidFill>
                  <a:latin typeface="Times New Roman" panose="02020603050405020304" pitchFamily="18" charset="0"/>
                  <a:cs typeface="Times New Roman" panose="02020603050405020304" pitchFamily="18" charset="0"/>
                </a:rPr>
                <a:t>“</a:t>
              </a:r>
              <a:r>
                <a:rPr lang="en-GB" sz="2400" b="1" kern="0" dirty="0" err="1">
                  <a:solidFill>
                    <a:srgbClr val="FF0000"/>
                  </a:solidFill>
                  <a:latin typeface="Times New Roman" panose="02020603050405020304" pitchFamily="18" charset="0"/>
                  <a:cs typeface="Times New Roman" panose="02020603050405020304" pitchFamily="18" charset="0"/>
                </a:rPr>
                <a:t>Hình</a:t>
              </a:r>
              <a:r>
                <a:rPr lang="en-GB" sz="2400" b="1" kern="0" dirty="0">
                  <a:solidFill>
                    <a:srgbClr val="FF0000"/>
                  </a:solidFill>
                  <a:latin typeface="Times New Roman" panose="02020603050405020304" pitchFamily="18" charset="0"/>
                  <a:cs typeface="Times New Roman" panose="02020603050405020304" pitchFamily="18" charset="0"/>
                </a:rPr>
                <a:t> </a:t>
              </a:r>
              <a:r>
                <a:rPr lang="en-GB" sz="2400" b="1" kern="0" dirty="0" err="1">
                  <a:solidFill>
                    <a:srgbClr val="FF0000"/>
                  </a:solidFill>
                  <a:latin typeface="Times New Roman" panose="02020603050405020304" pitchFamily="18" charset="0"/>
                  <a:cs typeface="Times New Roman" panose="02020603050405020304" pitchFamily="18" charset="0"/>
                </a:rPr>
                <a:t>vẽ</a:t>
              </a:r>
              <a:r>
                <a:rPr lang="en-GB" sz="2400" b="1" kern="0" dirty="0">
                  <a:solidFill>
                    <a:srgbClr val="FF0000"/>
                  </a:solidFill>
                  <a:latin typeface="Times New Roman" panose="02020603050405020304" pitchFamily="18" charset="0"/>
                  <a:cs typeface="Times New Roman" panose="02020603050405020304" pitchFamily="18" charset="0"/>
                </a:rPr>
                <a:t>”</a:t>
              </a:r>
            </a:p>
          </p:txBody>
        </p:sp>
        <p:sp>
          <p:nvSpPr>
            <p:cNvPr id="58" name="Text Box 13"/>
            <p:cNvSpPr txBox="1">
              <a:spLocks noChangeArrowheads="1"/>
            </p:cNvSpPr>
            <p:nvPr/>
          </p:nvSpPr>
          <p:spPr bwMode="auto">
            <a:xfrm>
              <a:off x="2383147" y="4714310"/>
              <a:ext cx="1381078" cy="68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400" b="1" kern="0" dirty="0" err="1">
                  <a:solidFill>
                    <a:srgbClr val="000000"/>
                  </a:solidFill>
                  <a:latin typeface="Times New Roman" panose="02020603050405020304" pitchFamily="18" charset="0"/>
                  <a:cs typeface="Times New Roman" panose="02020603050405020304" pitchFamily="18" charset="0"/>
                </a:rPr>
                <a:t>Gói</a:t>
              </a:r>
              <a:r>
                <a:rPr lang="en-GB" sz="2400" b="1" kern="0" dirty="0">
                  <a:solidFill>
                    <a:srgbClr val="000000"/>
                  </a:solidFill>
                  <a:latin typeface="Times New Roman" panose="02020603050405020304" pitchFamily="18" charset="0"/>
                  <a:cs typeface="Times New Roman" panose="02020603050405020304" pitchFamily="18" charset="0"/>
                </a:rPr>
                <a:t> </a:t>
              </a:r>
              <a:r>
                <a:rPr lang="en-GB" sz="2400" b="1" kern="0" dirty="0" err="1">
                  <a:solidFill>
                    <a:srgbClr val="000000"/>
                  </a:solidFill>
                  <a:latin typeface="Times New Roman" panose="02020603050405020304" pitchFamily="18" charset="0"/>
                  <a:cs typeface="Times New Roman" panose="02020603050405020304" pitchFamily="18" charset="0"/>
                </a:rPr>
                <a:t>câu</a:t>
              </a:r>
              <a:r>
                <a:rPr lang="en-GB" sz="2400" b="1" kern="0" dirty="0">
                  <a:solidFill>
                    <a:srgbClr val="000000"/>
                  </a:solidFill>
                  <a:latin typeface="Times New Roman" panose="02020603050405020304" pitchFamily="18" charset="0"/>
                  <a:cs typeface="Times New Roman" panose="02020603050405020304" pitchFamily="18" charset="0"/>
                </a:rPr>
                <a:t> </a:t>
              </a:r>
              <a:r>
                <a:rPr lang="en-GB" sz="2400" b="1" kern="0" dirty="0" err="1">
                  <a:solidFill>
                    <a:srgbClr val="000000"/>
                  </a:solidFill>
                  <a:latin typeface="Times New Roman" panose="02020603050405020304" pitchFamily="18" charset="0"/>
                  <a:cs typeface="Times New Roman" panose="02020603050405020304" pitchFamily="18" charset="0"/>
                </a:rPr>
                <a:t>hỏi</a:t>
              </a:r>
              <a:r>
                <a:rPr lang="en-GB" sz="2400" b="1" kern="0" dirty="0">
                  <a:solidFill>
                    <a:srgbClr val="000000"/>
                  </a:solidFill>
                  <a:latin typeface="Times New Roman" panose="02020603050405020304" pitchFamily="18" charset="0"/>
                  <a:cs typeface="Times New Roman" panose="02020603050405020304" pitchFamily="18" charset="0"/>
                </a:rPr>
                <a:t> </a:t>
              </a:r>
            </a:p>
            <a:p>
              <a:pPr algn="ctr">
                <a:defRPr/>
              </a:pPr>
              <a:r>
                <a:rPr lang="en-GB" sz="2400" b="1" kern="0" dirty="0">
                  <a:solidFill>
                    <a:srgbClr val="000000"/>
                  </a:solidFill>
                  <a:latin typeface="Times New Roman" panose="02020603050405020304" pitchFamily="18" charset="0"/>
                  <a:cs typeface="Times New Roman" panose="02020603050405020304" pitchFamily="18" charset="0"/>
                </a:rPr>
                <a:t>“</a:t>
              </a:r>
              <a:r>
                <a:rPr lang="en-GB" sz="2400" b="1" kern="0" dirty="0" err="1">
                  <a:solidFill>
                    <a:srgbClr val="000000"/>
                  </a:solidFill>
                  <a:latin typeface="Times New Roman" panose="02020603050405020304" pitchFamily="18" charset="0"/>
                  <a:cs typeface="Times New Roman" panose="02020603050405020304" pitchFamily="18" charset="0"/>
                </a:rPr>
                <a:t>Bí</a:t>
              </a:r>
              <a:r>
                <a:rPr lang="en-GB" sz="2400" b="1" kern="0" dirty="0">
                  <a:solidFill>
                    <a:srgbClr val="000000"/>
                  </a:solidFill>
                  <a:latin typeface="Times New Roman" panose="02020603050405020304" pitchFamily="18" charset="0"/>
                  <a:cs typeface="Times New Roman" panose="02020603050405020304" pitchFamily="18" charset="0"/>
                </a:rPr>
                <a:t> </a:t>
              </a:r>
              <a:r>
                <a:rPr lang="en-GB" sz="2400" b="1" kern="0" dirty="0" err="1">
                  <a:solidFill>
                    <a:srgbClr val="000000"/>
                  </a:solidFill>
                  <a:latin typeface="Times New Roman" panose="02020603050405020304" pitchFamily="18" charset="0"/>
                  <a:cs typeface="Times New Roman" panose="02020603050405020304" pitchFamily="18" charset="0"/>
                </a:rPr>
                <a:t>mật</a:t>
              </a:r>
              <a:r>
                <a:rPr lang="en-GB" sz="2400" b="1" kern="0" dirty="0">
                  <a:solidFill>
                    <a:srgbClr val="000000"/>
                  </a:solidFill>
                  <a:latin typeface="Times New Roman" panose="02020603050405020304" pitchFamily="18" charset="0"/>
                  <a:cs typeface="Times New Roman" panose="02020603050405020304" pitchFamily="18" charset="0"/>
                </a:rPr>
                <a:t>”</a:t>
              </a:r>
            </a:p>
          </p:txBody>
        </p:sp>
        <p:sp>
          <p:nvSpPr>
            <p:cNvPr id="59" name="Text Box 14"/>
            <p:cNvSpPr txBox="1">
              <a:spLocks noChangeArrowheads="1"/>
            </p:cNvSpPr>
            <p:nvPr/>
          </p:nvSpPr>
          <p:spPr bwMode="auto">
            <a:xfrm>
              <a:off x="3740145" y="5590064"/>
              <a:ext cx="1767359" cy="63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2200" b="1" kern="0" dirty="0" err="1">
                  <a:solidFill>
                    <a:srgbClr val="000000"/>
                  </a:solidFill>
                  <a:latin typeface="Times New Roman" panose="02020603050405020304" pitchFamily="18" charset="0"/>
                  <a:cs typeface="Times New Roman" panose="02020603050405020304" pitchFamily="18" charset="0"/>
                </a:rPr>
                <a:t>Gói</a:t>
              </a:r>
              <a:r>
                <a:rPr lang="en-GB" sz="2200" b="1" kern="0" dirty="0">
                  <a:solidFill>
                    <a:srgbClr val="000000"/>
                  </a:solidFill>
                  <a:latin typeface="Times New Roman" panose="02020603050405020304" pitchFamily="18" charset="0"/>
                  <a:cs typeface="Times New Roman" panose="02020603050405020304" pitchFamily="18" charset="0"/>
                </a:rPr>
                <a:t> </a:t>
              </a:r>
              <a:r>
                <a:rPr lang="en-GB" sz="2200" b="1" kern="0" dirty="0" err="1">
                  <a:solidFill>
                    <a:srgbClr val="000000"/>
                  </a:solidFill>
                  <a:latin typeface="Times New Roman" panose="02020603050405020304" pitchFamily="18" charset="0"/>
                  <a:cs typeface="Times New Roman" panose="02020603050405020304" pitchFamily="18" charset="0"/>
                </a:rPr>
                <a:t>câu</a:t>
              </a:r>
              <a:r>
                <a:rPr lang="en-GB" sz="2200" b="1" kern="0" dirty="0">
                  <a:solidFill>
                    <a:srgbClr val="000000"/>
                  </a:solidFill>
                  <a:latin typeface="Times New Roman" panose="02020603050405020304" pitchFamily="18" charset="0"/>
                  <a:cs typeface="Times New Roman" panose="02020603050405020304" pitchFamily="18" charset="0"/>
                </a:rPr>
                <a:t> </a:t>
              </a:r>
              <a:r>
                <a:rPr lang="en-GB" sz="2200" b="1" kern="0" dirty="0" err="1">
                  <a:solidFill>
                    <a:srgbClr val="000000"/>
                  </a:solidFill>
                  <a:latin typeface="Times New Roman" panose="02020603050405020304" pitchFamily="18" charset="0"/>
                  <a:cs typeface="Times New Roman" panose="02020603050405020304" pitchFamily="18" charset="0"/>
                </a:rPr>
                <a:t>hỏi</a:t>
              </a:r>
              <a:r>
                <a:rPr lang="en-GB" sz="2200" b="1" kern="0" dirty="0">
                  <a:solidFill>
                    <a:srgbClr val="000000"/>
                  </a:solidFill>
                  <a:latin typeface="Times New Roman" panose="02020603050405020304" pitchFamily="18" charset="0"/>
                  <a:cs typeface="Times New Roman" panose="02020603050405020304" pitchFamily="18" charset="0"/>
                </a:rPr>
                <a:t>:</a:t>
              </a:r>
            </a:p>
            <a:p>
              <a:pPr algn="ctr">
                <a:defRPr/>
              </a:pPr>
              <a:r>
                <a:rPr lang="en-GB" sz="2200" b="1" kern="0" dirty="0">
                  <a:solidFill>
                    <a:srgbClr val="000000"/>
                  </a:solidFill>
                  <a:latin typeface="Times New Roman" panose="02020603050405020304" pitchFamily="18" charset="0"/>
                  <a:cs typeface="Times New Roman" panose="02020603050405020304" pitchFamily="18" charset="0"/>
                </a:rPr>
                <a:t>“</a:t>
              </a:r>
              <a:r>
                <a:rPr lang="en-GB" sz="2200" b="1" kern="0" dirty="0" err="1">
                  <a:solidFill>
                    <a:srgbClr val="000000"/>
                  </a:solidFill>
                  <a:latin typeface="Times New Roman" panose="02020603050405020304" pitchFamily="18" charset="0"/>
                  <a:cs typeface="Times New Roman" panose="02020603050405020304" pitchFamily="18" charset="0"/>
                </a:rPr>
                <a:t>Liên</a:t>
              </a:r>
              <a:r>
                <a:rPr lang="en-GB" sz="2200" b="1" kern="0" dirty="0">
                  <a:solidFill>
                    <a:srgbClr val="000000"/>
                  </a:solidFill>
                  <a:latin typeface="Times New Roman" panose="02020603050405020304" pitchFamily="18" charset="0"/>
                  <a:cs typeface="Times New Roman" panose="02020603050405020304" pitchFamily="18" charset="0"/>
                </a:rPr>
                <a:t> </a:t>
              </a:r>
              <a:r>
                <a:rPr lang="en-GB" sz="2200" b="1" kern="0" dirty="0" err="1">
                  <a:solidFill>
                    <a:srgbClr val="000000"/>
                  </a:solidFill>
                  <a:latin typeface="Times New Roman" panose="02020603050405020304" pitchFamily="18" charset="0"/>
                  <a:cs typeface="Times New Roman" panose="02020603050405020304" pitchFamily="18" charset="0"/>
                </a:rPr>
                <a:t>hệ</a:t>
              </a:r>
              <a:r>
                <a:rPr lang="en-GB" sz="2200" b="1" kern="0" dirty="0">
                  <a:solidFill>
                    <a:srgbClr val="000000"/>
                  </a:solidFill>
                  <a:latin typeface="Times New Roman" panose="02020603050405020304" pitchFamily="18" charset="0"/>
                  <a:cs typeface="Times New Roman" panose="02020603050405020304" pitchFamily="18" charset="0"/>
                </a:rPr>
                <a:t> </a:t>
              </a:r>
              <a:r>
                <a:rPr lang="en-GB" sz="2200" b="1" kern="0" dirty="0" err="1">
                  <a:solidFill>
                    <a:srgbClr val="000000"/>
                  </a:solidFill>
                  <a:latin typeface="Times New Roman" panose="02020603050405020304" pitchFamily="18" charset="0"/>
                  <a:cs typeface="Times New Roman" panose="02020603050405020304" pitchFamily="18" charset="0"/>
                </a:rPr>
                <a:t>th</a:t>
              </a:r>
              <a:r>
                <a:rPr lang="en-US" sz="2200" b="1" kern="0" dirty="0" err="1">
                  <a:solidFill>
                    <a:srgbClr val="000000"/>
                  </a:solidFill>
                  <a:latin typeface="Times New Roman" panose="02020603050405020304" pitchFamily="18" charset="0"/>
                  <a:cs typeface="Times New Roman" panose="02020603050405020304" pitchFamily="18" charset="0"/>
                </a:rPr>
                <a:t>ực</a:t>
              </a:r>
              <a:r>
                <a:rPr lang="en-US" sz="2200" b="1" kern="0" dirty="0">
                  <a:solidFill>
                    <a:srgbClr val="000000"/>
                  </a:solidFill>
                  <a:latin typeface="Times New Roman" panose="02020603050405020304" pitchFamily="18" charset="0"/>
                  <a:cs typeface="Times New Roman" panose="02020603050405020304" pitchFamily="18" charset="0"/>
                </a:rPr>
                <a:t> </a:t>
              </a:r>
              <a:r>
                <a:rPr lang="en-US" sz="2200" b="1" kern="0" dirty="0" err="1">
                  <a:solidFill>
                    <a:srgbClr val="000000"/>
                  </a:solidFill>
                  <a:latin typeface="Times New Roman" panose="02020603050405020304" pitchFamily="18" charset="0"/>
                  <a:cs typeface="Times New Roman" panose="02020603050405020304" pitchFamily="18" charset="0"/>
                </a:rPr>
                <a:t>tế</a:t>
              </a:r>
              <a:r>
                <a:rPr lang="en-GB" sz="2200" kern="0" dirty="0">
                  <a:solidFill>
                    <a:srgbClr val="000000"/>
                  </a:solidFill>
                  <a:latin typeface="Times New Roman" panose="02020603050405020304" pitchFamily="18" charset="0"/>
                  <a:cs typeface="Times New Roman" panose="02020603050405020304" pitchFamily="18" charset="0"/>
                </a:rPr>
                <a:t>”</a:t>
              </a:r>
            </a:p>
          </p:txBody>
        </p:sp>
        <p:sp>
          <p:nvSpPr>
            <p:cNvPr id="60" name="Text Box 15"/>
            <p:cNvSpPr txBox="1">
              <a:spLocks noChangeArrowheads="1"/>
            </p:cNvSpPr>
            <p:nvPr/>
          </p:nvSpPr>
          <p:spPr bwMode="auto">
            <a:xfrm>
              <a:off x="3873061" y="3471277"/>
              <a:ext cx="1414811" cy="7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endParaRPr lang="en-GB" sz="2400" b="1" kern="0" dirty="0">
                <a:solidFill>
                  <a:srgbClr val="002060"/>
                </a:solidFill>
              </a:endParaRPr>
            </a:p>
            <a:p>
              <a:pPr algn="ctr">
                <a:defRPr/>
              </a:pPr>
              <a:r>
                <a:rPr lang="en-GB" sz="3200" b="1" kern="0" dirty="0" err="1">
                  <a:solidFill>
                    <a:srgbClr val="002060"/>
                  </a:solidFill>
                  <a:latin typeface="Times New Roman" panose="02020603050405020304" pitchFamily="18" charset="0"/>
                  <a:cs typeface="Times New Roman" panose="02020603050405020304" pitchFamily="18" charset="0"/>
                </a:rPr>
                <a:t>Nội</a:t>
              </a:r>
              <a:r>
                <a:rPr lang="en-GB" sz="3200" b="1" kern="0" dirty="0">
                  <a:solidFill>
                    <a:srgbClr val="002060"/>
                  </a:solidFill>
                  <a:latin typeface="Times New Roman" panose="02020603050405020304" pitchFamily="18" charset="0"/>
                  <a:cs typeface="Times New Roman" panose="02020603050405020304" pitchFamily="18" charset="0"/>
                </a:rPr>
                <a:t> dung</a:t>
              </a:r>
            </a:p>
          </p:txBody>
        </p:sp>
      </p:grpSp>
      <p:sp>
        <p:nvSpPr>
          <p:cNvPr id="2" name="Oval 1">
            <a:extLst>
              <a:ext uri="{FF2B5EF4-FFF2-40B4-BE49-F238E27FC236}">
                <a16:creationId xmlns:a16="http://schemas.microsoft.com/office/drawing/2014/main" id="{26700682-E995-4564-AB94-860CA7C18AE7}"/>
              </a:ext>
            </a:extLst>
          </p:cNvPr>
          <p:cNvSpPr/>
          <p:nvPr/>
        </p:nvSpPr>
        <p:spPr>
          <a:xfrm>
            <a:off x="3730255" y="1642609"/>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1</a:t>
            </a:r>
            <a:endParaRPr lang="vi-VN" sz="2000" b="1" dirty="0">
              <a:solidFill>
                <a:srgbClr val="C00000"/>
              </a:solidFill>
              <a:latin typeface="+mj-lt"/>
            </a:endParaRPr>
          </a:p>
        </p:txBody>
      </p:sp>
      <p:sp>
        <p:nvSpPr>
          <p:cNvPr id="20" name="Oval 19">
            <a:extLst>
              <a:ext uri="{FF2B5EF4-FFF2-40B4-BE49-F238E27FC236}">
                <a16:creationId xmlns:a16="http://schemas.microsoft.com/office/drawing/2014/main" id="{88D5D06F-DBEB-466E-B445-B3E75569789A}"/>
              </a:ext>
            </a:extLst>
          </p:cNvPr>
          <p:cNvSpPr/>
          <p:nvPr/>
        </p:nvSpPr>
        <p:spPr>
          <a:xfrm>
            <a:off x="5605328" y="543186"/>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2</a:t>
            </a:r>
            <a:endParaRPr lang="vi-VN" sz="2000" b="1" dirty="0">
              <a:solidFill>
                <a:srgbClr val="C00000"/>
              </a:solidFill>
              <a:latin typeface="+mj-lt"/>
            </a:endParaRPr>
          </a:p>
        </p:txBody>
      </p:sp>
      <p:sp>
        <p:nvSpPr>
          <p:cNvPr id="21" name="Oval 20">
            <a:extLst>
              <a:ext uri="{FF2B5EF4-FFF2-40B4-BE49-F238E27FC236}">
                <a16:creationId xmlns:a16="http://schemas.microsoft.com/office/drawing/2014/main" id="{C9EBFA3D-0502-4FC4-AE42-09505C931F8D}"/>
              </a:ext>
            </a:extLst>
          </p:cNvPr>
          <p:cNvSpPr/>
          <p:nvPr/>
        </p:nvSpPr>
        <p:spPr>
          <a:xfrm>
            <a:off x="7485389" y="1621608"/>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3</a:t>
            </a:r>
            <a:endParaRPr lang="vi-VN" sz="2000" b="1" dirty="0">
              <a:solidFill>
                <a:srgbClr val="C00000"/>
              </a:solidFill>
              <a:latin typeface="+mj-lt"/>
            </a:endParaRPr>
          </a:p>
        </p:txBody>
      </p:sp>
      <p:sp>
        <p:nvSpPr>
          <p:cNvPr id="22" name="Oval 21">
            <a:extLst>
              <a:ext uri="{FF2B5EF4-FFF2-40B4-BE49-F238E27FC236}">
                <a16:creationId xmlns:a16="http://schemas.microsoft.com/office/drawing/2014/main" id="{59F83988-38F2-42C4-8D20-568CBB2EEBEB}"/>
              </a:ext>
            </a:extLst>
          </p:cNvPr>
          <p:cNvSpPr/>
          <p:nvPr/>
        </p:nvSpPr>
        <p:spPr>
          <a:xfrm>
            <a:off x="7494521" y="3749441"/>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4</a:t>
            </a:r>
            <a:endParaRPr lang="vi-VN" sz="2000" b="1" dirty="0">
              <a:solidFill>
                <a:srgbClr val="C00000"/>
              </a:solidFill>
              <a:latin typeface="+mj-lt"/>
            </a:endParaRPr>
          </a:p>
        </p:txBody>
      </p:sp>
      <p:sp>
        <p:nvSpPr>
          <p:cNvPr id="23" name="Oval 22">
            <a:extLst>
              <a:ext uri="{FF2B5EF4-FFF2-40B4-BE49-F238E27FC236}">
                <a16:creationId xmlns:a16="http://schemas.microsoft.com/office/drawing/2014/main" id="{578946F4-6385-4071-B593-7D56C24EBC71}"/>
              </a:ext>
            </a:extLst>
          </p:cNvPr>
          <p:cNvSpPr/>
          <p:nvPr/>
        </p:nvSpPr>
        <p:spPr>
          <a:xfrm>
            <a:off x="5567088" y="4723008"/>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5</a:t>
            </a:r>
            <a:endParaRPr lang="vi-VN" sz="2000" b="1" dirty="0">
              <a:solidFill>
                <a:srgbClr val="C00000"/>
              </a:solidFill>
              <a:latin typeface="+mj-lt"/>
            </a:endParaRPr>
          </a:p>
        </p:txBody>
      </p:sp>
      <p:sp>
        <p:nvSpPr>
          <p:cNvPr id="24" name="Oval 23">
            <a:extLst>
              <a:ext uri="{FF2B5EF4-FFF2-40B4-BE49-F238E27FC236}">
                <a16:creationId xmlns:a16="http://schemas.microsoft.com/office/drawing/2014/main" id="{82904E28-3A35-48B3-8C5C-55C92A2A3A80}"/>
              </a:ext>
            </a:extLst>
          </p:cNvPr>
          <p:cNvSpPr/>
          <p:nvPr/>
        </p:nvSpPr>
        <p:spPr>
          <a:xfrm>
            <a:off x="3680202" y="3566293"/>
            <a:ext cx="665273" cy="41907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C00000"/>
                </a:solidFill>
                <a:latin typeface="+mj-lt"/>
              </a:rPr>
              <a:t>6</a:t>
            </a:r>
            <a:endParaRPr lang="vi-VN" sz="2000" b="1" dirty="0">
              <a:solidFill>
                <a:srgbClr val="C00000"/>
              </a:solidFill>
              <a:latin typeface="+mj-lt"/>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46" name="Picture 1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03" y="-671549"/>
            <a:ext cx="609600" cy="609600"/>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51166" y="1089566"/>
            <a:ext cx="6846248" cy="4566447"/>
          </a:xfrm>
          <a:prstGeom prst="rect">
            <a:avLst/>
          </a:prstGeom>
        </p:spPr>
      </p:pic>
      <p:pic>
        <p:nvPicPr>
          <p:cNvPr id="141" name="mau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04897" y="720799"/>
            <a:ext cx="2639810" cy="2639810"/>
          </a:xfrm>
          <a:prstGeom prst="rect">
            <a:avLst/>
          </a:prstGeom>
        </p:spPr>
      </p:pic>
      <p:pic>
        <p:nvPicPr>
          <p:cNvPr id="139" name="mau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51166" y="720799"/>
            <a:ext cx="2651990" cy="2651990"/>
          </a:xfrm>
          <a:prstGeom prst="rect">
            <a:avLst/>
          </a:prstGeom>
        </p:spPr>
      </p:pic>
      <p:pic>
        <p:nvPicPr>
          <p:cNvPr id="140" name="mau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36829" y="1085954"/>
            <a:ext cx="2633741" cy="2639810"/>
          </a:xfrm>
          <a:prstGeom prst="rect">
            <a:avLst/>
          </a:prstGeom>
        </p:spPr>
      </p:pic>
      <p:pic>
        <p:nvPicPr>
          <p:cNvPr id="142" name="mau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03873" y="3005446"/>
            <a:ext cx="2651990" cy="2651990"/>
          </a:xfrm>
          <a:prstGeom prst="rect">
            <a:avLst/>
          </a:prstGeom>
        </p:spPr>
      </p:pic>
      <p:pic>
        <p:nvPicPr>
          <p:cNvPr id="144" name="mau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57604" y="3010192"/>
            <a:ext cx="2651990" cy="2651990"/>
          </a:xfrm>
          <a:prstGeom prst="rect">
            <a:avLst/>
          </a:prstGeom>
        </p:spPr>
      </p:pic>
      <p:pic>
        <p:nvPicPr>
          <p:cNvPr id="143" name="mau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89863" y="3350181"/>
            <a:ext cx="2633741" cy="2639810"/>
          </a:xfrm>
          <a:prstGeom prst="rect">
            <a:avLst/>
          </a:prstGeom>
        </p:spPr>
      </p:pic>
      <p:sp>
        <p:nvSpPr>
          <p:cNvPr id="3" name="Rectangle 2"/>
          <p:cNvSpPr/>
          <p:nvPr/>
        </p:nvSpPr>
        <p:spPr>
          <a:xfrm>
            <a:off x="3322850" y="6339840"/>
            <a:ext cx="2181225" cy="230505"/>
          </a:xfrm>
          <a:prstGeom prst="rect">
            <a:avLst/>
          </a:prstGeom>
          <a:ln w="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91872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39"/>
                                        </p:tgtEl>
                                      </p:cBhvr>
                                    </p:animEffect>
                                    <p:set>
                                      <p:cBhvr>
                                        <p:cTn id="18"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19" restart="whenNotActive" fill="hold" evtFilter="cancelBubble" nodeType="interactiveSeq">
                <p:stCondLst>
                  <p:cond evt="onClick" delay="0">
                    <p:tgtEl>
                      <p:spTgt spid="1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40"/>
                                        </p:tgtEl>
                                      </p:cBhvr>
                                    </p:animEffect>
                                    <p:set>
                                      <p:cBhvr>
                                        <p:cTn id="24"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25" restart="whenNotActive" fill="hold" evtFilter="cancelBubble" nodeType="interactiveSeq">
                <p:stCondLst>
                  <p:cond evt="onClick" delay="0">
                    <p:tgtEl>
                      <p:spTgt spid="14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1"/>
                                        </p:tgtEl>
                                      </p:cBhvr>
                                    </p:animEffect>
                                    <p:set>
                                      <p:cBhvr>
                                        <p:cTn id="30"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31" restart="whenNotActive" fill="hold" evtFilter="cancelBubble" nodeType="interactiveSeq">
                <p:stCondLst>
                  <p:cond evt="onClick" delay="0">
                    <p:tgtEl>
                      <p:spTgt spid="14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2"/>
                                        </p:tgtEl>
                                      </p:cBhvr>
                                    </p:animEffect>
                                    <p:set>
                                      <p:cBhvr>
                                        <p:cTn id="36"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37" restart="whenNotActive" fill="hold" evtFilter="cancelBubble" nodeType="interactiveSeq">
                <p:stCondLst>
                  <p:cond evt="onClick" delay="0">
                    <p:tgtEl>
                      <p:spTgt spid="14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3"/>
                                        </p:tgtEl>
                                      </p:cBhvr>
                                    </p:animEffect>
                                    <p:set>
                                      <p:cBhvr>
                                        <p:cTn id="42"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43" restart="whenNotActive" fill="hold" evtFilter="cancelBubble" nodeType="interactiveSeq">
                <p:stCondLst>
                  <p:cond evt="onClick" delay="0">
                    <p:tgtEl>
                      <p:spTgt spid="1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4"/>
                                        </p:tgtEl>
                                      </p:cBhvr>
                                    </p:animEffect>
                                    <p:set>
                                      <p:cBhvr>
                                        <p:cTn id="48"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TotalTime>
  <Words>2687</Words>
  <PresentationFormat>Widescreen</PresentationFormat>
  <Paragraphs>819</Paragraphs>
  <Slides>36</Slides>
  <Notes>25</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4" baseType="lpstr">
      <vt:lpstr>Arial</vt:lpstr>
      <vt:lpstr>Calibri</vt:lpstr>
      <vt:lpstr>Calibri Light</vt:lpstr>
      <vt:lpstr>Times New Roman</vt:lpstr>
      <vt:lpstr>VNI-Souvir</vt:lpstr>
      <vt:lpstr>Wingdings</vt:lpstr>
      <vt:lpstr>Office Theme</vt:lpstr>
      <vt:lpstr>Equation</vt:lpstr>
      <vt:lpstr>PowerPoint Presentation</vt:lpstr>
      <vt:lpstr>PowerPoint Presentation</vt:lpstr>
      <vt:lpstr>PowerPoint Presentation</vt:lpstr>
      <vt:lpstr>PowerPoint Presentation</vt:lpstr>
      <vt:lpstr>D. CẤU TRÚC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2023-06-03T04:26:40Z</dcterms:created>
  <dcterms:modified xsi:type="dcterms:W3CDTF">2023-07-04T09:54:24Z</dcterms:modified>
</cp:coreProperties>
</file>