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2" r:id="rId1"/>
  </p:sldMasterIdLst>
  <p:notesMasterIdLst>
    <p:notesMasterId r:id="rId32"/>
  </p:notesMasterIdLst>
  <p:sldIdLst>
    <p:sldId id="256" r:id="rId2"/>
    <p:sldId id="323" r:id="rId3"/>
    <p:sldId id="322" r:id="rId4"/>
    <p:sldId id="257" r:id="rId5"/>
    <p:sldId id="325" r:id="rId6"/>
    <p:sldId id="324" r:id="rId7"/>
    <p:sldId id="326" r:id="rId8"/>
    <p:sldId id="327" r:id="rId9"/>
    <p:sldId id="328" r:id="rId10"/>
    <p:sldId id="329" r:id="rId11"/>
    <p:sldId id="330" r:id="rId12"/>
    <p:sldId id="331" r:id="rId13"/>
    <p:sldId id="335" r:id="rId14"/>
    <p:sldId id="333" r:id="rId15"/>
    <p:sldId id="334" r:id="rId16"/>
    <p:sldId id="332" r:id="rId17"/>
    <p:sldId id="336" r:id="rId18"/>
    <p:sldId id="338" r:id="rId19"/>
    <p:sldId id="339" r:id="rId20"/>
    <p:sldId id="340" r:id="rId21"/>
    <p:sldId id="337" r:id="rId22"/>
    <p:sldId id="345" r:id="rId23"/>
    <p:sldId id="344" r:id="rId24"/>
    <p:sldId id="343" r:id="rId25"/>
    <p:sldId id="346" r:id="rId26"/>
    <p:sldId id="341" r:id="rId27"/>
    <p:sldId id="342" r:id="rId28"/>
    <p:sldId id="347" r:id="rId29"/>
    <p:sldId id="348" r:id="rId30"/>
    <p:sldId id="349" r:id="rId31"/>
  </p:sldIdLst>
  <p:sldSz cx="9144000" cy="5143500" type="screen16x9"/>
  <p:notesSz cx="6858000" cy="9144000"/>
  <p:embeddedFontLst>
    <p:embeddedFont>
      <p:font typeface="Vibur" charset="0"/>
      <p:regular r:id="rId33"/>
    </p:embeddedFont>
    <p:embeddedFont>
      <p:font typeface="Roboto Slab Regular" charset="0"/>
      <p:regular r:id="rId34"/>
      <p:bold r:id="rId35"/>
    </p:embeddedFont>
    <p:embeddedFont>
      <p:font typeface="Catamaran" charset="0"/>
      <p:regular r:id="rId36"/>
      <p:bold r:id="rId37"/>
    </p:embeddedFont>
    <p:embeddedFont>
      <p:font typeface="Comfortaa" charset="0"/>
      <p:regular r:id="rId38"/>
      <p:bold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01555FC0-7C4C-4BF0-AF83-C54E29B28554}">
  <a:tblStyle styleId="{01555FC0-7C4C-4BF0-AF83-C54E29B2855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9" d="100"/>
          <a:sy n="99" d="100"/>
        </p:scale>
        <p:origin x="-53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5.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A780C4-6C3E-4A8A-B248-DF413DA0FDAF}"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vi-VN"/>
        </a:p>
      </dgm:t>
    </dgm:pt>
    <dgm:pt modelId="{894A2D07-74F5-4CE9-8ACE-7CB9D2C3D54C}">
      <dgm:prSet phldrT="[Text]" custT="1"/>
      <dgm:spPr/>
      <dgm:t>
        <a:bodyPr/>
        <a:lstStyle/>
        <a:p>
          <a:r>
            <a:rPr lang="vi-VN" sz="2400" dirty="0" smtClean="0"/>
            <a:t>I. Dấu câu</a:t>
          </a:r>
          <a:endParaRPr lang="vi-VN" sz="2400" dirty="0"/>
        </a:p>
      </dgm:t>
    </dgm:pt>
    <dgm:pt modelId="{8E41D4A5-387E-4562-9849-BC1E59FA2A15}" type="parTrans" cxnId="{31EC4188-6248-443A-A6AC-B0A2E6CC3DAC}">
      <dgm:prSet/>
      <dgm:spPr/>
      <dgm:t>
        <a:bodyPr/>
        <a:lstStyle/>
        <a:p>
          <a:endParaRPr lang="vi-VN"/>
        </a:p>
      </dgm:t>
    </dgm:pt>
    <dgm:pt modelId="{E24E8E54-4187-4F8B-BFDD-61EBE7E128E9}" type="sibTrans" cxnId="{31EC4188-6248-443A-A6AC-B0A2E6CC3DAC}">
      <dgm:prSet/>
      <dgm:spPr/>
      <dgm:t>
        <a:bodyPr/>
        <a:lstStyle/>
        <a:p>
          <a:endParaRPr lang="vi-VN"/>
        </a:p>
      </dgm:t>
    </dgm:pt>
    <dgm:pt modelId="{F7F26E10-B9F1-4F2E-ADAE-C150A2C4A3D4}">
      <dgm:prSet phldrT="[Text]" custT="1"/>
      <dgm:spPr/>
      <dgm:t>
        <a:bodyPr/>
        <a:lstStyle/>
        <a:p>
          <a:r>
            <a:rPr lang="vi-VN" sz="2400" dirty="0" smtClean="0"/>
            <a:t>II. Bài tập</a:t>
          </a:r>
          <a:endParaRPr lang="vi-VN" sz="2400" dirty="0"/>
        </a:p>
      </dgm:t>
    </dgm:pt>
    <dgm:pt modelId="{032F6CA1-F947-4D2A-BF95-432FF40023D8}" type="parTrans" cxnId="{D67395C5-D465-404F-8230-0682EB94030C}">
      <dgm:prSet/>
      <dgm:spPr/>
      <dgm:t>
        <a:bodyPr/>
        <a:lstStyle/>
        <a:p>
          <a:endParaRPr lang="vi-VN"/>
        </a:p>
      </dgm:t>
    </dgm:pt>
    <dgm:pt modelId="{D80D8679-8465-4583-A393-19AA43B0946D}" type="sibTrans" cxnId="{D67395C5-D465-404F-8230-0682EB94030C}">
      <dgm:prSet/>
      <dgm:spPr/>
      <dgm:t>
        <a:bodyPr/>
        <a:lstStyle/>
        <a:p>
          <a:endParaRPr lang="vi-VN"/>
        </a:p>
      </dgm:t>
    </dgm:pt>
    <dgm:pt modelId="{C158C04D-BE1C-4F3E-B24E-7F60F7A07E9A}">
      <dgm:prSet custT="1"/>
      <dgm:spPr/>
      <dgm:t>
        <a:bodyPr/>
        <a:lstStyle/>
        <a:p>
          <a:pPr rtl="0">
            <a:lnSpc>
              <a:spcPct val="150000"/>
            </a:lnSpc>
          </a:pPr>
          <a:r>
            <a:rPr lang="vi-VN" sz="2000" smtClean="0"/>
            <a:t>Dấu ngoặc kép</a:t>
          </a:r>
          <a:endParaRPr lang="vi-VN" sz="2000"/>
        </a:p>
      </dgm:t>
    </dgm:pt>
    <dgm:pt modelId="{0A800624-A2EB-439C-A11A-BC979373608F}" type="parTrans" cxnId="{B9AB846A-2FD0-4C77-8709-63FF62D1FF6D}">
      <dgm:prSet/>
      <dgm:spPr/>
      <dgm:t>
        <a:bodyPr/>
        <a:lstStyle/>
        <a:p>
          <a:endParaRPr lang="vi-VN"/>
        </a:p>
      </dgm:t>
    </dgm:pt>
    <dgm:pt modelId="{1CD85D9A-2DB8-49BD-9EE7-F57707A7C26C}" type="sibTrans" cxnId="{B9AB846A-2FD0-4C77-8709-63FF62D1FF6D}">
      <dgm:prSet/>
      <dgm:spPr/>
      <dgm:t>
        <a:bodyPr/>
        <a:lstStyle/>
        <a:p>
          <a:endParaRPr lang="vi-VN"/>
        </a:p>
      </dgm:t>
    </dgm:pt>
    <dgm:pt modelId="{0BF965C0-1A06-4422-888A-9A35C7E00131}">
      <dgm:prSet custT="1"/>
      <dgm:spPr/>
      <dgm:t>
        <a:bodyPr/>
        <a:lstStyle/>
        <a:p>
          <a:pPr rtl="0">
            <a:lnSpc>
              <a:spcPct val="150000"/>
            </a:lnSpc>
          </a:pPr>
          <a:r>
            <a:rPr lang="vi-VN" sz="2000" dirty="0" smtClean="0"/>
            <a:t>Dấu phẩy</a:t>
          </a:r>
          <a:endParaRPr lang="vi-VN" sz="2000" dirty="0" smtClean="0"/>
        </a:p>
      </dgm:t>
    </dgm:pt>
    <dgm:pt modelId="{D6C36CA3-544B-444D-B719-68A38E63FE96}" type="parTrans" cxnId="{30AE586F-EE61-4F46-AF0D-87658C5D38E9}">
      <dgm:prSet/>
      <dgm:spPr/>
      <dgm:t>
        <a:bodyPr/>
        <a:lstStyle/>
        <a:p>
          <a:endParaRPr lang="vi-VN"/>
        </a:p>
      </dgm:t>
    </dgm:pt>
    <dgm:pt modelId="{26C9155F-7683-42FB-9963-4F13D49015BF}" type="sibTrans" cxnId="{30AE586F-EE61-4F46-AF0D-87658C5D38E9}">
      <dgm:prSet/>
      <dgm:spPr/>
      <dgm:t>
        <a:bodyPr/>
        <a:lstStyle/>
        <a:p>
          <a:endParaRPr lang="vi-VN"/>
        </a:p>
      </dgm:t>
    </dgm:pt>
    <dgm:pt modelId="{0189CDD4-3598-4725-8E2A-3DE1635AC320}">
      <dgm:prSet custT="1"/>
      <dgm:spPr/>
      <dgm:t>
        <a:bodyPr/>
        <a:lstStyle/>
        <a:p>
          <a:pPr rtl="0">
            <a:lnSpc>
              <a:spcPct val="150000"/>
            </a:lnSpc>
          </a:pPr>
          <a:r>
            <a:rPr lang="vi-VN" sz="2000" dirty="0" smtClean="0"/>
            <a:t>Dấu gạch ngang</a:t>
          </a:r>
          <a:endParaRPr lang="vi-VN" sz="2000" dirty="0" smtClean="0"/>
        </a:p>
      </dgm:t>
    </dgm:pt>
    <dgm:pt modelId="{A69CCF90-3350-4812-B1D2-E5BA3D9016A9}" type="parTrans" cxnId="{D624458F-380A-484C-B5B1-1FB936DBBC79}">
      <dgm:prSet/>
      <dgm:spPr/>
      <dgm:t>
        <a:bodyPr/>
        <a:lstStyle/>
        <a:p>
          <a:endParaRPr lang="vi-VN"/>
        </a:p>
      </dgm:t>
    </dgm:pt>
    <dgm:pt modelId="{2FC02B90-4E95-4144-B260-5B00F01AFD87}" type="sibTrans" cxnId="{D624458F-380A-484C-B5B1-1FB936DBBC79}">
      <dgm:prSet/>
      <dgm:spPr/>
      <dgm:t>
        <a:bodyPr/>
        <a:lstStyle/>
        <a:p>
          <a:endParaRPr lang="vi-VN"/>
        </a:p>
      </dgm:t>
    </dgm:pt>
    <dgm:pt modelId="{F639D5E8-639D-412C-938A-4CFE7F97446B}">
      <dgm:prSet/>
      <dgm:spPr/>
      <dgm:t>
        <a:bodyPr/>
        <a:lstStyle/>
        <a:p>
          <a:r>
            <a:rPr lang="vi-VN" dirty="0" smtClean="0"/>
            <a:t>1. Dấu câu</a:t>
          </a:r>
          <a:endParaRPr lang="vi-VN" dirty="0"/>
        </a:p>
      </dgm:t>
    </dgm:pt>
    <dgm:pt modelId="{B1CD86B0-DEEE-4081-9A44-9E47C834BD84}" type="parTrans" cxnId="{1351CFEB-1C7D-40E0-962C-DDAFA645D196}">
      <dgm:prSet/>
      <dgm:spPr/>
      <dgm:t>
        <a:bodyPr/>
        <a:lstStyle/>
        <a:p>
          <a:endParaRPr lang="vi-VN"/>
        </a:p>
      </dgm:t>
    </dgm:pt>
    <dgm:pt modelId="{F1EAE58E-AA56-4AE0-A193-6E2FFDC889FF}" type="sibTrans" cxnId="{1351CFEB-1C7D-40E0-962C-DDAFA645D196}">
      <dgm:prSet/>
      <dgm:spPr/>
      <dgm:t>
        <a:bodyPr/>
        <a:lstStyle/>
        <a:p>
          <a:endParaRPr lang="vi-VN"/>
        </a:p>
      </dgm:t>
    </dgm:pt>
    <dgm:pt modelId="{09FDB9F4-5391-419E-BB1B-4984B35829EF}">
      <dgm:prSet/>
      <dgm:spPr/>
      <dgm:t>
        <a:bodyPr/>
        <a:lstStyle/>
        <a:p>
          <a:r>
            <a:rPr lang="vi-VN" dirty="0" smtClean="0"/>
            <a:t>2. Biện pháp tu từ</a:t>
          </a:r>
          <a:endParaRPr lang="vi-VN" dirty="0"/>
        </a:p>
      </dgm:t>
    </dgm:pt>
    <dgm:pt modelId="{A03D7581-9E58-46A5-BFED-C33EFCFE53FD}" type="parTrans" cxnId="{1C82D7ED-36C6-4366-A1AE-9499B154BE5C}">
      <dgm:prSet/>
      <dgm:spPr/>
      <dgm:t>
        <a:bodyPr/>
        <a:lstStyle/>
        <a:p>
          <a:endParaRPr lang="vi-VN"/>
        </a:p>
      </dgm:t>
    </dgm:pt>
    <dgm:pt modelId="{2771A002-DA58-4454-8ED0-9D52A7014A35}" type="sibTrans" cxnId="{1C82D7ED-36C6-4366-A1AE-9499B154BE5C}">
      <dgm:prSet/>
      <dgm:spPr/>
      <dgm:t>
        <a:bodyPr/>
        <a:lstStyle/>
        <a:p>
          <a:endParaRPr lang="vi-VN"/>
        </a:p>
      </dgm:t>
    </dgm:pt>
    <dgm:pt modelId="{31BA1277-52F1-48C8-AF7A-2CDC7097571A}" type="pres">
      <dgm:prSet presAssocID="{0AA780C4-6C3E-4A8A-B248-DF413DA0FDAF}" presName="linear" presStyleCnt="0">
        <dgm:presLayoutVars>
          <dgm:dir/>
          <dgm:animLvl val="lvl"/>
          <dgm:resizeHandles val="exact"/>
        </dgm:presLayoutVars>
      </dgm:prSet>
      <dgm:spPr/>
    </dgm:pt>
    <dgm:pt modelId="{DE917CAC-9C2B-42D2-A2F7-B09D7737FA6A}" type="pres">
      <dgm:prSet presAssocID="{894A2D07-74F5-4CE9-8ACE-7CB9D2C3D54C}" presName="parentLin" presStyleCnt="0"/>
      <dgm:spPr/>
    </dgm:pt>
    <dgm:pt modelId="{14BAA573-4410-45BA-99EA-984DD504ECF0}" type="pres">
      <dgm:prSet presAssocID="{894A2D07-74F5-4CE9-8ACE-7CB9D2C3D54C}" presName="parentLeftMargin" presStyleLbl="node1" presStyleIdx="0" presStyleCnt="2"/>
      <dgm:spPr/>
    </dgm:pt>
    <dgm:pt modelId="{CD416BEC-748E-4F74-A124-B9FA062E1B7E}" type="pres">
      <dgm:prSet presAssocID="{894A2D07-74F5-4CE9-8ACE-7CB9D2C3D54C}" presName="parentText" presStyleLbl="node1" presStyleIdx="0" presStyleCnt="2">
        <dgm:presLayoutVars>
          <dgm:chMax val="0"/>
          <dgm:bulletEnabled val="1"/>
        </dgm:presLayoutVars>
      </dgm:prSet>
      <dgm:spPr/>
      <dgm:t>
        <a:bodyPr/>
        <a:lstStyle/>
        <a:p>
          <a:endParaRPr lang="vi-VN"/>
        </a:p>
      </dgm:t>
    </dgm:pt>
    <dgm:pt modelId="{D56B6208-61A0-46EE-9E0A-045DDC55D07C}" type="pres">
      <dgm:prSet presAssocID="{894A2D07-74F5-4CE9-8ACE-7CB9D2C3D54C}" presName="negativeSpace" presStyleCnt="0"/>
      <dgm:spPr/>
    </dgm:pt>
    <dgm:pt modelId="{A6FC1132-33CA-4D17-A621-F64FFE11AA5C}" type="pres">
      <dgm:prSet presAssocID="{894A2D07-74F5-4CE9-8ACE-7CB9D2C3D54C}" presName="childText" presStyleLbl="conFgAcc1" presStyleIdx="0" presStyleCnt="2">
        <dgm:presLayoutVars>
          <dgm:bulletEnabled val="1"/>
        </dgm:presLayoutVars>
      </dgm:prSet>
      <dgm:spPr/>
    </dgm:pt>
    <dgm:pt modelId="{0565AC72-26D7-491E-8BA6-00CBADCABB30}" type="pres">
      <dgm:prSet presAssocID="{E24E8E54-4187-4F8B-BFDD-61EBE7E128E9}" presName="spaceBetweenRectangles" presStyleCnt="0"/>
      <dgm:spPr/>
    </dgm:pt>
    <dgm:pt modelId="{867C72E8-BC84-4A78-8AFE-7EAB68FB33DE}" type="pres">
      <dgm:prSet presAssocID="{F7F26E10-B9F1-4F2E-ADAE-C150A2C4A3D4}" presName="parentLin" presStyleCnt="0"/>
      <dgm:spPr/>
    </dgm:pt>
    <dgm:pt modelId="{E7ABA4DF-4D4A-4127-ADCC-CB755BA71078}" type="pres">
      <dgm:prSet presAssocID="{F7F26E10-B9F1-4F2E-ADAE-C150A2C4A3D4}" presName="parentLeftMargin" presStyleLbl="node1" presStyleIdx="0" presStyleCnt="2"/>
      <dgm:spPr/>
    </dgm:pt>
    <dgm:pt modelId="{705773C8-5157-439A-B19B-105A189CD8A9}" type="pres">
      <dgm:prSet presAssocID="{F7F26E10-B9F1-4F2E-ADAE-C150A2C4A3D4}" presName="parentText" presStyleLbl="node1" presStyleIdx="1" presStyleCnt="2">
        <dgm:presLayoutVars>
          <dgm:chMax val="0"/>
          <dgm:bulletEnabled val="1"/>
        </dgm:presLayoutVars>
      </dgm:prSet>
      <dgm:spPr/>
      <dgm:t>
        <a:bodyPr/>
        <a:lstStyle/>
        <a:p>
          <a:endParaRPr lang="vi-VN"/>
        </a:p>
      </dgm:t>
    </dgm:pt>
    <dgm:pt modelId="{547749E6-33E0-4A48-8C98-255965E870CD}" type="pres">
      <dgm:prSet presAssocID="{F7F26E10-B9F1-4F2E-ADAE-C150A2C4A3D4}" presName="negativeSpace" presStyleCnt="0"/>
      <dgm:spPr/>
    </dgm:pt>
    <dgm:pt modelId="{11BB8C57-64F9-4E1A-BD15-E8B82A7956D8}" type="pres">
      <dgm:prSet presAssocID="{F7F26E10-B9F1-4F2E-ADAE-C150A2C4A3D4}" presName="childText" presStyleLbl="conFgAcc1" presStyleIdx="1" presStyleCnt="2">
        <dgm:presLayoutVars>
          <dgm:bulletEnabled val="1"/>
        </dgm:presLayoutVars>
      </dgm:prSet>
      <dgm:spPr/>
      <dgm:t>
        <a:bodyPr/>
        <a:lstStyle/>
        <a:p>
          <a:endParaRPr lang="vi-VN"/>
        </a:p>
      </dgm:t>
    </dgm:pt>
  </dgm:ptLst>
  <dgm:cxnLst>
    <dgm:cxn modelId="{9226B157-E721-4ED0-BA4F-8F39054D41AF}" type="presOf" srcId="{0BF965C0-1A06-4422-888A-9A35C7E00131}" destId="{A6FC1132-33CA-4D17-A621-F64FFE11AA5C}" srcOrd="0" destOrd="1" presId="urn:microsoft.com/office/officeart/2005/8/layout/list1"/>
    <dgm:cxn modelId="{82265EB5-EF89-45D3-9A16-D878714F7FD3}" type="presOf" srcId="{C158C04D-BE1C-4F3E-B24E-7F60F7A07E9A}" destId="{A6FC1132-33CA-4D17-A621-F64FFE11AA5C}" srcOrd="0" destOrd="0" presId="urn:microsoft.com/office/officeart/2005/8/layout/list1"/>
    <dgm:cxn modelId="{136377DD-111C-42C7-AF77-EE7BCEF2D212}" type="presOf" srcId="{0AA780C4-6C3E-4A8A-B248-DF413DA0FDAF}" destId="{31BA1277-52F1-48C8-AF7A-2CDC7097571A}" srcOrd="0" destOrd="0" presId="urn:microsoft.com/office/officeart/2005/8/layout/list1"/>
    <dgm:cxn modelId="{1C82D7ED-36C6-4366-A1AE-9499B154BE5C}" srcId="{F7F26E10-B9F1-4F2E-ADAE-C150A2C4A3D4}" destId="{09FDB9F4-5391-419E-BB1B-4984B35829EF}" srcOrd="1" destOrd="0" parTransId="{A03D7581-9E58-46A5-BFED-C33EFCFE53FD}" sibTransId="{2771A002-DA58-4454-8ED0-9D52A7014A35}"/>
    <dgm:cxn modelId="{24B77D56-B52F-43F1-AA72-15C514155140}" type="presOf" srcId="{F639D5E8-639D-412C-938A-4CFE7F97446B}" destId="{11BB8C57-64F9-4E1A-BD15-E8B82A7956D8}" srcOrd="0" destOrd="0" presId="urn:microsoft.com/office/officeart/2005/8/layout/list1"/>
    <dgm:cxn modelId="{D67395C5-D465-404F-8230-0682EB94030C}" srcId="{0AA780C4-6C3E-4A8A-B248-DF413DA0FDAF}" destId="{F7F26E10-B9F1-4F2E-ADAE-C150A2C4A3D4}" srcOrd="1" destOrd="0" parTransId="{032F6CA1-F947-4D2A-BF95-432FF40023D8}" sibTransId="{D80D8679-8465-4583-A393-19AA43B0946D}"/>
    <dgm:cxn modelId="{D624458F-380A-484C-B5B1-1FB936DBBC79}" srcId="{894A2D07-74F5-4CE9-8ACE-7CB9D2C3D54C}" destId="{0189CDD4-3598-4725-8E2A-3DE1635AC320}" srcOrd="2" destOrd="0" parTransId="{A69CCF90-3350-4812-B1D2-E5BA3D9016A9}" sibTransId="{2FC02B90-4E95-4144-B260-5B00F01AFD87}"/>
    <dgm:cxn modelId="{432F9372-8825-46FC-92A4-F7B686FED2DF}" type="presOf" srcId="{F7F26E10-B9F1-4F2E-ADAE-C150A2C4A3D4}" destId="{E7ABA4DF-4D4A-4127-ADCC-CB755BA71078}" srcOrd="0" destOrd="0" presId="urn:microsoft.com/office/officeart/2005/8/layout/list1"/>
    <dgm:cxn modelId="{07A5BDEC-1591-4E81-A7A7-BA2D53D49E45}" type="presOf" srcId="{F7F26E10-B9F1-4F2E-ADAE-C150A2C4A3D4}" destId="{705773C8-5157-439A-B19B-105A189CD8A9}" srcOrd="1" destOrd="0" presId="urn:microsoft.com/office/officeart/2005/8/layout/list1"/>
    <dgm:cxn modelId="{30AE586F-EE61-4F46-AF0D-87658C5D38E9}" srcId="{894A2D07-74F5-4CE9-8ACE-7CB9D2C3D54C}" destId="{0BF965C0-1A06-4422-888A-9A35C7E00131}" srcOrd="1" destOrd="0" parTransId="{D6C36CA3-544B-444D-B719-68A38E63FE96}" sibTransId="{26C9155F-7683-42FB-9963-4F13D49015BF}"/>
    <dgm:cxn modelId="{B9AB846A-2FD0-4C77-8709-63FF62D1FF6D}" srcId="{894A2D07-74F5-4CE9-8ACE-7CB9D2C3D54C}" destId="{C158C04D-BE1C-4F3E-B24E-7F60F7A07E9A}" srcOrd="0" destOrd="0" parTransId="{0A800624-A2EB-439C-A11A-BC979373608F}" sibTransId="{1CD85D9A-2DB8-49BD-9EE7-F57707A7C26C}"/>
    <dgm:cxn modelId="{1351CFEB-1C7D-40E0-962C-DDAFA645D196}" srcId="{F7F26E10-B9F1-4F2E-ADAE-C150A2C4A3D4}" destId="{F639D5E8-639D-412C-938A-4CFE7F97446B}" srcOrd="0" destOrd="0" parTransId="{B1CD86B0-DEEE-4081-9A44-9E47C834BD84}" sibTransId="{F1EAE58E-AA56-4AE0-A193-6E2FFDC889FF}"/>
    <dgm:cxn modelId="{A4E05A75-6B24-4437-A238-DF21C9CCC843}" type="presOf" srcId="{09FDB9F4-5391-419E-BB1B-4984B35829EF}" destId="{11BB8C57-64F9-4E1A-BD15-E8B82A7956D8}" srcOrd="0" destOrd="1" presId="urn:microsoft.com/office/officeart/2005/8/layout/list1"/>
    <dgm:cxn modelId="{10802573-AD2F-46C5-B954-66947B8F25A7}" type="presOf" srcId="{894A2D07-74F5-4CE9-8ACE-7CB9D2C3D54C}" destId="{14BAA573-4410-45BA-99EA-984DD504ECF0}" srcOrd="0" destOrd="0" presId="urn:microsoft.com/office/officeart/2005/8/layout/list1"/>
    <dgm:cxn modelId="{5C689713-DFD9-42B4-8F18-19373505315E}" type="presOf" srcId="{894A2D07-74F5-4CE9-8ACE-7CB9D2C3D54C}" destId="{CD416BEC-748E-4F74-A124-B9FA062E1B7E}" srcOrd="1" destOrd="0" presId="urn:microsoft.com/office/officeart/2005/8/layout/list1"/>
    <dgm:cxn modelId="{FECD6C89-6919-46AF-8743-1A5B3DBEC4AD}" type="presOf" srcId="{0189CDD4-3598-4725-8E2A-3DE1635AC320}" destId="{A6FC1132-33CA-4D17-A621-F64FFE11AA5C}" srcOrd="0" destOrd="2" presId="urn:microsoft.com/office/officeart/2005/8/layout/list1"/>
    <dgm:cxn modelId="{31EC4188-6248-443A-A6AC-B0A2E6CC3DAC}" srcId="{0AA780C4-6C3E-4A8A-B248-DF413DA0FDAF}" destId="{894A2D07-74F5-4CE9-8ACE-7CB9D2C3D54C}" srcOrd="0" destOrd="0" parTransId="{8E41D4A5-387E-4562-9849-BC1E59FA2A15}" sibTransId="{E24E8E54-4187-4F8B-BFDD-61EBE7E128E9}"/>
    <dgm:cxn modelId="{173E94C9-41AA-486D-86ED-D467D2733BA9}" type="presParOf" srcId="{31BA1277-52F1-48C8-AF7A-2CDC7097571A}" destId="{DE917CAC-9C2B-42D2-A2F7-B09D7737FA6A}" srcOrd="0" destOrd="0" presId="urn:microsoft.com/office/officeart/2005/8/layout/list1"/>
    <dgm:cxn modelId="{D210FA14-C5C3-4B91-9D16-C633BEB994F2}" type="presParOf" srcId="{DE917CAC-9C2B-42D2-A2F7-B09D7737FA6A}" destId="{14BAA573-4410-45BA-99EA-984DD504ECF0}" srcOrd="0" destOrd="0" presId="urn:microsoft.com/office/officeart/2005/8/layout/list1"/>
    <dgm:cxn modelId="{DB68BFA3-E356-45E1-A058-5EA08542B9D1}" type="presParOf" srcId="{DE917CAC-9C2B-42D2-A2F7-B09D7737FA6A}" destId="{CD416BEC-748E-4F74-A124-B9FA062E1B7E}" srcOrd="1" destOrd="0" presId="urn:microsoft.com/office/officeart/2005/8/layout/list1"/>
    <dgm:cxn modelId="{B36EC4ED-D72F-4466-9CE6-FE6119CCCF5F}" type="presParOf" srcId="{31BA1277-52F1-48C8-AF7A-2CDC7097571A}" destId="{D56B6208-61A0-46EE-9E0A-045DDC55D07C}" srcOrd="1" destOrd="0" presId="urn:microsoft.com/office/officeart/2005/8/layout/list1"/>
    <dgm:cxn modelId="{B615EC9E-3E12-4ECA-A5BC-988F729C52A4}" type="presParOf" srcId="{31BA1277-52F1-48C8-AF7A-2CDC7097571A}" destId="{A6FC1132-33CA-4D17-A621-F64FFE11AA5C}" srcOrd="2" destOrd="0" presId="urn:microsoft.com/office/officeart/2005/8/layout/list1"/>
    <dgm:cxn modelId="{754838D1-6ADA-4F22-867F-E71434D44C8E}" type="presParOf" srcId="{31BA1277-52F1-48C8-AF7A-2CDC7097571A}" destId="{0565AC72-26D7-491E-8BA6-00CBADCABB30}" srcOrd="3" destOrd="0" presId="urn:microsoft.com/office/officeart/2005/8/layout/list1"/>
    <dgm:cxn modelId="{46189B91-D140-440C-BE06-67978A825827}" type="presParOf" srcId="{31BA1277-52F1-48C8-AF7A-2CDC7097571A}" destId="{867C72E8-BC84-4A78-8AFE-7EAB68FB33DE}" srcOrd="4" destOrd="0" presId="urn:microsoft.com/office/officeart/2005/8/layout/list1"/>
    <dgm:cxn modelId="{5C9DB51B-8601-4CA7-9CC0-AD88F1AA97AA}" type="presParOf" srcId="{867C72E8-BC84-4A78-8AFE-7EAB68FB33DE}" destId="{E7ABA4DF-4D4A-4127-ADCC-CB755BA71078}" srcOrd="0" destOrd="0" presId="urn:microsoft.com/office/officeart/2005/8/layout/list1"/>
    <dgm:cxn modelId="{69650924-BC16-462E-A765-F59920A66BA2}" type="presParOf" srcId="{867C72E8-BC84-4A78-8AFE-7EAB68FB33DE}" destId="{705773C8-5157-439A-B19B-105A189CD8A9}" srcOrd="1" destOrd="0" presId="urn:microsoft.com/office/officeart/2005/8/layout/list1"/>
    <dgm:cxn modelId="{D8031AEC-439E-4259-9BDC-F4CD92550F0C}" type="presParOf" srcId="{31BA1277-52F1-48C8-AF7A-2CDC7097571A}" destId="{547749E6-33E0-4A48-8C98-255965E870CD}" srcOrd="5" destOrd="0" presId="urn:microsoft.com/office/officeart/2005/8/layout/list1"/>
    <dgm:cxn modelId="{076F0909-4E5D-4DAF-B2C2-C9F07C374EC3}" type="presParOf" srcId="{31BA1277-52F1-48C8-AF7A-2CDC7097571A}" destId="{11BB8C57-64F9-4E1A-BD15-E8B82A7956D8}"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FC1132-33CA-4D17-A621-F64FFE11AA5C}">
      <dsp:nvSpPr>
        <dsp:cNvPr id="0" name=""/>
        <dsp:cNvSpPr/>
      </dsp:nvSpPr>
      <dsp:spPr>
        <a:xfrm>
          <a:off x="0" y="271110"/>
          <a:ext cx="7392202" cy="1927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3717" tIns="354076" rIns="573717" bIns="142240" numCol="1" spcCol="1270" anchor="t" anchorCtr="0">
          <a:noAutofit/>
        </a:bodyPr>
        <a:lstStyle/>
        <a:p>
          <a:pPr marL="228600" lvl="1" indent="-228600" algn="l" defTabSz="889000" rtl="0">
            <a:lnSpc>
              <a:spcPct val="150000"/>
            </a:lnSpc>
            <a:spcBef>
              <a:spcPct val="0"/>
            </a:spcBef>
            <a:spcAft>
              <a:spcPct val="15000"/>
            </a:spcAft>
            <a:buChar char="••"/>
          </a:pPr>
          <a:r>
            <a:rPr lang="vi-VN" sz="2000" kern="1200" smtClean="0"/>
            <a:t>Dấu ngoặc kép</a:t>
          </a:r>
          <a:endParaRPr lang="vi-VN" sz="2000" kern="1200"/>
        </a:p>
        <a:p>
          <a:pPr marL="228600" lvl="1" indent="-228600" algn="l" defTabSz="889000" rtl="0">
            <a:lnSpc>
              <a:spcPct val="150000"/>
            </a:lnSpc>
            <a:spcBef>
              <a:spcPct val="0"/>
            </a:spcBef>
            <a:spcAft>
              <a:spcPct val="15000"/>
            </a:spcAft>
            <a:buChar char="••"/>
          </a:pPr>
          <a:r>
            <a:rPr lang="vi-VN" sz="2000" kern="1200" dirty="0" smtClean="0"/>
            <a:t>Dấu phẩy</a:t>
          </a:r>
          <a:endParaRPr lang="vi-VN" sz="2000" kern="1200" dirty="0" smtClean="0"/>
        </a:p>
        <a:p>
          <a:pPr marL="228600" lvl="1" indent="-228600" algn="l" defTabSz="889000" rtl="0">
            <a:lnSpc>
              <a:spcPct val="150000"/>
            </a:lnSpc>
            <a:spcBef>
              <a:spcPct val="0"/>
            </a:spcBef>
            <a:spcAft>
              <a:spcPct val="15000"/>
            </a:spcAft>
            <a:buChar char="••"/>
          </a:pPr>
          <a:r>
            <a:rPr lang="vi-VN" sz="2000" kern="1200" dirty="0" smtClean="0"/>
            <a:t>Dấu gạch ngang</a:t>
          </a:r>
          <a:endParaRPr lang="vi-VN" sz="2000" kern="1200" dirty="0" smtClean="0"/>
        </a:p>
      </dsp:txBody>
      <dsp:txXfrm>
        <a:off x="0" y="271110"/>
        <a:ext cx="7392202" cy="1927800"/>
      </dsp:txXfrm>
    </dsp:sp>
    <dsp:sp modelId="{CD416BEC-748E-4F74-A124-B9FA062E1B7E}">
      <dsp:nvSpPr>
        <dsp:cNvPr id="0" name=""/>
        <dsp:cNvSpPr/>
      </dsp:nvSpPr>
      <dsp:spPr>
        <a:xfrm>
          <a:off x="369610" y="20190"/>
          <a:ext cx="5174541" cy="5018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585" tIns="0" rIns="195585" bIns="0" numCol="1" spcCol="1270" anchor="ctr" anchorCtr="0">
          <a:noAutofit/>
        </a:bodyPr>
        <a:lstStyle/>
        <a:p>
          <a:pPr lvl="0" algn="l" defTabSz="1066800">
            <a:lnSpc>
              <a:spcPct val="90000"/>
            </a:lnSpc>
            <a:spcBef>
              <a:spcPct val="0"/>
            </a:spcBef>
            <a:spcAft>
              <a:spcPct val="35000"/>
            </a:spcAft>
          </a:pPr>
          <a:r>
            <a:rPr lang="vi-VN" sz="2400" kern="1200" dirty="0" smtClean="0"/>
            <a:t>I. Dấu câu</a:t>
          </a:r>
          <a:endParaRPr lang="vi-VN" sz="2400" kern="1200" dirty="0"/>
        </a:p>
      </dsp:txBody>
      <dsp:txXfrm>
        <a:off x="394108" y="44688"/>
        <a:ext cx="5125545" cy="452844"/>
      </dsp:txXfrm>
    </dsp:sp>
    <dsp:sp modelId="{11BB8C57-64F9-4E1A-BD15-E8B82A7956D8}">
      <dsp:nvSpPr>
        <dsp:cNvPr id="0" name=""/>
        <dsp:cNvSpPr/>
      </dsp:nvSpPr>
      <dsp:spPr>
        <a:xfrm>
          <a:off x="0" y="2541630"/>
          <a:ext cx="7392202" cy="963900"/>
        </a:xfrm>
        <a:prstGeom prst="rect">
          <a:avLst/>
        </a:prstGeom>
        <a:solidFill>
          <a:schemeClr val="lt1">
            <a:alpha val="90000"/>
            <a:hueOff val="0"/>
            <a:satOff val="0"/>
            <a:lumOff val="0"/>
            <a:alphaOff val="0"/>
          </a:schemeClr>
        </a:solidFill>
        <a:ln w="25400" cap="flat" cmpd="sng" algn="ctr">
          <a:solidFill>
            <a:schemeClr val="accent3">
              <a:hueOff val="19147562"/>
              <a:satOff val="-33826"/>
              <a:lumOff val="90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3717" tIns="354076" rIns="573717" bIns="120904" numCol="1" spcCol="1270" anchor="t" anchorCtr="0">
          <a:noAutofit/>
        </a:bodyPr>
        <a:lstStyle/>
        <a:p>
          <a:pPr marL="171450" lvl="1" indent="-171450" algn="l" defTabSz="755650">
            <a:lnSpc>
              <a:spcPct val="90000"/>
            </a:lnSpc>
            <a:spcBef>
              <a:spcPct val="0"/>
            </a:spcBef>
            <a:spcAft>
              <a:spcPct val="15000"/>
            </a:spcAft>
            <a:buChar char="••"/>
          </a:pPr>
          <a:r>
            <a:rPr lang="vi-VN" sz="1700" kern="1200" dirty="0" smtClean="0"/>
            <a:t>1. Dấu câu</a:t>
          </a:r>
          <a:endParaRPr lang="vi-VN" sz="1700" kern="1200" dirty="0"/>
        </a:p>
        <a:p>
          <a:pPr marL="171450" lvl="1" indent="-171450" algn="l" defTabSz="755650">
            <a:lnSpc>
              <a:spcPct val="90000"/>
            </a:lnSpc>
            <a:spcBef>
              <a:spcPct val="0"/>
            </a:spcBef>
            <a:spcAft>
              <a:spcPct val="15000"/>
            </a:spcAft>
            <a:buChar char="••"/>
          </a:pPr>
          <a:r>
            <a:rPr lang="vi-VN" sz="1700" kern="1200" dirty="0" smtClean="0"/>
            <a:t>2. Biện pháp tu từ</a:t>
          </a:r>
          <a:endParaRPr lang="vi-VN" sz="1700" kern="1200" dirty="0"/>
        </a:p>
      </dsp:txBody>
      <dsp:txXfrm>
        <a:off x="0" y="2541630"/>
        <a:ext cx="7392202" cy="963900"/>
      </dsp:txXfrm>
    </dsp:sp>
    <dsp:sp modelId="{705773C8-5157-439A-B19B-105A189CD8A9}">
      <dsp:nvSpPr>
        <dsp:cNvPr id="0" name=""/>
        <dsp:cNvSpPr/>
      </dsp:nvSpPr>
      <dsp:spPr>
        <a:xfrm>
          <a:off x="369610" y="2290710"/>
          <a:ext cx="5174541" cy="501840"/>
        </a:xfrm>
        <a:prstGeom prst="roundRect">
          <a:avLst/>
        </a:prstGeom>
        <a:solidFill>
          <a:schemeClr val="accent3">
            <a:hueOff val="19147562"/>
            <a:satOff val="-33826"/>
            <a:lumOff val="90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5585" tIns="0" rIns="195585" bIns="0" numCol="1" spcCol="1270" anchor="ctr" anchorCtr="0">
          <a:noAutofit/>
        </a:bodyPr>
        <a:lstStyle/>
        <a:p>
          <a:pPr lvl="0" algn="l" defTabSz="1066800">
            <a:lnSpc>
              <a:spcPct val="90000"/>
            </a:lnSpc>
            <a:spcBef>
              <a:spcPct val="0"/>
            </a:spcBef>
            <a:spcAft>
              <a:spcPct val="35000"/>
            </a:spcAft>
          </a:pPr>
          <a:r>
            <a:rPr lang="vi-VN" sz="2400" kern="1200" dirty="0" smtClean="0"/>
            <a:t>II. Bài tập</a:t>
          </a:r>
          <a:endParaRPr lang="vi-VN" sz="2400" kern="1200" dirty="0"/>
        </a:p>
      </dsp:txBody>
      <dsp:txXfrm>
        <a:off x="394108" y="2315208"/>
        <a:ext cx="5125545"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7883163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gcb044da2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cb044da28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0"/>
        <p:cNvGrpSpPr/>
        <p:nvPr/>
      </p:nvGrpSpPr>
      <p:grpSpPr>
        <a:xfrm>
          <a:off x="0" y="0"/>
          <a:ext cx="0" cy="0"/>
          <a:chOff x="0" y="0"/>
          <a:chExt cx="0" cy="0"/>
        </a:xfrm>
      </p:grpSpPr>
      <p:sp>
        <p:nvSpPr>
          <p:cNvPr id="2621" name="Google Shape;2621;gd768e69cfa_0_80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2" name="Google Shape;2622;gd768e69cfa_0_80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gcb044da2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cb044da28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7"/>
        <p:cNvGrpSpPr/>
        <p:nvPr/>
      </p:nvGrpSpPr>
      <p:grpSpPr>
        <a:xfrm>
          <a:off x="0" y="0"/>
          <a:ext cx="0" cy="0"/>
          <a:chOff x="0" y="0"/>
          <a:chExt cx="0" cy="0"/>
        </a:xfrm>
      </p:grpSpPr>
      <p:sp>
        <p:nvSpPr>
          <p:cNvPr id="1618" name="Google Shape;1618;gabf9762155_0_25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9" name="Google Shape;1619;gabf9762155_0_25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4"/>
        <p:cNvGrpSpPr/>
        <p:nvPr/>
      </p:nvGrpSpPr>
      <p:grpSpPr>
        <a:xfrm>
          <a:off x="0" y="0"/>
          <a:ext cx="0" cy="0"/>
          <a:chOff x="0" y="0"/>
          <a:chExt cx="0" cy="0"/>
        </a:xfrm>
      </p:grpSpPr>
      <p:sp>
        <p:nvSpPr>
          <p:cNvPr id="4285" name="Google Shape;4285;gd4d592a5c7_0_2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6" name="Google Shape;4286;gd4d592a5c7_0_2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a:off x="1780650" y="1329750"/>
            <a:ext cx="5582700" cy="2370000"/>
          </a:xfrm>
          <a:prstGeom prst="rect">
            <a:avLst/>
          </a:prstGeom>
        </p:spPr>
        <p:txBody>
          <a:bodyPr spcFirstLastPara="1" wrap="square" lIns="91425" tIns="91425" rIns="91425" bIns="91425" anchor="t" anchorCtr="0">
            <a:noAutofit/>
          </a:bodyPr>
          <a:lstStyle>
            <a:lvl1pPr lvl="0">
              <a:spcBef>
                <a:spcPts val="0"/>
              </a:spcBef>
              <a:spcAft>
                <a:spcPts val="0"/>
              </a:spcAft>
              <a:buSzPts val="3500"/>
              <a:buNone/>
              <a:defRPr sz="6500"/>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0" name="Google Shape;10;p2"/>
          <p:cNvSpPr txBox="1">
            <a:spLocks noGrp="1"/>
          </p:cNvSpPr>
          <p:nvPr>
            <p:ph type="subTitle" idx="1"/>
          </p:nvPr>
        </p:nvSpPr>
        <p:spPr>
          <a:xfrm>
            <a:off x="2322000" y="3717725"/>
            <a:ext cx="4500000" cy="4425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1400"/>
              <a:buFont typeface="Roboto Slab Regular"/>
              <a:buNone/>
              <a:defRPr>
                <a:solidFill>
                  <a:schemeClr val="dk1"/>
                </a:solidFill>
                <a:latin typeface="Comfortaa"/>
                <a:ea typeface="Comfortaa"/>
                <a:cs typeface="Comfortaa"/>
                <a:sym typeface="Comfortaa"/>
              </a:defRPr>
            </a:lvl1pPr>
            <a:lvl2pPr lvl="1">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2pPr>
            <a:lvl3pPr lvl="2">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3pPr>
            <a:lvl4pPr lvl="3">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4pPr>
            <a:lvl5pPr lvl="4">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5pPr>
            <a:lvl6pPr lvl="5">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6pPr>
            <a:lvl7pPr lvl="6">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7pPr>
            <a:lvl8pPr lvl="7">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8pPr>
            <a:lvl9pPr lvl="8">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9pPr>
          </a:lstStyle>
          <a:p>
            <a:endParaRPr/>
          </a:p>
        </p:txBody>
      </p:sp>
      <p:grpSp>
        <p:nvGrpSpPr>
          <p:cNvPr id="11" name="Google Shape;11;p2"/>
          <p:cNvGrpSpPr/>
          <p:nvPr/>
        </p:nvGrpSpPr>
        <p:grpSpPr>
          <a:xfrm>
            <a:off x="1804588" y="680830"/>
            <a:ext cx="918671" cy="667251"/>
            <a:chOff x="5211663" y="1358969"/>
            <a:chExt cx="483893" cy="351481"/>
          </a:xfrm>
        </p:grpSpPr>
        <p:sp>
          <p:nvSpPr>
            <p:cNvPr id="12" name="Google Shape;12;p2"/>
            <p:cNvSpPr/>
            <p:nvPr/>
          </p:nvSpPr>
          <p:spPr>
            <a:xfrm>
              <a:off x="5519159" y="1395927"/>
              <a:ext cx="71050" cy="66812"/>
            </a:xfrm>
            <a:custGeom>
              <a:avLst/>
              <a:gdLst/>
              <a:ahLst/>
              <a:cxnLst/>
              <a:rect l="l" t="t" r="r" b="b"/>
              <a:pathLst>
                <a:path w="1040" h="978" extrusionOk="0">
                  <a:moveTo>
                    <a:pt x="914" y="1"/>
                  </a:moveTo>
                  <a:cubicBezTo>
                    <a:pt x="801" y="1"/>
                    <a:pt x="571" y="36"/>
                    <a:pt x="67" y="176"/>
                  </a:cubicBezTo>
                  <a:cubicBezTo>
                    <a:pt x="0" y="198"/>
                    <a:pt x="16" y="324"/>
                    <a:pt x="95" y="324"/>
                  </a:cubicBezTo>
                  <a:cubicBezTo>
                    <a:pt x="102" y="324"/>
                    <a:pt x="109" y="323"/>
                    <a:pt x="116" y="322"/>
                  </a:cubicBezTo>
                  <a:cubicBezTo>
                    <a:pt x="359" y="249"/>
                    <a:pt x="626" y="200"/>
                    <a:pt x="869" y="152"/>
                  </a:cubicBezTo>
                  <a:lnTo>
                    <a:pt x="869" y="152"/>
                  </a:lnTo>
                  <a:cubicBezTo>
                    <a:pt x="796" y="322"/>
                    <a:pt x="626" y="662"/>
                    <a:pt x="505" y="880"/>
                  </a:cubicBezTo>
                  <a:cubicBezTo>
                    <a:pt x="480" y="905"/>
                    <a:pt x="480" y="953"/>
                    <a:pt x="529" y="977"/>
                  </a:cubicBezTo>
                  <a:lnTo>
                    <a:pt x="553" y="977"/>
                  </a:lnTo>
                  <a:cubicBezTo>
                    <a:pt x="577" y="977"/>
                    <a:pt x="602" y="977"/>
                    <a:pt x="602" y="953"/>
                  </a:cubicBezTo>
                  <a:cubicBezTo>
                    <a:pt x="650" y="880"/>
                    <a:pt x="990" y="249"/>
                    <a:pt x="1039" y="127"/>
                  </a:cubicBezTo>
                  <a:cubicBezTo>
                    <a:pt x="1039" y="103"/>
                    <a:pt x="1039" y="79"/>
                    <a:pt x="1039" y="30"/>
                  </a:cubicBezTo>
                  <a:cubicBezTo>
                    <a:pt x="1018" y="20"/>
                    <a:pt x="998" y="1"/>
                    <a:pt x="91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211663" y="1358969"/>
              <a:ext cx="483893" cy="351481"/>
            </a:xfrm>
            <a:custGeom>
              <a:avLst/>
              <a:gdLst/>
              <a:ahLst/>
              <a:cxnLst/>
              <a:rect l="l" t="t" r="r" b="b"/>
              <a:pathLst>
                <a:path w="7083" h="5145" extrusionOk="0">
                  <a:moveTo>
                    <a:pt x="3768" y="0"/>
                  </a:moveTo>
                  <a:cubicBezTo>
                    <a:pt x="3734" y="0"/>
                    <a:pt x="3701" y="4"/>
                    <a:pt x="3670" y="12"/>
                  </a:cubicBezTo>
                  <a:cubicBezTo>
                    <a:pt x="3014" y="207"/>
                    <a:pt x="3232" y="1713"/>
                    <a:pt x="3232" y="1713"/>
                  </a:cubicBezTo>
                  <a:cubicBezTo>
                    <a:pt x="3232" y="1713"/>
                    <a:pt x="1357" y="535"/>
                    <a:pt x="891" y="535"/>
                  </a:cubicBezTo>
                  <a:cubicBezTo>
                    <a:pt x="865" y="535"/>
                    <a:pt x="844" y="539"/>
                    <a:pt x="827" y="547"/>
                  </a:cubicBezTo>
                  <a:cubicBezTo>
                    <a:pt x="366" y="814"/>
                    <a:pt x="1483" y="1664"/>
                    <a:pt x="1483" y="1664"/>
                  </a:cubicBezTo>
                  <a:cubicBezTo>
                    <a:pt x="1483" y="1664"/>
                    <a:pt x="832" y="1473"/>
                    <a:pt x="445" y="1473"/>
                  </a:cubicBezTo>
                  <a:cubicBezTo>
                    <a:pt x="263" y="1473"/>
                    <a:pt x="140" y="1516"/>
                    <a:pt x="171" y="1640"/>
                  </a:cubicBezTo>
                  <a:cubicBezTo>
                    <a:pt x="269" y="2029"/>
                    <a:pt x="1022" y="2490"/>
                    <a:pt x="1022" y="2490"/>
                  </a:cubicBezTo>
                  <a:cubicBezTo>
                    <a:pt x="730" y="2490"/>
                    <a:pt x="439" y="2539"/>
                    <a:pt x="147" y="2587"/>
                  </a:cubicBezTo>
                  <a:cubicBezTo>
                    <a:pt x="1" y="2650"/>
                    <a:pt x="594" y="3616"/>
                    <a:pt x="1664" y="3616"/>
                  </a:cubicBezTo>
                  <a:cubicBezTo>
                    <a:pt x="1835" y="3616"/>
                    <a:pt x="2018" y="3592"/>
                    <a:pt x="2212" y="3535"/>
                  </a:cubicBezTo>
                  <a:lnTo>
                    <a:pt x="2212" y="3535"/>
                  </a:lnTo>
                  <a:lnTo>
                    <a:pt x="1095" y="4506"/>
                  </a:lnTo>
                  <a:cubicBezTo>
                    <a:pt x="1095" y="4506"/>
                    <a:pt x="2102" y="5144"/>
                    <a:pt x="3258" y="5144"/>
                  </a:cubicBezTo>
                  <a:cubicBezTo>
                    <a:pt x="3697" y="5144"/>
                    <a:pt x="4158" y="5052"/>
                    <a:pt x="4593" y="4798"/>
                  </a:cubicBezTo>
                  <a:cubicBezTo>
                    <a:pt x="7083" y="3365"/>
                    <a:pt x="4779" y="0"/>
                    <a:pt x="3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467307" y="1398045"/>
              <a:ext cx="48164" cy="44746"/>
            </a:xfrm>
            <a:custGeom>
              <a:avLst/>
              <a:gdLst/>
              <a:ahLst/>
              <a:cxnLst/>
              <a:rect l="l" t="t" r="r" b="b"/>
              <a:pathLst>
                <a:path w="705" h="655" extrusionOk="0">
                  <a:moveTo>
                    <a:pt x="443" y="1"/>
                  </a:moveTo>
                  <a:cubicBezTo>
                    <a:pt x="395" y="1"/>
                    <a:pt x="349" y="49"/>
                    <a:pt x="365" y="96"/>
                  </a:cubicBezTo>
                  <a:cubicBezTo>
                    <a:pt x="413" y="218"/>
                    <a:pt x="462" y="363"/>
                    <a:pt x="486" y="485"/>
                  </a:cubicBezTo>
                  <a:cubicBezTo>
                    <a:pt x="365" y="388"/>
                    <a:pt x="243" y="291"/>
                    <a:pt x="122" y="169"/>
                  </a:cubicBezTo>
                  <a:cubicBezTo>
                    <a:pt x="110" y="157"/>
                    <a:pt x="92" y="151"/>
                    <a:pt x="73" y="151"/>
                  </a:cubicBezTo>
                  <a:cubicBezTo>
                    <a:pt x="55" y="151"/>
                    <a:pt x="37" y="157"/>
                    <a:pt x="25" y="169"/>
                  </a:cubicBezTo>
                  <a:cubicBezTo>
                    <a:pt x="0" y="218"/>
                    <a:pt x="0" y="266"/>
                    <a:pt x="25" y="291"/>
                  </a:cubicBezTo>
                  <a:cubicBezTo>
                    <a:pt x="340" y="606"/>
                    <a:pt x="462" y="655"/>
                    <a:pt x="535" y="655"/>
                  </a:cubicBezTo>
                  <a:lnTo>
                    <a:pt x="559" y="655"/>
                  </a:lnTo>
                  <a:cubicBezTo>
                    <a:pt x="608" y="631"/>
                    <a:pt x="705" y="582"/>
                    <a:pt x="511" y="48"/>
                  </a:cubicBezTo>
                  <a:cubicBezTo>
                    <a:pt x="494" y="14"/>
                    <a:pt x="468" y="1"/>
                    <a:pt x="44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309630" y="1479885"/>
              <a:ext cx="102954" cy="109167"/>
            </a:xfrm>
            <a:custGeom>
              <a:avLst/>
              <a:gdLst/>
              <a:ahLst/>
              <a:cxnLst/>
              <a:rect l="l" t="t" r="r" b="b"/>
              <a:pathLst>
                <a:path w="1507" h="1598" extrusionOk="0">
                  <a:moveTo>
                    <a:pt x="479" y="1"/>
                  </a:moveTo>
                  <a:cubicBezTo>
                    <a:pt x="444" y="1"/>
                    <a:pt x="427" y="9"/>
                    <a:pt x="414" y="16"/>
                  </a:cubicBezTo>
                  <a:cubicBezTo>
                    <a:pt x="389" y="40"/>
                    <a:pt x="389" y="64"/>
                    <a:pt x="389" y="113"/>
                  </a:cubicBezTo>
                  <a:cubicBezTo>
                    <a:pt x="389" y="210"/>
                    <a:pt x="535" y="380"/>
                    <a:pt x="657" y="477"/>
                  </a:cubicBezTo>
                  <a:cubicBezTo>
                    <a:pt x="1" y="526"/>
                    <a:pt x="1" y="599"/>
                    <a:pt x="1" y="672"/>
                  </a:cubicBezTo>
                  <a:cubicBezTo>
                    <a:pt x="1" y="744"/>
                    <a:pt x="74" y="793"/>
                    <a:pt x="98" y="817"/>
                  </a:cubicBezTo>
                  <a:cubicBezTo>
                    <a:pt x="219" y="890"/>
                    <a:pt x="316" y="963"/>
                    <a:pt x="438" y="1012"/>
                  </a:cubicBezTo>
                  <a:cubicBezTo>
                    <a:pt x="316" y="1036"/>
                    <a:pt x="195" y="1085"/>
                    <a:pt x="98" y="1157"/>
                  </a:cubicBezTo>
                  <a:cubicBezTo>
                    <a:pt x="49" y="1182"/>
                    <a:pt x="49" y="1255"/>
                    <a:pt x="74" y="1303"/>
                  </a:cubicBezTo>
                  <a:cubicBezTo>
                    <a:pt x="185" y="1481"/>
                    <a:pt x="397" y="1598"/>
                    <a:pt x="619" y="1598"/>
                  </a:cubicBezTo>
                  <a:cubicBezTo>
                    <a:pt x="639" y="1598"/>
                    <a:pt x="660" y="1597"/>
                    <a:pt x="681" y="1595"/>
                  </a:cubicBezTo>
                  <a:cubicBezTo>
                    <a:pt x="778" y="1595"/>
                    <a:pt x="875" y="1570"/>
                    <a:pt x="948" y="1546"/>
                  </a:cubicBezTo>
                  <a:cubicBezTo>
                    <a:pt x="997" y="1546"/>
                    <a:pt x="1021" y="1498"/>
                    <a:pt x="997" y="1473"/>
                  </a:cubicBezTo>
                  <a:cubicBezTo>
                    <a:pt x="997" y="1438"/>
                    <a:pt x="971" y="1415"/>
                    <a:pt x="938" y="1415"/>
                  </a:cubicBezTo>
                  <a:cubicBezTo>
                    <a:pt x="925" y="1415"/>
                    <a:pt x="912" y="1418"/>
                    <a:pt x="899" y="1425"/>
                  </a:cubicBezTo>
                  <a:cubicBezTo>
                    <a:pt x="829" y="1446"/>
                    <a:pt x="756" y="1457"/>
                    <a:pt x="683" y="1457"/>
                  </a:cubicBezTo>
                  <a:cubicBezTo>
                    <a:pt x="507" y="1457"/>
                    <a:pt x="333" y="1392"/>
                    <a:pt x="195" y="1255"/>
                  </a:cubicBezTo>
                  <a:cubicBezTo>
                    <a:pt x="365" y="1157"/>
                    <a:pt x="535" y="1109"/>
                    <a:pt x="705" y="1085"/>
                  </a:cubicBezTo>
                  <a:lnTo>
                    <a:pt x="729" y="1085"/>
                  </a:lnTo>
                  <a:cubicBezTo>
                    <a:pt x="754" y="1060"/>
                    <a:pt x="778" y="1036"/>
                    <a:pt x="778" y="1012"/>
                  </a:cubicBezTo>
                  <a:cubicBezTo>
                    <a:pt x="778" y="987"/>
                    <a:pt x="754" y="963"/>
                    <a:pt x="729" y="939"/>
                  </a:cubicBezTo>
                  <a:lnTo>
                    <a:pt x="705" y="939"/>
                  </a:lnTo>
                  <a:cubicBezTo>
                    <a:pt x="511" y="890"/>
                    <a:pt x="341" y="793"/>
                    <a:pt x="171" y="696"/>
                  </a:cubicBezTo>
                  <a:cubicBezTo>
                    <a:pt x="389" y="647"/>
                    <a:pt x="608" y="623"/>
                    <a:pt x="827" y="623"/>
                  </a:cubicBezTo>
                  <a:cubicBezTo>
                    <a:pt x="851" y="623"/>
                    <a:pt x="875" y="599"/>
                    <a:pt x="899" y="574"/>
                  </a:cubicBezTo>
                  <a:cubicBezTo>
                    <a:pt x="899" y="550"/>
                    <a:pt x="899" y="526"/>
                    <a:pt x="875" y="502"/>
                  </a:cubicBezTo>
                  <a:cubicBezTo>
                    <a:pt x="754" y="404"/>
                    <a:pt x="657" y="283"/>
                    <a:pt x="559" y="161"/>
                  </a:cubicBezTo>
                  <a:lnTo>
                    <a:pt x="559" y="161"/>
                  </a:lnTo>
                  <a:cubicBezTo>
                    <a:pt x="851" y="259"/>
                    <a:pt x="1118" y="380"/>
                    <a:pt x="1385" y="526"/>
                  </a:cubicBezTo>
                  <a:cubicBezTo>
                    <a:pt x="1434" y="526"/>
                    <a:pt x="1482" y="526"/>
                    <a:pt x="1482" y="477"/>
                  </a:cubicBezTo>
                  <a:cubicBezTo>
                    <a:pt x="1507" y="429"/>
                    <a:pt x="1482" y="404"/>
                    <a:pt x="1458" y="380"/>
                  </a:cubicBezTo>
                  <a:cubicBezTo>
                    <a:pt x="803" y="61"/>
                    <a:pt x="574" y="1"/>
                    <a:pt x="47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442439" y="1508440"/>
              <a:ext cx="151050" cy="201598"/>
            </a:xfrm>
            <a:custGeom>
              <a:avLst/>
              <a:gdLst/>
              <a:ahLst/>
              <a:cxnLst/>
              <a:rect l="l" t="t" r="r" b="b"/>
              <a:pathLst>
                <a:path w="2211" h="2951" extrusionOk="0">
                  <a:moveTo>
                    <a:pt x="2131" y="1"/>
                  </a:moveTo>
                  <a:cubicBezTo>
                    <a:pt x="2118" y="1"/>
                    <a:pt x="2103" y="4"/>
                    <a:pt x="2089" y="11"/>
                  </a:cubicBezTo>
                  <a:cubicBezTo>
                    <a:pt x="2089" y="11"/>
                    <a:pt x="0" y="982"/>
                    <a:pt x="49" y="2877"/>
                  </a:cubicBezTo>
                  <a:cubicBezTo>
                    <a:pt x="49" y="2901"/>
                    <a:pt x="73" y="2950"/>
                    <a:pt x="121" y="2950"/>
                  </a:cubicBezTo>
                  <a:cubicBezTo>
                    <a:pt x="170" y="2950"/>
                    <a:pt x="194" y="2901"/>
                    <a:pt x="194" y="2877"/>
                  </a:cubicBezTo>
                  <a:cubicBezTo>
                    <a:pt x="170" y="1080"/>
                    <a:pt x="2138" y="132"/>
                    <a:pt x="2162" y="132"/>
                  </a:cubicBezTo>
                  <a:cubicBezTo>
                    <a:pt x="2186" y="108"/>
                    <a:pt x="2211" y="84"/>
                    <a:pt x="2186" y="35"/>
                  </a:cubicBezTo>
                  <a:cubicBezTo>
                    <a:pt x="2186" y="18"/>
                    <a:pt x="2162" y="1"/>
                    <a:pt x="213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288687" y="2161953"/>
            <a:ext cx="1217483" cy="962421"/>
            <a:chOff x="855987" y="2204128"/>
            <a:chExt cx="1217483" cy="962421"/>
          </a:xfrm>
        </p:grpSpPr>
        <p:grpSp>
          <p:nvGrpSpPr>
            <p:cNvPr id="18" name="Google Shape;18;p2"/>
            <p:cNvGrpSpPr/>
            <p:nvPr/>
          </p:nvGrpSpPr>
          <p:grpSpPr>
            <a:xfrm>
              <a:off x="855987" y="2204128"/>
              <a:ext cx="1146639" cy="962421"/>
              <a:chOff x="958238" y="2157575"/>
              <a:chExt cx="1115191" cy="936025"/>
            </a:xfrm>
          </p:grpSpPr>
          <p:sp>
            <p:nvSpPr>
              <p:cNvPr id="19" name="Google Shape;19;p2"/>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3899728" y="427073"/>
            <a:ext cx="1651683" cy="719972"/>
            <a:chOff x="3965010" y="571479"/>
            <a:chExt cx="1651683" cy="719972"/>
          </a:xfrm>
        </p:grpSpPr>
        <p:grpSp>
          <p:nvGrpSpPr>
            <p:cNvPr id="27" name="Google Shape;27;p2"/>
            <p:cNvGrpSpPr/>
            <p:nvPr/>
          </p:nvGrpSpPr>
          <p:grpSpPr>
            <a:xfrm>
              <a:off x="3965010" y="571479"/>
              <a:ext cx="1446820" cy="719972"/>
              <a:chOff x="3953250" y="571500"/>
              <a:chExt cx="1383325" cy="766825"/>
            </a:xfrm>
          </p:grpSpPr>
          <p:grpSp>
            <p:nvGrpSpPr>
              <p:cNvPr id="28" name="Google Shape;28;p2"/>
              <p:cNvGrpSpPr/>
              <p:nvPr/>
            </p:nvGrpSpPr>
            <p:grpSpPr>
              <a:xfrm>
                <a:off x="3953250" y="571500"/>
                <a:ext cx="1383166" cy="669650"/>
                <a:chOff x="897088" y="2374675"/>
                <a:chExt cx="1383166" cy="669650"/>
              </a:xfrm>
            </p:grpSpPr>
            <p:sp>
              <p:nvSpPr>
                <p:cNvPr id="29" name="Google Shape;29;p2"/>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35;p2"/>
          <p:cNvGrpSpPr/>
          <p:nvPr/>
        </p:nvGrpSpPr>
        <p:grpSpPr>
          <a:xfrm>
            <a:off x="7251412" y="3717734"/>
            <a:ext cx="1015806" cy="1444639"/>
            <a:chOff x="-1047799" y="3300294"/>
            <a:chExt cx="413467" cy="588041"/>
          </a:xfrm>
        </p:grpSpPr>
        <p:sp>
          <p:nvSpPr>
            <p:cNvPr id="36" name="Google Shape;36;p2"/>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 name="Google Shape;48;p2"/>
          <p:cNvGrpSpPr/>
          <p:nvPr/>
        </p:nvGrpSpPr>
        <p:grpSpPr>
          <a:xfrm rot="1386123">
            <a:off x="880040" y="3648935"/>
            <a:ext cx="1073209" cy="1808370"/>
            <a:chOff x="-653265" y="1899986"/>
            <a:chExt cx="171302" cy="288619"/>
          </a:xfrm>
        </p:grpSpPr>
        <p:sp>
          <p:nvSpPr>
            <p:cNvPr id="49" name="Google Shape;49;p2"/>
            <p:cNvSpPr/>
            <p:nvPr/>
          </p:nvSpPr>
          <p:spPr>
            <a:xfrm>
              <a:off x="-651356" y="1997166"/>
              <a:ext cx="32212" cy="26798"/>
            </a:xfrm>
            <a:custGeom>
              <a:avLst/>
              <a:gdLst/>
              <a:ahLst/>
              <a:cxnLst/>
              <a:rect l="l" t="t" r="r" b="b"/>
              <a:pathLst>
                <a:path w="827" h="688" extrusionOk="0">
                  <a:moveTo>
                    <a:pt x="462" y="80"/>
                  </a:moveTo>
                  <a:cubicBezTo>
                    <a:pt x="802" y="80"/>
                    <a:pt x="802" y="591"/>
                    <a:pt x="462" y="591"/>
                  </a:cubicBezTo>
                  <a:cubicBezTo>
                    <a:pt x="122" y="591"/>
                    <a:pt x="122" y="80"/>
                    <a:pt x="462" y="80"/>
                  </a:cubicBezTo>
                  <a:close/>
                  <a:moveTo>
                    <a:pt x="470" y="0"/>
                  </a:moveTo>
                  <a:cubicBezTo>
                    <a:pt x="381" y="0"/>
                    <a:pt x="291" y="33"/>
                    <a:pt x="219" y="105"/>
                  </a:cubicBezTo>
                  <a:cubicBezTo>
                    <a:pt x="0" y="323"/>
                    <a:pt x="146" y="688"/>
                    <a:pt x="462" y="688"/>
                  </a:cubicBezTo>
                  <a:cubicBezTo>
                    <a:pt x="656" y="688"/>
                    <a:pt x="826" y="542"/>
                    <a:pt x="826" y="348"/>
                  </a:cubicBezTo>
                  <a:cubicBezTo>
                    <a:pt x="826" y="136"/>
                    <a:pt x="651" y="0"/>
                    <a:pt x="4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527106" y="1913930"/>
              <a:ext cx="45143" cy="47052"/>
            </a:xfrm>
            <a:custGeom>
              <a:avLst/>
              <a:gdLst/>
              <a:ahLst/>
              <a:cxnLst/>
              <a:rect l="l" t="t" r="r" b="b"/>
              <a:pathLst>
                <a:path w="1159" h="1208" extrusionOk="0">
                  <a:moveTo>
                    <a:pt x="626" y="1"/>
                  </a:moveTo>
                  <a:cubicBezTo>
                    <a:pt x="368" y="1"/>
                    <a:pt x="163" y="396"/>
                    <a:pt x="163" y="396"/>
                  </a:cubicBezTo>
                  <a:cubicBezTo>
                    <a:pt x="0" y="997"/>
                    <a:pt x="317" y="1207"/>
                    <a:pt x="551" y="1207"/>
                  </a:cubicBezTo>
                  <a:cubicBezTo>
                    <a:pt x="666" y="1207"/>
                    <a:pt x="762" y="1156"/>
                    <a:pt x="770" y="1076"/>
                  </a:cubicBezTo>
                  <a:cubicBezTo>
                    <a:pt x="794" y="833"/>
                    <a:pt x="479" y="736"/>
                    <a:pt x="479" y="736"/>
                  </a:cubicBezTo>
                  <a:cubicBezTo>
                    <a:pt x="479" y="736"/>
                    <a:pt x="1159" y="396"/>
                    <a:pt x="819" y="80"/>
                  </a:cubicBezTo>
                  <a:cubicBezTo>
                    <a:pt x="753" y="23"/>
                    <a:pt x="688" y="1"/>
                    <a:pt x="6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64303" y="1911944"/>
              <a:ext cx="42728" cy="46273"/>
            </a:xfrm>
            <a:custGeom>
              <a:avLst/>
              <a:gdLst/>
              <a:ahLst/>
              <a:cxnLst/>
              <a:rect l="l" t="t" r="r" b="b"/>
              <a:pathLst>
                <a:path w="1097" h="1188" extrusionOk="0">
                  <a:moveTo>
                    <a:pt x="548" y="1"/>
                  </a:moveTo>
                  <a:cubicBezTo>
                    <a:pt x="491" y="1"/>
                    <a:pt x="429" y="17"/>
                    <a:pt x="365" y="58"/>
                  </a:cubicBezTo>
                  <a:cubicBezTo>
                    <a:pt x="0" y="301"/>
                    <a:pt x="680" y="738"/>
                    <a:pt x="680" y="738"/>
                  </a:cubicBezTo>
                  <a:cubicBezTo>
                    <a:pt x="680" y="738"/>
                    <a:pt x="340" y="811"/>
                    <a:pt x="340" y="1030"/>
                  </a:cubicBezTo>
                  <a:cubicBezTo>
                    <a:pt x="349" y="1120"/>
                    <a:pt x="464" y="1188"/>
                    <a:pt x="597" y="1188"/>
                  </a:cubicBezTo>
                  <a:cubicBezTo>
                    <a:pt x="821" y="1188"/>
                    <a:pt x="1097" y="1000"/>
                    <a:pt x="1021" y="422"/>
                  </a:cubicBezTo>
                  <a:cubicBezTo>
                    <a:pt x="1021" y="422"/>
                    <a:pt x="835" y="1"/>
                    <a:pt x="54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25509" y="1900921"/>
              <a:ext cx="20838" cy="20877"/>
            </a:xfrm>
            <a:custGeom>
              <a:avLst/>
              <a:gdLst/>
              <a:ahLst/>
              <a:cxnLst/>
              <a:rect l="l" t="t" r="r" b="b"/>
              <a:pathLst>
                <a:path w="535" h="536" extrusionOk="0">
                  <a:moveTo>
                    <a:pt x="462" y="1"/>
                  </a:moveTo>
                  <a:cubicBezTo>
                    <a:pt x="292" y="25"/>
                    <a:pt x="0" y="195"/>
                    <a:pt x="49" y="487"/>
                  </a:cubicBezTo>
                  <a:cubicBezTo>
                    <a:pt x="49" y="511"/>
                    <a:pt x="73" y="535"/>
                    <a:pt x="97" y="535"/>
                  </a:cubicBezTo>
                  <a:lnTo>
                    <a:pt x="122" y="535"/>
                  </a:lnTo>
                  <a:cubicBezTo>
                    <a:pt x="146" y="535"/>
                    <a:pt x="146" y="511"/>
                    <a:pt x="146" y="487"/>
                  </a:cubicBezTo>
                  <a:cubicBezTo>
                    <a:pt x="97" y="171"/>
                    <a:pt x="462" y="98"/>
                    <a:pt x="486" y="98"/>
                  </a:cubicBezTo>
                  <a:cubicBezTo>
                    <a:pt x="510" y="74"/>
                    <a:pt x="535" y="49"/>
                    <a:pt x="510" y="25"/>
                  </a:cubicBezTo>
                  <a:cubicBezTo>
                    <a:pt x="510" y="1"/>
                    <a:pt x="486"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540660" y="1899986"/>
              <a:ext cx="17060" cy="20838"/>
            </a:xfrm>
            <a:custGeom>
              <a:avLst/>
              <a:gdLst/>
              <a:ahLst/>
              <a:cxnLst/>
              <a:rect l="l" t="t" r="r" b="b"/>
              <a:pathLst>
                <a:path w="438" h="535" extrusionOk="0">
                  <a:moveTo>
                    <a:pt x="49" y="1"/>
                  </a:moveTo>
                  <a:cubicBezTo>
                    <a:pt x="1" y="1"/>
                    <a:pt x="1" y="25"/>
                    <a:pt x="1" y="49"/>
                  </a:cubicBezTo>
                  <a:cubicBezTo>
                    <a:pt x="1" y="98"/>
                    <a:pt x="25" y="98"/>
                    <a:pt x="49" y="98"/>
                  </a:cubicBezTo>
                  <a:cubicBezTo>
                    <a:pt x="98" y="98"/>
                    <a:pt x="146" y="122"/>
                    <a:pt x="195" y="146"/>
                  </a:cubicBezTo>
                  <a:cubicBezTo>
                    <a:pt x="292" y="243"/>
                    <a:pt x="341" y="365"/>
                    <a:pt x="341" y="511"/>
                  </a:cubicBezTo>
                  <a:cubicBezTo>
                    <a:pt x="341" y="535"/>
                    <a:pt x="365" y="535"/>
                    <a:pt x="389" y="535"/>
                  </a:cubicBezTo>
                  <a:cubicBezTo>
                    <a:pt x="414" y="535"/>
                    <a:pt x="438" y="511"/>
                    <a:pt x="438" y="486"/>
                  </a:cubicBezTo>
                  <a:cubicBezTo>
                    <a:pt x="438" y="341"/>
                    <a:pt x="365" y="171"/>
                    <a:pt x="243" y="73"/>
                  </a:cubicBezTo>
                  <a:cubicBezTo>
                    <a:pt x="195" y="25"/>
                    <a:pt x="122"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53265" y="1974731"/>
              <a:ext cx="137260" cy="213874"/>
            </a:xfrm>
            <a:custGeom>
              <a:avLst/>
              <a:gdLst/>
              <a:ahLst/>
              <a:cxnLst/>
              <a:rect l="l" t="t" r="r" b="b"/>
              <a:pathLst>
                <a:path w="3524" h="5491" extrusionOk="0">
                  <a:moveTo>
                    <a:pt x="3353" y="1"/>
                  </a:moveTo>
                  <a:cubicBezTo>
                    <a:pt x="3329" y="25"/>
                    <a:pt x="3329" y="49"/>
                    <a:pt x="3329" y="73"/>
                  </a:cubicBezTo>
                  <a:cubicBezTo>
                    <a:pt x="3353" y="122"/>
                    <a:pt x="3377" y="171"/>
                    <a:pt x="3377" y="244"/>
                  </a:cubicBezTo>
                  <a:cubicBezTo>
                    <a:pt x="3377" y="268"/>
                    <a:pt x="3402" y="268"/>
                    <a:pt x="3426" y="268"/>
                  </a:cubicBezTo>
                  <a:cubicBezTo>
                    <a:pt x="3450" y="268"/>
                    <a:pt x="3475" y="244"/>
                    <a:pt x="3475" y="219"/>
                  </a:cubicBezTo>
                  <a:cubicBezTo>
                    <a:pt x="3450" y="98"/>
                    <a:pt x="3426" y="25"/>
                    <a:pt x="3426" y="25"/>
                  </a:cubicBezTo>
                  <a:cubicBezTo>
                    <a:pt x="3402" y="1"/>
                    <a:pt x="3377" y="1"/>
                    <a:pt x="3353" y="1"/>
                  </a:cubicBezTo>
                  <a:close/>
                  <a:moveTo>
                    <a:pt x="3465" y="377"/>
                  </a:moveTo>
                  <a:cubicBezTo>
                    <a:pt x="3438" y="377"/>
                    <a:pt x="3414" y="389"/>
                    <a:pt x="3426" y="414"/>
                  </a:cubicBezTo>
                  <a:cubicBezTo>
                    <a:pt x="3426" y="462"/>
                    <a:pt x="3426" y="535"/>
                    <a:pt x="3426" y="584"/>
                  </a:cubicBezTo>
                  <a:lnTo>
                    <a:pt x="3426" y="608"/>
                  </a:lnTo>
                  <a:cubicBezTo>
                    <a:pt x="3426" y="632"/>
                    <a:pt x="3450" y="656"/>
                    <a:pt x="3475" y="656"/>
                  </a:cubicBezTo>
                  <a:cubicBezTo>
                    <a:pt x="3499" y="656"/>
                    <a:pt x="3499" y="632"/>
                    <a:pt x="3523" y="632"/>
                  </a:cubicBezTo>
                  <a:lnTo>
                    <a:pt x="3523" y="584"/>
                  </a:lnTo>
                  <a:cubicBezTo>
                    <a:pt x="3523" y="535"/>
                    <a:pt x="3523" y="486"/>
                    <a:pt x="3523" y="414"/>
                  </a:cubicBezTo>
                  <a:cubicBezTo>
                    <a:pt x="3523" y="389"/>
                    <a:pt x="3493" y="377"/>
                    <a:pt x="3465" y="377"/>
                  </a:cubicBezTo>
                  <a:close/>
                  <a:moveTo>
                    <a:pt x="3450" y="754"/>
                  </a:moveTo>
                  <a:cubicBezTo>
                    <a:pt x="3426" y="754"/>
                    <a:pt x="3402" y="754"/>
                    <a:pt x="3402" y="778"/>
                  </a:cubicBezTo>
                  <a:cubicBezTo>
                    <a:pt x="3402" y="851"/>
                    <a:pt x="3377" y="899"/>
                    <a:pt x="3353" y="948"/>
                  </a:cubicBezTo>
                  <a:cubicBezTo>
                    <a:pt x="3329" y="972"/>
                    <a:pt x="3353" y="997"/>
                    <a:pt x="3377" y="1021"/>
                  </a:cubicBezTo>
                  <a:lnTo>
                    <a:pt x="3402" y="1021"/>
                  </a:lnTo>
                  <a:cubicBezTo>
                    <a:pt x="3426" y="1021"/>
                    <a:pt x="3426" y="997"/>
                    <a:pt x="3426" y="997"/>
                  </a:cubicBezTo>
                  <a:cubicBezTo>
                    <a:pt x="3450" y="924"/>
                    <a:pt x="3475" y="875"/>
                    <a:pt x="3499" y="802"/>
                  </a:cubicBezTo>
                  <a:cubicBezTo>
                    <a:pt x="3499" y="778"/>
                    <a:pt x="3475" y="754"/>
                    <a:pt x="3450" y="754"/>
                  </a:cubicBezTo>
                  <a:close/>
                  <a:moveTo>
                    <a:pt x="2576" y="899"/>
                  </a:moveTo>
                  <a:cubicBezTo>
                    <a:pt x="2503" y="924"/>
                    <a:pt x="2430" y="997"/>
                    <a:pt x="2406" y="1045"/>
                  </a:cubicBezTo>
                  <a:cubicBezTo>
                    <a:pt x="2406" y="1069"/>
                    <a:pt x="2406" y="1118"/>
                    <a:pt x="2430" y="1118"/>
                  </a:cubicBezTo>
                  <a:lnTo>
                    <a:pt x="2454" y="1118"/>
                  </a:lnTo>
                  <a:cubicBezTo>
                    <a:pt x="2479" y="1118"/>
                    <a:pt x="2479" y="1118"/>
                    <a:pt x="2503" y="1094"/>
                  </a:cubicBezTo>
                  <a:cubicBezTo>
                    <a:pt x="2503" y="1045"/>
                    <a:pt x="2551" y="1021"/>
                    <a:pt x="2600" y="997"/>
                  </a:cubicBezTo>
                  <a:cubicBezTo>
                    <a:pt x="2649" y="972"/>
                    <a:pt x="2624" y="899"/>
                    <a:pt x="2576" y="899"/>
                  </a:cubicBezTo>
                  <a:close/>
                  <a:moveTo>
                    <a:pt x="2722" y="948"/>
                  </a:moveTo>
                  <a:cubicBezTo>
                    <a:pt x="2697" y="972"/>
                    <a:pt x="2697" y="997"/>
                    <a:pt x="2722" y="1021"/>
                  </a:cubicBezTo>
                  <a:cubicBezTo>
                    <a:pt x="2770" y="1045"/>
                    <a:pt x="2794" y="1094"/>
                    <a:pt x="2819" y="1142"/>
                  </a:cubicBezTo>
                  <a:cubicBezTo>
                    <a:pt x="2843" y="1167"/>
                    <a:pt x="2843" y="1167"/>
                    <a:pt x="2867" y="1167"/>
                  </a:cubicBezTo>
                  <a:lnTo>
                    <a:pt x="2916" y="1191"/>
                  </a:lnTo>
                  <a:cubicBezTo>
                    <a:pt x="2916" y="1167"/>
                    <a:pt x="2940" y="1142"/>
                    <a:pt x="2916" y="1118"/>
                  </a:cubicBezTo>
                  <a:cubicBezTo>
                    <a:pt x="2892" y="1045"/>
                    <a:pt x="2843" y="997"/>
                    <a:pt x="2794" y="948"/>
                  </a:cubicBezTo>
                  <a:close/>
                  <a:moveTo>
                    <a:pt x="3268" y="1078"/>
                  </a:moveTo>
                  <a:cubicBezTo>
                    <a:pt x="3256" y="1078"/>
                    <a:pt x="3243" y="1082"/>
                    <a:pt x="3232" y="1094"/>
                  </a:cubicBezTo>
                  <a:cubicBezTo>
                    <a:pt x="3207" y="1142"/>
                    <a:pt x="3159" y="1167"/>
                    <a:pt x="3110" y="1215"/>
                  </a:cubicBezTo>
                  <a:cubicBezTo>
                    <a:pt x="3086" y="1215"/>
                    <a:pt x="3086" y="1239"/>
                    <a:pt x="3110" y="1264"/>
                  </a:cubicBezTo>
                  <a:cubicBezTo>
                    <a:pt x="3110" y="1288"/>
                    <a:pt x="3134" y="1288"/>
                    <a:pt x="3159" y="1288"/>
                  </a:cubicBezTo>
                  <a:cubicBezTo>
                    <a:pt x="3207" y="1264"/>
                    <a:pt x="3256" y="1215"/>
                    <a:pt x="3305" y="1167"/>
                  </a:cubicBezTo>
                  <a:cubicBezTo>
                    <a:pt x="3342" y="1129"/>
                    <a:pt x="3308" y="1078"/>
                    <a:pt x="3268" y="1078"/>
                  </a:cubicBezTo>
                  <a:close/>
                  <a:moveTo>
                    <a:pt x="2469" y="1197"/>
                  </a:moveTo>
                  <a:cubicBezTo>
                    <a:pt x="2460" y="1197"/>
                    <a:pt x="2454" y="1203"/>
                    <a:pt x="2454" y="1215"/>
                  </a:cubicBezTo>
                  <a:cubicBezTo>
                    <a:pt x="2430" y="1215"/>
                    <a:pt x="2406" y="1264"/>
                    <a:pt x="2430" y="1264"/>
                  </a:cubicBezTo>
                  <a:cubicBezTo>
                    <a:pt x="2479" y="1337"/>
                    <a:pt x="2527" y="1385"/>
                    <a:pt x="2600" y="1385"/>
                  </a:cubicBezTo>
                  <a:lnTo>
                    <a:pt x="2624" y="1410"/>
                  </a:lnTo>
                  <a:cubicBezTo>
                    <a:pt x="2649" y="1410"/>
                    <a:pt x="2673" y="1385"/>
                    <a:pt x="2673" y="1361"/>
                  </a:cubicBezTo>
                  <a:cubicBezTo>
                    <a:pt x="2673" y="1337"/>
                    <a:pt x="2649" y="1288"/>
                    <a:pt x="2624" y="1288"/>
                  </a:cubicBezTo>
                  <a:cubicBezTo>
                    <a:pt x="2576" y="1288"/>
                    <a:pt x="2527" y="1264"/>
                    <a:pt x="2503" y="1215"/>
                  </a:cubicBezTo>
                  <a:cubicBezTo>
                    <a:pt x="2491" y="1203"/>
                    <a:pt x="2479" y="1197"/>
                    <a:pt x="2469" y="1197"/>
                  </a:cubicBezTo>
                  <a:close/>
                  <a:moveTo>
                    <a:pt x="2958" y="1253"/>
                  </a:moveTo>
                  <a:cubicBezTo>
                    <a:pt x="2954" y="1253"/>
                    <a:pt x="2948" y="1256"/>
                    <a:pt x="2940" y="1264"/>
                  </a:cubicBezTo>
                  <a:cubicBezTo>
                    <a:pt x="2916" y="1264"/>
                    <a:pt x="2892" y="1264"/>
                    <a:pt x="2892" y="1288"/>
                  </a:cubicBezTo>
                  <a:lnTo>
                    <a:pt x="2794" y="1312"/>
                  </a:lnTo>
                  <a:cubicBezTo>
                    <a:pt x="2790" y="1310"/>
                    <a:pt x="2786" y="1309"/>
                    <a:pt x="2782" y="1309"/>
                  </a:cubicBezTo>
                  <a:cubicBezTo>
                    <a:pt x="2746" y="1309"/>
                    <a:pt x="2750" y="1410"/>
                    <a:pt x="2794" y="1410"/>
                  </a:cubicBezTo>
                  <a:cubicBezTo>
                    <a:pt x="2843" y="1410"/>
                    <a:pt x="2867" y="1385"/>
                    <a:pt x="2916" y="1385"/>
                  </a:cubicBezTo>
                  <a:cubicBezTo>
                    <a:pt x="2916" y="1410"/>
                    <a:pt x="2916" y="1458"/>
                    <a:pt x="2916" y="1482"/>
                  </a:cubicBezTo>
                  <a:cubicBezTo>
                    <a:pt x="2916" y="1507"/>
                    <a:pt x="2940" y="1531"/>
                    <a:pt x="2964" y="1531"/>
                  </a:cubicBezTo>
                  <a:lnTo>
                    <a:pt x="2989" y="1531"/>
                  </a:lnTo>
                  <a:cubicBezTo>
                    <a:pt x="3013" y="1531"/>
                    <a:pt x="3037" y="1507"/>
                    <a:pt x="3037" y="1482"/>
                  </a:cubicBezTo>
                  <a:cubicBezTo>
                    <a:pt x="3013" y="1434"/>
                    <a:pt x="3013" y="1410"/>
                    <a:pt x="3013" y="1361"/>
                  </a:cubicBezTo>
                  <a:cubicBezTo>
                    <a:pt x="3037" y="1361"/>
                    <a:pt x="3037" y="1337"/>
                    <a:pt x="3037" y="1312"/>
                  </a:cubicBezTo>
                  <a:cubicBezTo>
                    <a:pt x="3013" y="1288"/>
                    <a:pt x="3013" y="1264"/>
                    <a:pt x="2989" y="1264"/>
                  </a:cubicBezTo>
                  <a:cubicBezTo>
                    <a:pt x="2973" y="1264"/>
                    <a:pt x="2967" y="1253"/>
                    <a:pt x="2958" y="1253"/>
                  </a:cubicBezTo>
                  <a:close/>
                  <a:moveTo>
                    <a:pt x="2989" y="1628"/>
                  </a:moveTo>
                  <a:cubicBezTo>
                    <a:pt x="2964" y="1628"/>
                    <a:pt x="2940" y="1652"/>
                    <a:pt x="2940" y="1677"/>
                  </a:cubicBezTo>
                  <a:cubicBezTo>
                    <a:pt x="2916" y="1725"/>
                    <a:pt x="2916" y="1798"/>
                    <a:pt x="2892" y="1847"/>
                  </a:cubicBezTo>
                  <a:cubicBezTo>
                    <a:pt x="2892" y="1871"/>
                    <a:pt x="2916" y="1895"/>
                    <a:pt x="2940" y="1895"/>
                  </a:cubicBezTo>
                  <a:cubicBezTo>
                    <a:pt x="2964" y="1895"/>
                    <a:pt x="2989" y="1895"/>
                    <a:pt x="2989" y="1871"/>
                  </a:cubicBezTo>
                  <a:cubicBezTo>
                    <a:pt x="3013" y="1798"/>
                    <a:pt x="3013" y="1750"/>
                    <a:pt x="3037" y="1677"/>
                  </a:cubicBezTo>
                  <a:cubicBezTo>
                    <a:pt x="3037" y="1652"/>
                    <a:pt x="3013" y="1628"/>
                    <a:pt x="2989" y="1628"/>
                  </a:cubicBezTo>
                  <a:close/>
                  <a:moveTo>
                    <a:pt x="1628" y="1993"/>
                  </a:moveTo>
                  <a:cubicBezTo>
                    <a:pt x="1604" y="1993"/>
                    <a:pt x="1580" y="2017"/>
                    <a:pt x="1580" y="2041"/>
                  </a:cubicBezTo>
                  <a:cubicBezTo>
                    <a:pt x="1580" y="2065"/>
                    <a:pt x="1604" y="2090"/>
                    <a:pt x="1628" y="2090"/>
                  </a:cubicBezTo>
                  <a:cubicBezTo>
                    <a:pt x="1677" y="2090"/>
                    <a:pt x="1726" y="2090"/>
                    <a:pt x="1750" y="2114"/>
                  </a:cubicBezTo>
                  <a:lnTo>
                    <a:pt x="1823" y="2114"/>
                  </a:lnTo>
                  <a:cubicBezTo>
                    <a:pt x="1823" y="2114"/>
                    <a:pt x="1847" y="2114"/>
                    <a:pt x="1847" y="2090"/>
                  </a:cubicBezTo>
                  <a:cubicBezTo>
                    <a:pt x="1847" y="2065"/>
                    <a:pt x="1847" y="2041"/>
                    <a:pt x="1823" y="2017"/>
                  </a:cubicBezTo>
                  <a:lnTo>
                    <a:pt x="1798" y="2017"/>
                  </a:lnTo>
                  <a:cubicBezTo>
                    <a:pt x="1750" y="1993"/>
                    <a:pt x="1677" y="1993"/>
                    <a:pt x="1628" y="1993"/>
                  </a:cubicBezTo>
                  <a:close/>
                  <a:moveTo>
                    <a:pt x="2892" y="1993"/>
                  </a:moveTo>
                  <a:cubicBezTo>
                    <a:pt x="2867" y="1993"/>
                    <a:pt x="2843" y="1993"/>
                    <a:pt x="2819" y="2017"/>
                  </a:cubicBezTo>
                  <a:cubicBezTo>
                    <a:pt x="2794" y="2065"/>
                    <a:pt x="2770" y="2114"/>
                    <a:pt x="2722" y="2163"/>
                  </a:cubicBezTo>
                  <a:cubicBezTo>
                    <a:pt x="2722" y="2187"/>
                    <a:pt x="2722" y="2211"/>
                    <a:pt x="2722" y="2235"/>
                  </a:cubicBezTo>
                  <a:lnTo>
                    <a:pt x="2794" y="2235"/>
                  </a:lnTo>
                  <a:cubicBezTo>
                    <a:pt x="2843" y="2187"/>
                    <a:pt x="2867" y="2114"/>
                    <a:pt x="2916" y="2065"/>
                  </a:cubicBezTo>
                  <a:cubicBezTo>
                    <a:pt x="2916" y="2041"/>
                    <a:pt x="2916" y="2017"/>
                    <a:pt x="2892" y="1993"/>
                  </a:cubicBezTo>
                  <a:close/>
                  <a:moveTo>
                    <a:pt x="1968" y="2144"/>
                  </a:moveTo>
                  <a:cubicBezTo>
                    <a:pt x="1956" y="2144"/>
                    <a:pt x="1944" y="2150"/>
                    <a:pt x="1944" y="2163"/>
                  </a:cubicBezTo>
                  <a:cubicBezTo>
                    <a:pt x="1920" y="2163"/>
                    <a:pt x="1920" y="2211"/>
                    <a:pt x="1944" y="2211"/>
                  </a:cubicBezTo>
                  <a:cubicBezTo>
                    <a:pt x="1993" y="2260"/>
                    <a:pt x="2017" y="2284"/>
                    <a:pt x="2066" y="2333"/>
                  </a:cubicBezTo>
                  <a:lnTo>
                    <a:pt x="2114" y="2333"/>
                  </a:lnTo>
                  <a:cubicBezTo>
                    <a:pt x="2114" y="2357"/>
                    <a:pt x="2139" y="2357"/>
                    <a:pt x="2139" y="2357"/>
                  </a:cubicBezTo>
                  <a:cubicBezTo>
                    <a:pt x="2163" y="2333"/>
                    <a:pt x="2163" y="2308"/>
                    <a:pt x="2139" y="2284"/>
                  </a:cubicBezTo>
                  <a:cubicBezTo>
                    <a:pt x="2114" y="2235"/>
                    <a:pt x="2066" y="2187"/>
                    <a:pt x="1993" y="2163"/>
                  </a:cubicBezTo>
                  <a:cubicBezTo>
                    <a:pt x="1993" y="2150"/>
                    <a:pt x="1981" y="2144"/>
                    <a:pt x="1968" y="2144"/>
                  </a:cubicBezTo>
                  <a:close/>
                  <a:moveTo>
                    <a:pt x="1531" y="2114"/>
                  </a:moveTo>
                  <a:cubicBezTo>
                    <a:pt x="1507" y="2114"/>
                    <a:pt x="1483" y="2138"/>
                    <a:pt x="1483" y="2163"/>
                  </a:cubicBezTo>
                  <a:cubicBezTo>
                    <a:pt x="1483" y="2235"/>
                    <a:pt x="1507" y="2308"/>
                    <a:pt x="1555" y="2357"/>
                  </a:cubicBezTo>
                  <a:cubicBezTo>
                    <a:pt x="1555" y="2357"/>
                    <a:pt x="1580" y="2381"/>
                    <a:pt x="1604" y="2381"/>
                  </a:cubicBezTo>
                  <a:cubicBezTo>
                    <a:pt x="1604" y="2381"/>
                    <a:pt x="1628" y="2381"/>
                    <a:pt x="1628" y="2357"/>
                  </a:cubicBezTo>
                  <a:cubicBezTo>
                    <a:pt x="1653" y="2357"/>
                    <a:pt x="1653" y="2308"/>
                    <a:pt x="1628" y="2308"/>
                  </a:cubicBezTo>
                  <a:cubicBezTo>
                    <a:pt x="1580" y="2260"/>
                    <a:pt x="1580" y="2211"/>
                    <a:pt x="1555" y="2163"/>
                  </a:cubicBezTo>
                  <a:cubicBezTo>
                    <a:pt x="1580" y="2138"/>
                    <a:pt x="1555" y="2114"/>
                    <a:pt x="1531" y="2114"/>
                  </a:cubicBezTo>
                  <a:close/>
                  <a:moveTo>
                    <a:pt x="2637" y="2266"/>
                  </a:moveTo>
                  <a:cubicBezTo>
                    <a:pt x="2624" y="2266"/>
                    <a:pt x="2612" y="2272"/>
                    <a:pt x="2600" y="2284"/>
                  </a:cubicBezTo>
                  <a:cubicBezTo>
                    <a:pt x="2551" y="2308"/>
                    <a:pt x="2503" y="2333"/>
                    <a:pt x="2454" y="2357"/>
                  </a:cubicBezTo>
                  <a:cubicBezTo>
                    <a:pt x="2406" y="2381"/>
                    <a:pt x="2406" y="2406"/>
                    <a:pt x="2430" y="2430"/>
                  </a:cubicBezTo>
                  <a:cubicBezTo>
                    <a:pt x="2430" y="2454"/>
                    <a:pt x="2430" y="2454"/>
                    <a:pt x="2454" y="2454"/>
                  </a:cubicBezTo>
                  <a:lnTo>
                    <a:pt x="2503" y="2430"/>
                  </a:lnTo>
                  <a:cubicBezTo>
                    <a:pt x="2551" y="2406"/>
                    <a:pt x="2600" y="2381"/>
                    <a:pt x="2673" y="2333"/>
                  </a:cubicBezTo>
                  <a:cubicBezTo>
                    <a:pt x="2673" y="2333"/>
                    <a:pt x="2673" y="2284"/>
                    <a:pt x="2673" y="2284"/>
                  </a:cubicBezTo>
                  <a:cubicBezTo>
                    <a:pt x="2661" y="2272"/>
                    <a:pt x="2649" y="2266"/>
                    <a:pt x="2637" y="2266"/>
                  </a:cubicBezTo>
                  <a:close/>
                  <a:moveTo>
                    <a:pt x="1748" y="2395"/>
                  </a:moveTo>
                  <a:cubicBezTo>
                    <a:pt x="1726" y="2395"/>
                    <a:pt x="1701" y="2413"/>
                    <a:pt x="1701" y="2430"/>
                  </a:cubicBezTo>
                  <a:cubicBezTo>
                    <a:pt x="1677" y="2454"/>
                    <a:pt x="1701" y="2478"/>
                    <a:pt x="1726" y="2478"/>
                  </a:cubicBezTo>
                  <a:cubicBezTo>
                    <a:pt x="1774" y="2527"/>
                    <a:pt x="1847" y="2527"/>
                    <a:pt x="1920" y="2551"/>
                  </a:cubicBezTo>
                  <a:cubicBezTo>
                    <a:pt x="1968" y="2527"/>
                    <a:pt x="1968" y="2478"/>
                    <a:pt x="1920" y="2454"/>
                  </a:cubicBezTo>
                  <a:cubicBezTo>
                    <a:pt x="1871" y="2454"/>
                    <a:pt x="1823" y="2430"/>
                    <a:pt x="1774" y="2406"/>
                  </a:cubicBezTo>
                  <a:cubicBezTo>
                    <a:pt x="1767" y="2398"/>
                    <a:pt x="1758" y="2395"/>
                    <a:pt x="1748" y="2395"/>
                  </a:cubicBezTo>
                  <a:close/>
                  <a:moveTo>
                    <a:pt x="2208" y="2395"/>
                  </a:moveTo>
                  <a:cubicBezTo>
                    <a:pt x="2201" y="2395"/>
                    <a:pt x="2194" y="2398"/>
                    <a:pt x="2187" y="2406"/>
                  </a:cubicBezTo>
                  <a:cubicBezTo>
                    <a:pt x="2163" y="2406"/>
                    <a:pt x="2139" y="2430"/>
                    <a:pt x="2139" y="2454"/>
                  </a:cubicBezTo>
                  <a:lnTo>
                    <a:pt x="2090" y="2454"/>
                  </a:lnTo>
                  <a:cubicBezTo>
                    <a:pt x="2066" y="2454"/>
                    <a:pt x="2041" y="2478"/>
                    <a:pt x="2041" y="2503"/>
                  </a:cubicBezTo>
                  <a:cubicBezTo>
                    <a:pt x="2041" y="2527"/>
                    <a:pt x="2066" y="2551"/>
                    <a:pt x="2090" y="2551"/>
                  </a:cubicBezTo>
                  <a:lnTo>
                    <a:pt x="2187" y="2551"/>
                  </a:lnTo>
                  <a:cubicBezTo>
                    <a:pt x="2187" y="2551"/>
                    <a:pt x="2187" y="2576"/>
                    <a:pt x="2187" y="2600"/>
                  </a:cubicBezTo>
                  <a:lnTo>
                    <a:pt x="2187" y="2624"/>
                  </a:lnTo>
                  <a:cubicBezTo>
                    <a:pt x="2163" y="2648"/>
                    <a:pt x="2187" y="2673"/>
                    <a:pt x="2211" y="2673"/>
                  </a:cubicBezTo>
                  <a:lnTo>
                    <a:pt x="2236" y="2673"/>
                  </a:lnTo>
                  <a:cubicBezTo>
                    <a:pt x="2260" y="2673"/>
                    <a:pt x="2260" y="2648"/>
                    <a:pt x="2260" y="2624"/>
                  </a:cubicBezTo>
                  <a:lnTo>
                    <a:pt x="2260" y="2600"/>
                  </a:lnTo>
                  <a:cubicBezTo>
                    <a:pt x="2260" y="2576"/>
                    <a:pt x="2260" y="2551"/>
                    <a:pt x="2260" y="2527"/>
                  </a:cubicBezTo>
                  <a:lnTo>
                    <a:pt x="2284" y="2527"/>
                  </a:lnTo>
                  <a:cubicBezTo>
                    <a:pt x="2333" y="2478"/>
                    <a:pt x="2309" y="2430"/>
                    <a:pt x="2260" y="2430"/>
                  </a:cubicBezTo>
                  <a:lnTo>
                    <a:pt x="2236" y="2430"/>
                  </a:lnTo>
                  <a:cubicBezTo>
                    <a:pt x="2236" y="2413"/>
                    <a:pt x="2224" y="2395"/>
                    <a:pt x="2208" y="2395"/>
                  </a:cubicBezTo>
                  <a:close/>
                  <a:moveTo>
                    <a:pt x="2158" y="2774"/>
                  </a:moveTo>
                  <a:cubicBezTo>
                    <a:pt x="2147" y="2774"/>
                    <a:pt x="2139" y="2780"/>
                    <a:pt x="2139" y="2794"/>
                  </a:cubicBezTo>
                  <a:cubicBezTo>
                    <a:pt x="2090" y="2843"/>
                    <a:pt x="2066" y="2891"/>
                    <a:pt x="2041" y="2940"/>
                  </a:cubicBezTo>
                  <a:cubicBezTo>
                    <a:pt x="2017" y="2964"/>
                    <a:pt x="2017" y="2989"/>
                    <a:pt x="2041" y="3013"/>
                  </a:cubicBezTo>
                  <a:lnTo>
                    <a:pt x="2090" y="3013"/>
                  </a:lnTo>
                  <a:cubicBezTo>
                    <a:pt x="2139" y="2964"/>
                    <a:pt x="2187" y="2916"/>
                    <a:pt x="2211" y="2843"/>
                  </a:cubicBezTo>
                  <a:cubicBezTo>
                    <a:pt x="2229" y="2808"/>
                    <a:pt x="2185" y="2774"/>
                    <a:pt x="2158" y="2774"/>
                  </a:cubicBezTo>
                  <a:close/>
                  <a:moveTo>
                    <a:pt x="1943" y="3045"/>
                  </a:moveTo>
                  <a:cubicBezTo>
                    <a:pt x="1934" y="3045"/>
                    <a:pt x="1926" y="3050"/>
                    <a:pt x="1920" y="3061"/>
                  </a:cubicBezTo>
                  <a:cubicBezTo>
                    <a:pt x="1871" y="3086"/>
                    <a:pt x="1798" y="3134"/>
                    <a:pt x="1750" y="3183"/>
                  </a:cubicBezTo>
                  <a:cubicBezTo>
                    <a:pt x="1701" y="3207"/>
                    <a:pt x="1726" y="3256"/>
                    <a:pt x="1774" y="3256"/>
                  </a:cubicBezTo>
                  <a:lnTo>
                    <a:pt x="1798" y="3256"/>
                  </a:lnTo>
                  <a:cubicBezTo>
                    <a:pt x="1798" y="3256"/>
                    <a:pt x="1823" y="3256"/>
                    <a:pt x="1823" y="3231"/>
                  </a:cubicBezTo>
                  <a:cubicBezTo>
                    <a:pt x="1871" y="3207"/>
                    <a:pt x="1920" y="3159"/>
                    <a:pt x="1968" y="3134"/>
                  </a:cubicBezTo>
                  <a:cubicBezTo>
                    <a:pt x="2006" y="3097"/>
                    <a:pt x="1971" y="3045"/>
                    <a:pt x="1943" y="3045"/>
                  </a:cubicBezTo>
                  <a:close/>
                  <a:moveTo>
                    <a:pt x="1634" y="3269"/>
                  </a:moveTo>
                  <a:cubicBezTo>
                    <a:pt x="1623" y="3269"/>
                    <a:pt x="1612" y="3272"/>
                    <a:pt x="1604" y="3280"/>
                  </a:cubicBezTo>
                  <a:lnTo>
                    <a:pt x="1580" y="3304"/>
                  </a:lnTo>
                  <a:lnTo>
                    <a:pt x="1458" y="3377"/>
                  </a:lnTo>
                  <a:cubicBezTo>
                    <a:pt x="1434" y="3377"/>
                    <a:pt x="1434" y="3402"/>
                    <a:pt x="1434" y="3426"/>
                  </a:cubicBezTo>
                  <a:cubicBezTo>
                    <a:pt x="1434" y="3450"/>
                    <a:pt x="1458" y="3450"/>
                    <a:pt x="1483" y="3450"/>
                  </a:cubicBezTo>
                  <a:lnTo>
                    <a:pt x="1507" y="3450"/>
                  </a:lnTo>
                  <a:lnTo>
                    <a:pt x="1653" y="3377"/>
                  </a:lnTo>
                  <a:lnTo>
                    <a:pt x="1677" y="3353"/>
                  </a:lnTo>
                  <a:cubicBezTo>
                    <a:pt x="1701" y="3329"/>
                    <a:pt x="1701" y="3304"/>
                    <a:pt x="1677" y="3280"/>
                  </a:cubicBezTo>
                  <a:cubicBezTo>
                    <a:pt x="1677" y="3280"/>
                    <a:pt x="1655" y="3269"/>
                    <a:pt x="1634" y="3269"/>
                  </a:cubicBezTo>
                  <a:close/>
                  <a:moveTo>
                    <a:pt x="1303" y="3461"/>
                  </a:moveTo>
                  <a:cubicBezTo>
                    <a:pt x="1292" y="3461"/>
                    <a:pt x="1278" y="3465"/>
                    <a:pt x="1264" y="3474"/>
                  </a:cubicBezTo>
                  <a:lnTo>
                    <a:pt x="1118" y="3572"/>
                  </a:lnTo>
                  <a:cubicBezTo>
                    <a:pt x="1094" y="3572"/>
                    <a:pt x="1094" y="3620"/>
                    <a:pt x="1118" y="3620"/>
                  </a:cubicBezTo>
                  <a:cubicBezTo>
                    <a:pt x="1118" y="3644"/>
                    <a:pt x="1143" y="3644"/>
                    <a:pt x="1167" y="3644"/>
                  </a:cubicBezTo>
                  <a:lnTo>
                    <a:pt x="1337" y="3547"/>
                  </a:lnTo>
                  <a:cubicBezTo>
                    <a:pt x="1376" y="3528"/>
                    <a:pt x="1352" y="3461"/>
                    <a:pt x="1303" y="3461"/>
                  </a:cubicBezTo>
                  <a:close/>
                  <a:moveTo>
                    <a:pt x="1006" y="3651"/>
                  </a:moveTo>
                  <a:cubicBezTo>
                    <a:pt x="997" y="3651"/>
                    <a:pt x="985" y="3657"/>
                    <a:pt x="972" y="3669"/>
                  </a:cubicBezTo>
                  <a:lnTo>
                    <a:pt x="802" y="3766"/>
                  </a:lnTo>
                  <a:cubicBezTo>
                    <a:pt x="778" y="3766"/>
                    <a:pt x="778" y="3814"/>
                    <a:pt x="802" y="3839"/>
                  </a:cubicBezTo>
                  <a:lnTo>
                    <a:pt x="851" y="3839"/>
                  </a:lnTo>
                  <a:cubicBezTo>
                    <a:pt x="900" y="3814"/>
                    <a:pt x="972" y="3766"/>
                    <a:pt x="1021" y="3742"/>
                  </a:cubicBezTo>
                  <a:cubicBezTo>
                    <a:pt x="1045" y="3717"/>
                    <a:pt x="1045" y="3693"/>
                    <a:pt x="1021" y="3669"/>
                  </a:cubicBezTo>
                  <a:cubicBezTo>
                    <a:pt x="1021" y="3657"/>
                    <a:pt x="1015" y="3651"/>
                    <a:pt x="1006" y="3651"/>
                  </a:cubicBezTo>
                  <a:close/>
                  <a:moveTo>
                    <a:pt x="657" y="3863"/>
                  </a:moveTo>
                  <a:lnTo>
                    <a:pt x="487" y="3985"/>
                  </a:lnTo>
                  <a:cubicBezTo>
                    <a:pt x="487" y="4009"/>
                    <a:pt x="487" y="4033"/>
                    <a:pt x="487" y="4057"/>
                  </a:cubicBezTo>
                  <a:lnTo>
                    <a:pt x="560" y="4057"/>
                  </a:lnTo>
                  <a:lnTo>
                    <a:pt x="705" y="3936"/>
                  </a:lnTo>
                  <a:cubicBezTo>
                    <a:pt x="730" y="3912"/>
                    <a:pt x="730" y="3887"/>
                    <a:pt x="705" y="3863"/>
                  </a:cubicBezTo>
                  <a:close/>
                  <a:moveTo>
                    <a:pt x="385" y="4101"/>
                  </a:moveTo>
                  <a:cubicBezTo>
                    <a:pt x="379" y="4101"/>
                    <a:pt x="372" y="4103"/>
                    <a:pt x="365" y="4106"/>
                  </a:cubicBezTo>
                  <a:cubicBezTo>
                    <a:pt x="317" y="4155"/>
                    <a:pt x="268" y="4203"/>
                    <a:pt x="219" y="4252"/>
                  </a:cubicBezTo>
                  <a:cubicBezTo>
                    <a:pt x="219" y="4276"/>
                    <a:pt x="219" y="4300"/>
                    <a:pt x="219" y="4325"/>
                  </a:cubicBezTo>
                  <a:lnTo>
                    <a:pt x="292" y="4325"/>
                  </a:lnTo>
                  <a:cubicBezTo>
                    <a:pt x="341" y="4276"/>
                    <a:pt x="389" y="4227"/>
                    <a:pt x="438" y="4179"/>
                  </a:cubicBezTo>
                  <a:cubicBezTo>
                    <a:pt x="459" y="4158"/>
                    <a:pt x="426" y="4101"/>
                    <a:pt x="385" y="4101"/>
                  </a:cubicBezTo>
                  <a:close/>
                  <a:moveTo>
                    <a:pt x="137" y="4379"/>
                  </a:moveTo>
                  <a:cubicBezTo>
                    <a:pt x="128" y="4379"/>
                    <a:pt x="122" y="4385"/>
                    <a:pt x="122" y="4397"/>
                  </a:cubicBezTo>
                  <a:cubicBezTo>
                    <a:pt x="74" y="4470"/>
                    <a:pt x="49" y="4519"/>
                    <a:pt x="25" y="4592"/>
                  </a:cubicBezTo>
                  <a:cubicBezTo>
                    <a:pt x="25" y="4616"/>
                    <a:pt x="25" y="4640"/>
                    <a:pt x="49" y="4640"/>
                  </a:cubicBezTo>
                  <a:lnTo>
                    <a:pt x="98" y="4640"/>
                  </a:lnTo>
                  <a:cubicBezTo>
                    <a:pt x="98" y="4640"/>
                    <a:pt x="122" y="4640"/>
                    <a:pt x="122" y="4616"/>
                  </a:cubicBezTo>
                  <a:cubicBezTo>
                    <a:pt x="147" y="4568"/>
                    <a:pt x="171" y="4495"/>
                    <a:pt x="195" y="4446"/>
                  </a:cubicBezTo>
                  <a:cubicBezTo>
                    <a:pt x="195" y="4422"/>
                    <a:pt x="195" y="4397"/>
                    <a:pt x="171" y="4397"/>
                  </a:cubicBezTo>
                  <a:cubicBezTo>
                    <a:pt x="159" y="4385"/>
                    <a:pt x="147" y="4379"/>
                    <a:pt x="137" y="4379"/>
                  </a:cubicBezTo>
                  <a:close/>
                  <a:moveTo>
                    <a:pt x="49" y="4738"/>
                  </a:moveTo>
                  <a:cubicBezTo>
                    <a:pt x="25" y="4738"/>
                    <a:pt x="1" y="4762"/>
                    <a:pt x="1" y="4786"/>
                  </a:cubicBezTo>
                  <a:cubicBezTo>
                    <a:pt x="1" y="4859"/>
                    <a:pt x="25" y="4908"/>
                    <a:pt x="25" y="4981"/>
                  </a:cubicBezTo>
                  <a:cubicBezTo>
                    <a:pt x="49" y="5005"/>
                    <a:pt x="49" y="5005"/>
                    <a:pt x="74" y="5005"/>
                  </a:cubicBezTo>
                  <a:lnTo>
                    <a:pt x="98" y="5005"/>
                  </a:lnTo>
                  <a:cubicBezTo>
                    <a:pt x="122" y="5005"/>
                    <a:pt x="122" y="4981"/>
                    <a:pt x="122" y="4956"/>
                  </a:cubicBezTo>
                  <a:cubicBezTo>
                    <a:pt x="98" y="4908"/>
                    <a:pt x="98" y="4835"/>
                    <a:pt x="98" y="4786"/>
                  </a:cubicBezTo>
                  <a:cubicBezTo>
                    <a:pt x="98" y="4762"/>
                    <a:pt x="74" y="4738"/>
                    <a:pt x="49" y="4738"/>
                  </a:cubicBezTo>
                  <a:close/>
                  <a:moveTo>
                    <a:pt x="144" y="5092"/>
                  </a:moveTo>
                  <a:cubicBezTo>
                    <a:pt x="136" y="5092"/>
                    <a:pt x="129" y="5095"/>
                    <a:pt x="122" y="5102"/>
                  </a:cubicBezTo>
                  <a:cubicBezTo>
                    <a:pt x="98" y="5102"/>
                    <a:pt x="98" y="5151"/>
                    <a:pt x="98" y="5175"/>
                  </a:cubicBezTo>
                  <a:cubicBezTo>
                    <a:pt x="147" y="5223"/>
                    <a:pt x="171" y="5272"/>
                    <a:pt x="219" y="5321"/>
                  </a:cubicBezTo>
                  <a:cubicBezTo>
                    <a:pt x="219" y="5345"/>
                    <a:pt x="244" y="5345"/>
                    <a:pt x="244" y="5345"/>
                  </a:cubicBezTo>
                  <a:lnTo>
                    <a:pt x="292" y="5345"/>
                  </a:lnTo>
                  <a:cubicBezTo>
                    <a:pt x="292" y="5321"/>
                    <a:pt x="292" y="5296"/>
                    <a:pt x="292" y="5272"/>
                  </a:cubicBezTo>
                  <a:cubicBezTo>
                    <a:pt x="244" y="5223"/>
                    <a:pt x="219" y="5175"/>
                    <a:pt x="195" y="5126"/>
                  </a:cubicBezTo>
                  <a:cubicBezTo>
                    <a:pt x="178" y="5109"/>
                    <a:pt x="161" y="5092"/>
                    <a:pt x="144" y="5092"/>
                  </a:cubicBezTo>
                  <a:close/>
                  <a:moveTo>
                    <a:pt x="365" y="5400"/>
                  </a:moveTo>
                  <a:cubicBezTo>
                    <a:pt x="353" y="5400"/>
                    <a:pt x="341" y="5406"/>
                    <a:pt x="341" y="5418"/>
                  </a:cubicBezTo>
                  <a:cubicBezTo>
                    <a:pt x="317" y="5442"/>
                    <a:pt x="317" y="5466"/>
                    <a:pt x="341" y="5491"/>
                  </a:cubicBezTo>
                  <a:lnTo>
                    <a:pt x="389" y="5491"/>
                  </a:lnTo>
                  <a:cubicBezTo>
                    <a:pt x="414" y="5466"/>
                    <a:pt x="414" y="5442"/>
                    <a:pt x="389" y="5418"/>
                  </a:cubicBezTo>
                  <a:cubicBezTo>
                    <a:pt x="389" y="5406"/>
                    <a:pt x="377" y="5400"/>
                    <a:pt x="365" y="540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5;p2"/>
          <p:cNvGrpSpPr/>
          <p:nvPr/>
        </p:nvGrpSpPr>
        <p:grpSpPr>
          <a:xfrm rot="8903269">
            <a:off x="-62368" y="122449"/>
            <a:ext cx="1100970" cy="787622"/>
            <a:chOff x="1202177" y="4613417"/>
            <a:chExt cx="528376" cy="377938"/>
          </a:xfrm>
        </p:grpSpPr>
        <p:sp>
          <p:nvSpPr>
            <p:cNvPr id="56" name="Google Shape;56;p2"/>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419143" y="4894566"/>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2"/>
          <p:cNvGrpSpPr/>
          <p:nvPr/>
        </p:nvGrpSpPr>
        <p:grpSpPr>
          <a:xfrm>
            <a:off x="7532342" y="1264395"/>
            <a:ext cx="2525833" cy="1610805"/>
            <a:chOff x="7239867" y="1514545"/>
            <a:chExt cx="2525833" cy="1610805"/>
          </a:xfrm>
        </p:grpSpPr>
        <p:grpSp>
          <p:nvGrpSpPr>
            <p:cNvPr id="63" name="Google Shape;63;p2"/>
            <p:cNvGrpSpPr/>
            <p:nvPr/>
          </p:nvGrpSpPr>
          <p:grpSpPr>
            <a:xfrm>
              <a:off x="7346663" y="1514545"/>
              <a:ext cx="2419037" cy="1551678"/>
              <a:chOff x="7410211" y="1555302"/>
              <a:chExt cx="2355440" cy="1510884"/>
            </a:xfrm>
          </p:grpSpPr>
          <p:grpSp>
            <p:nvGrpSpPr>
              <p:cNvPr id="64" name="Google Shape;64;p2"/>
              <p:cNvGrpSpPr/>
              <p:nvPr/>
            </p:nvGrpSpPr>
            <p:grpSpPr>
              <a:xfrm>
                <a:off x="7410211" y="1555302"/>
                <a:ext cx="2355440" cy="1510884"/>
                <a:chOff x="761258" y="2062480"/>
                <a:chExt cx="1646470" cy="1056119"/>
              </a:xfrm>
            </p:grpSpPr>
            <p:sp>
              <p:nvSpPr>
                <p:cNvPr id="65" name="Google Shape;65;p2"/>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2"/>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2"/>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 name="Google Shape;74;p2"/>
          <p:cNvSpPr/>
          <p:nvPr/>
        </p:nvSpPr>
        <p:spPr>
          <a:xfrm>
            <a:off x="-49275" y="4823551"/>
            <a:ext cx="1603944" cy="369024"/>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506177"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6003929"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7532351" y="4823550"/>
            <a:ext cx="1696695" cy="369025"/>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145661"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4669614" y="4886410"/>
            <a:ext cx="1407648" cy="306163"/>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368255"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_1">
    <p:bg>
      <p:bgPr>
        <a:blipFill>
          <a:blip r:embed="rId2">
            <a:alphaModFix/>
          </a:blip>
          <a:stretch>
            <a:fillRect/>
          </a:stretch>
        </a:blipFill>
        <a:effectLst/>
      </p:bgPr>
    </p:bg>
    <p:spTree>
      <p:nvGrpSpPr>
        <p:cNvPr id="1" name="Shape 930"/>
        <p:cNvGrpSpPr/>
        <p:nvPr/>
      </p:nvGrpSpPr>
      <p:grpSpPr>
        <a:xfrm>
          <a:off x="0" y="0"/>
          <a:ext cx="0" cy="0"/>
          <a:chOff x="0" y="0"/>
          <a:chExt cx="0" cy="0"/>
        </a:xfrm>
      </p:grpSpPr>
      <p:sp>
        <p:nvSpPr>
          <p:cNvPr id="931" name="Google Shape;931;p22"/>
          <p:cNvSpPr txBox="1">
            <a:spLocks noGrp="1"/>
          </p:cNvSpPr>
          <p:nvPr>
            <p:ph type="subTitle" idx="1"/>
          </p:nvPr>
        </p:nvSpPr>
        <p:spPr>
          <a:xfrm>
            <a:off x="1271488" y="3573150"/>
            <a:ext cx="3005700" cy="699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latin typeface="Comfortaa"/>
                <a:ea typeface="Comfortaa"/>
                <a:cs typeface="Comfortaa"/>
                <a:sym typeface="Comfortaa"/>
              </a:defRPr>
            </a:lvl1pPr>
            <a:lvl2pPr lvl="1" algn="ctr" rtl="0">
              <a:spcBef>
                <a:spcPts val="0"/>
              </a:spcBef>
              <a:spcAft>
                <a:spcPts val="0"/>
              </a:spcAft>
              <a:buNone/>
              <a:defRPr>
                <a:solidFill>
                  <a:schemeClr val="dk1"/>
                </a:solidFill>
                <a:latin typeface="Comfortaa"/>
                <a:ea typeface="Comfortaa"/>
                <a:cs typeface="Comfortaa"/>
                <a:sym typeface="Comfortaa"/>
              </a:defRPr>
            </a:lvl2pPr>
            <a:lvl3pPr lvl="2" algn="ctr" rtl="0">
              <a:spcBef>
                <a:spcPts val="0"/>
              </a:spcBef>
              <a:spcAft>
                <a:spcPts val="0"/>
              </a:spcAft>
              <a:buNone/>
              <a:defRPr>
                <a:solidFill>
                  <a:schemeClr val="dk1"/>
                </a:solidFill>
                <a:latin typeface="Comfortaa"/>
                <a:ea typeface="Comfortaa"/>
                <a:cs typeface="Comfortaa"/>
                <a:sym typeface="Comfortaa"/>
              </a:defRPr>
            </a:lvl3pPr>
            <a:lvl4pPr lvl="3" algn="ctr" rtl="0">
              <a:spcBef>
                <a:spcPts val="0"/>
              </a:spcBef>
              <a:spcAft>
                <a:spcPts val="0"/>
              </a:spcAft>
              <a:buNone/>
              <a:defRPr>
                <a:solidFill>
                  <a:schemeClr val="dk1"/>
                </a:solidFill>
                <a:latin typeface="Comfortaa"/>
                <a:ea typeface="Comfortaa"/>
                <a:cs typeface="Comfortaa"/>
                <a:sym typeface="Comfortaa"/>
              </a:defRPr>
            </a:lvl4pPr>
            <a:lvl5pPr lvl="4" algn="ctr" rtl="0">
              <a:spcBef>
                <a:spcPts val="0"/>
              </a:spcBef>
              <a:spcAft>
                <a:spcPts val="0"/>
              </a:spcAft>
              <a:buNone/>
              <a:defRPr>
                <a:solidFill>
                  <a:schemeClr val="dk1"/>
                </a:solidFill>
                <a:latin typeface="Comfortaa"/>
                <a:ea typeface="Comfortaa"/>
                <a:cs typeface="Comfortaa"/>
                <a:sym typeface="Comfortaa"/>
              </a:defRPr>
            </a:lvl5pPr>
            <a:lvl6pPr lvl="5" algn="ctr" rtl="0">
              <a:spcBef>
                <a:spcPts val="0"/>
              </a:spcBef>
              <a:spcAft>
                <a:spcPts val="0"/>
              </a:spcAft>
              <a:buNone/>
              <a:defRPr>
                <a:solidFill>
                  <a:schemeClr val="dk1"/>
                </a:solidFill>
                <a:latin typeface="Comfortaa"/>
                <a:ea typeface="Comfortaa"/>
                <a:cs typeface="Comfortaa"/>
                <a:sym typeface="Comfortaa"/>
              </a:defRPr>
            </a:lvl6pPr>
            <a:lvl7pPr lvl="6" algn="ctr" rtl="0">
              <a:spcBef>
                <a:spcPts val="0"/>
              </a:spcBef>
              <a:spcAft>
                <a:spcPts val="0"/>
              </a:spcAft>
              <a:buNone/>
              <a:defRPr>
                <a:solidFill>
                  <a:schemeClr val="dk1"/>
                </a:solidFill>
                <a:latin typeface="Comfortaa"/>
                <a:ea typeface="Comfortaa"/>
                <a:cs typeface="Comfortaa"/>
                <a:sym typeface="Comfortaa"/>
              </a:defRPr>
            </a:lvl7pPr>
            <a:lvl8pPr lvl="7" algn="ctr" rtl="0">
              <a:spcBef>
                <a:spcPts val="0"/>
              </a:spcBef>
              <a:spcAft>
                <a:spcPts val="0"/>
              </a:spcAft>
              <a:buNone/>
              <a:defRPr>
                <a:solidFill>
                  <a:schemeClr val="dk1"/>
                </a:solidFill>
                <a:latin typeface="Comfortaa"/>
                <a:ea typeface="Comfortaa"/>
                <a:cs typeface="Comfortaa"/>
                <a:sym typeface="Comfortaa"/>
              </a:defRPr>
            </a:lvl8pPr>
            <a:lvl9pPr lvl="8" algn="ctr" rtl="0">
              <a:spcBef>
                <a:spcPts val="0"/>
              </a:spcBef>
              <a:spcAft>
                <a:spcPts val="0"/>
              </a:spcAft>
              <a:buNone/>
              <a:defRPr>
                <a:solidFill>
                  <a:schemeClr val="dk1"/>
                </a:solidFill>
                <a:latin typeface="Comfortaa"/>
                <a:ea typeface="Comfortaa"/>
                <a:cs typeface="Comfortaa"/>
                <a:sym typeface="Comfortaa"/>
              </a:defRPr>
            </a:lvl9pPr>
          </a:lstStyle>
          <a:p>
            <a:endParaRPr/>
          </a:p>
        </p:txBody>
      </p:sp>
      <p:sp>
        <p:nvSpPr>
          <p:cNvPr id="932" name="Google Shape;932;p22"/>
          <p:cNvSpPr txBox="1">
            <a:spLocks noGrp="1"/>
          </p:cNvSpPr>
          <p:nvPr>
            <p:ph type="subTitle" idx="2"/>
          </p:nvPr>
        </p:nvSpPr>
        <p:spPr>
          <a:xfrm>
            <a:off x="4866812" y="3573150"/>
            <a:ext cx="3005700" cy="699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latin typeface="Comfortaa"/>
                <a:ea typeface="Comfortaa"/>
                <a:cs typeface="Comfortaa"/>
                <a:sym typeface="Comfortaa"/>
              </a:defRPr>
            </a:lvl1pPr>
            <a:lvl2pPr lvl="1" algn="ctr" rtl="0">
              <a:spcBef>
                <a:spcPts val="0"/>
              </a:spcBef>
              <a:spcAft>
                <a:spcPts val="0"/>
              </a:spcAft>
              <a:buNone/>
              <a:defRPr>
                <a:solidFill>
                  <a:schemeClr val="dk1"/>
                </a:solidFill>
                <a:latin typeface="Comfortaa"/>
                <a:ea typeface="Comfortaa"/>
                <a:cs typeface="Comfortaa"/>
                <a:sym typeface="Comfortaa"/>
              </a:defRPr>
            </a:lvl2pPr>
            <a:lvl3pPr lvl="2" algn="ctr" rtl="0">
              <a:spcBef>
                <a:spcPts val="0"/>
              </a:spcBef>
              <a:spcAft>
                <a:spcPts val="0"/>
              </a:spcAft>
              <a:buNone/>
              <a:defRPr>
                <a:solidFill>
                  <a:schemeClr val="dk1"/>
                </a:solidFill>
                <a:latin typeface="Comfortaa"/>
                <a:ea typeface="Comfortaa"/>
                <a:cs typeface="Comfortaa"/>
                <a:sym typeface="Comfortaa"/>
              </a:defRPr>
            </a:lvl3pPr>
            <a:lvl4pPr lvl="3" algn="ctr" rtl="0">
              <a:spcBef>
                <a:spcPts val="0"/>
              </a:spcBef>
              <a:spcAft>
                <a:spcPts val="0"/>
              </a:spcAft>
              <a:buNone/>
              <a:defRPr>
                <a:solidFill>
                  <a:schemeClr val="dk1"/>
                </a:solidFill>
                <a:latin typeface="Comfortaa"/>
                <a:ea typeface="Comfortaa"/>
                <a:cs typeface="Comfortaa"/>
                <a:sym typeface="Comfortaa"/>
              </a:defRPr>
            </a:lvl4pPr>
            <a:lvl5pPr lvl="4" algn="ctr" rtl="0">
              <a:spcBef>
                <a:spcPts val="0"/>
              </a:spcBef>
              <a:spcAft>
                <a:spcPts val="0"/>
              </a:spcAft>
              <a:buNone/>
              <a:defRPr>
                <a:solidFill>
                  <a:schemeClr val="dk1"/>
                </a:solidFill>
                <a:latin typeface="Comfortaa"/>
                <a:ea typeface="Comfortaa"/>
                <a:cs typeface="Comfortaa"/>
                <a:sym typeface="Comfortaa"/>
              </a:defRPr>
            </a:lvl5pPr>
            <a:lvl6pPr lvl="5" algn="ctr" rtl="0">
              <a:spcBef>
                <a:spcPts val="0"/>
              </a:spcBef>
              <a:spcAft>
                <a:spcPts val="0"/>
              </a:spcAft>
              <a:buNone/>
              <a:defRPr>
                <a:solidFill>
                  <a:schemeClr val="dk1"/>
                </a:solidFill>
                <a:latin typeface="Comfortaa"/>
                <a:ea typeface="Comfortaa"/>
                <a:cs typeface="Comfortaa"/>
                <a:sym typeface="Comfortaa"/>
              </a:defRPr>
            </a:lvl6pPr>
            <a:lvl7pPr lvl="6" algn="ctr" rtl="0">
              <a:spcBef>
                <a:spcPts val="0"/>
              </a:spcBef>
              <a:spcAft>
                <a:spcPts val="0"/>
              </a:spcAft>
              <a:buNone/>
              <a:defRPr>
                <a:solidFill>
                  <a:schemeClr val="dk1"/>
                </a:solidFill>
                <a:latin typeface="Comfortaa"/>
                <a:ea typeface="Comfortaa"/>
                <a:cs typeface="Comfortaa"/>
                <a:sym typeface="Comfortaa"/>
              </a:defRPr>
            </a:lvl7pPr>
            <a:lvl8pPr lvl="7" algn="ctr" rtl="0">
              <a:spcBef>
                <a:spcPts val="0"/>
              </a:spcBef>
              <a:spcAft>
                <a:spcPts val="0"/>
              </a:spcAft>
              <a:buNone/>
              <a:defRPr>
                <a:solidFill>
                  <a:schemeClr val="dk1"/>
                </a:solidFill>
                <a:latin typeface="Comfortaa"/>
                <a:ea typeface="Comfortaa"/>
                <a:cs typeface="Comfortaa"/>
                <a:sym typeface="Comfortaa"/>
              </a:defRPr>
            </a:lvl8pPr>
            <a:lvl9pPr lvl="8" algn="ctr" rtl="0">
              <a:spcBef>
                <a:spcPts val="0"/>
              </a:spcBef>
              <a:spcAft>
                <a:spcPts val="0"/>
              </a:spcAft>
              <a:buNone/>
              <a:defRPr>
                <a:solidFill>
                  <a:schemeClr val="dk1"/>
                </a:solidFill>
                <a:latin typeface="Comfortaa"/>
                <a:ea typeface="Comfortaa"/>
                <a:cs typeface="Comfortaa"/>
                <a:sym typeface="Comfortaa"/>
              </a:defRPr>
            </a:lvl9pPr>
          </a:lstStyle>
          <a:p>
            <a:endParaRPr/>
          </a:p>
        </p:txBody>
      </p:sp>
      <p:sp>
        <p:nvSpPr>
          <p:cNvPr id="933" name="Google Shape;933;p22"/>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934" name="Google Shape;934;p22"/>
          <p:cNvGrpSpPr/>
          <p:nvPr/>
        </p:nvGrpSpPr>
        <p:grpSpPr>
          <a:xfrm>
            <a:off x="-632417" y="1688458"/>
            <a:ext cx="1784099" cy="1410235"/>
            <a:chOff x="855987" y="2204128"/>
            <a:chExt cx="1217483" cy="962421"/>
          </a:xfrm>
        </p:grpSpPr>
        <p:grpSp>
          <p:nvGrpSpPr>
            <p:cNvPr id="935" name="Google Shape;935;p22"/>
            <p:cNvGrpSpPr/>
            <p:nvPr/>
          </p:nvGrpSpPr>
          <p:grpSpPr>
            <a:xfrm>
              <a:off x="855987" y="2204128"/>
              <a:ext cx="1146639" cy="962421"/>
              <a:chOff x="958238" y="2157575"/>
              <a:chExt cx="1115191" cy="936025"/>
            </a:xfrm>
          </p:grpSpPr>
          <p:sp>
            <p:nvSpPr>
              <p:cNvPr id="936" name="Google Shape;936;p22"/>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2"/>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2"/>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2"/>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2"/>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2"/>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2" name="Google Shape;942;p22"/>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3" name="Google Shape;943;p22"/>
          <p:cNvGrpSpPr/>
          <p:nvPr/>
        </p:nvGrpSpPr>
        <p:grpSpPr>
          <a:xfrm>
            <a:off x="7573919" y="168286"/>
            <a:ext cx="1958025" cy="1248696"/>
            <a:chOff x="7239867" y="1514545"/>
            <a:chExt cx="2525833" cy="1610805"/>
          </a:xfrm>
        </p:grpSpPr>
        <p:grpSp>
          <p:nvGrpSpPr>
            <p:cNvPr id="944" name="Google Shape;944;p22"/>
            <p:cNvGrpSpPr/>
            <p:nvPr/>
          </p:nvGrpSpPr>
          <p:grpSpPr>
            <a:xfrm>
              <a:off x="7346663" y="1514545"/>
              <a:ext cx="2419037" cy="1551678"/>
              <a:chOff x="7410211" y="1555302"/>
              <a:chExt cx="2355440" cy="1510884"/>
            </a:xfrm>
          </p:grpSpPr>
          <p:grpSp>
            <p:nvGrpSpPr>
              <p:cNvPr id="945" name="Google Shape;945;p22"/>
              <p:cNvGrpSpPr/>
              <p:nvPr/>
            </p:nvGrpSpPr>
            <p:grpSpPr>
              <a:xfrm>
                <a:off x="7410211" y="1555302"/>
                <a:ext cx="2355440" cy="1510884"/>
                <a:chOff x="761258" y="2062480"/>
                <a:chExt cx="1646470" cy="1056119"/>
              </a:xfrm>
            </p:grpSpPr>
            <p:sp>
              <p:nvSpPr>
                <p:cNvPr id="946" name="Google Shape;946;p22"/>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2"/>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2"/>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2"/>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2"/>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2"/>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2" name="Google Shape;952;p22"/>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2"/>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4" name="Google Shape;954;p22"/>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5" name="Google Shape;955;p22"/>
          <p:cNvGrpSpPr/>
          <p:nvPr/>
        </p:nvGrpSpPr>
        <p:grpSpPr>
          <a:xfrm flipH="1">
            <a:off x="8240329" y="3957734"/>
            <a:ext cx="708344" cy="1228537"/>
            <a:chOff x="-1056319" y="1385262"/>
            <a:chExt cx="212940" cy="369285"/>
          </a:xfrm>
        </p:grpSpPr>
        <p:sp>
          <p:nvSpPr>
            <p:cNvPr id="956" name="Google Shape;956;p22"/>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2"/>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2"/>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2"/>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2"/>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2"/>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2"/>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2"/>
            <p:cNvSpPr/>
            <p:nvPr/>
          </p:nvSpPr>
          <p:spPr>
            <a:xfrm>
              <a:off x="-886965" y="1718791"/>
              <a:ext cx="8569" cy="31511"/>
            </a:xfrm>
            <a:custGeom>
              <a:avLst/>
              <a:gdLst/>
              <a:ahLst/>
              <a:cxnLst/>
              <a:rect l="l" t="t" r="r" b="b"/>
              <a:pathLst>
                <a:path w="220" h="809" extrusionOk="0">
                  <a:moveTo>
                    <a:pt x="159" y="1"/>
                  </a:moveTo>
                  <a:cubicBezTo>
                    <a:pt x="140" y="1"/>
                    <a:pt x="122" y="13"/>
                    <a:pt x="122" y="37"/>
                  </a:cubicBezTo>
                  <a:cubicBezTo>
                    <a:pt x="122" y="256"/>
                    <a:pt x="98" y="499"/>
                    <a:pt x="25" y="741"/>
                  </a:cubicBezTo>
                  <a:cubicBezTo>
                    <a:pt x="1" y="741"/>
                    <a:pt x="1" y="790"/>
                    <a:pt x="25" y="790"/>
                  </a:cubicBezTo>
                  <a:lnTo>
                    <a:pt x="49" y="790"/>
                  </a:lnTo>
                  <a:cubicBezTo>
                    <a:pt x="49" y="802"/>
                    <a:pt x="55" y="808"/>
                    <a:pt x="64" y="808"/>
                  </a:cubicBezTo>
                  <a:cubicBezTo>
                    <a:pt x="73" y="808"/>
                    <a:pt x="86" y="802"/>
                    <a:pt x="98" y="790"/>
                  </a:cubicBezTo>
                  <a:cubicBezTo>
                    <a:pt x="195" y="547"/>
                    <a:pt x="219" y="280"/>
                    <a:pt x="195" y="37"/>
                  </a:cubicBezTo>
                  <a:cubicBezTo>
                    <a:pt x="195" y="13"/>
                    <a:pt x="177" y="1"/>
                    <a:pt x="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2"/>
            <p:cNvSpPr/>
            <p:nvPr/>
          </p:nvSpPr>
          <p:spPr>
            <a:xfrm>
              <a:off x="-931446" y="1708859"/>
              <a:ext cx="10478" cy="40742"/>
            </a:xfrm>
            <a:custGeom>
              <a:avLst/>
              <a:gdLst/>
              <a:ahLst/>
              <a:cxnLst/>
              <a:rect l="l" t="t" r="r" b="b"/>
              <a:pathLst>
                <a:path w="269" h="1046" extrusionOk="0">
                  <a:moveTo>
                    <a:pt x="147" y="0"/>
                  </a:moveTo>
                  <a:cubicBezTo>
                    <a:pt x="122" y="0"/>
                    <a:pt x="98" y="25"/>
                    <a:pt x="122" y="49"/>
                  </a:cubicBezTo>
                  <a:cubicBezTo>
                    <a:pt x="147" y="365"/>
                    <a:pt x="122" y="875"/>
                    <a:pt x="1" y="948"/>
                  </a:cubicBezTo>
                  <a:cubicBezTo>
                    <a:pt x="1" y="972"/>
                    <a:pt x="1" y="996"/>
                    <a:pt x="1" y="1021"/>
                  </a:cubicBezTo>
                  <a:cubicBezTo>
                    <a:pt x="25" y="1021"/>
                    <a:pt x="25" y="1045"/>
                    <a:pt x="49" y="1045"/>
                  </a:cubicBezTo>
                  <a:lnTo>
                    <a:pt x="74" y="1045"/>
                  </a:lnTo>
                  <a:cubicBezTo>
                    <a:pt x="268" y="924"/>
                    <a:pt x="195" y="195"/>
                    <a:pt x="195" y="49"/>
                  </a:cubicBezTo>
                  <a:cubicBezTo>
                    <a:pt x="195" y="0"/>
                    <a:pt x="171" y="0"/>
                    <a:pt x="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2"/>
            <p:cNvSpPr/>
            <p:nvPr/>
          </p:nvSpPr>
          <p:spPr>
            <a:xfrm>
              <a:off x="-976861" y="1713571"/>
              <a:ext cx="6660" cy="34120"/>
            </a:xfrm>
            <a:custGeom>
              <a:avLst/>
              <a:gdLst/>
              <a:ahLst/>
              <a:cxnLst/>
              <a:rect l="l" t="t" r="r" b="b"/>
              <a:pathLst>
                <a:path w="171" h="876" extrusionOk="0">
                  <a:moveTo>
                    <a:pt x="122" y="1"/>
                  </a:moveTo>
                  <a:cubicBezTo>
                    <a:pt x="98" y="1"/>
                    <a:pt x="74" y="25"/>
                    <a:pt x="74" y="50"/>
                  </a:cubicBezTo>
                  <a:cubicBezTo>
                    <a:pt x="74" y="317"/>
                    <a:pt x="49" y="560"/>
                    <a:pt x="1" y="827"/>
                  </a:cubicBezTo>
                  <a:cubicBezTo>
                    <a:pt x="1" y="851"/>
                    <a:pt x="1" y="875"/>
                    <a:pt x="49" y="875"/>
                  </a:cubicBezTo>
                  <a:cubicBezTo>
                    <a:pt x="74" y="875"/>
                    <a:pt x="98" y="875"/>
                    <a:pt x="98" y="851"/>
                  </a:cubicBezTo>
                  <a:cubicBezTo>
                    <a:pt x="147" y="584"/>
                    <a:pt x="171" y="317"/>
                    <a:pt x="171" y="50"/>
                  </a:cubicBezTo>
                  <a:cubicBezTo>
                    <a:pt x="171" y="25"/>
                    <a:pt x="147" y="1"/>
                    <a:pt x="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2"/>
            <p:cNvSpPr/>
            <p:nvPr/>
          </p:nvSpPr>
          <p:spPr>
            <a:xfrm>
              <a:off x="-1015656" y="1710767"/>
              <a:ext cx="10478" cy="35990"/>
            </a:xfrm>
            <a:custGeom>
              <a:avLst/>
              <a:gdLst/>
              <a:ahLst/>
              <a:cxnLst/>
              <a:rect l="l" t="t" r="r" b="b"/>
              <a:pathLst>
                <a:path w="269" h="924" extrusionOk="0">
                  <a:moveTo>
                    <a:pt x="98" y="0"/>
                  </a:moveTo>
                  <a:cubicBezTo>
                    <a:pt x="74" y="0"/>
                    <a:pt x="49" y="0"/>
                    <a:pt x="25" y="24"/>
                  </a:cubicBezTo>
                  <a:cubicBezTo>
                    <a:pt x="1" y="316"/>
                    <a:pt x="49" y="607"/>
                    <a:pt x="171" y="899"/>
                  </a:cubicBezTo>
                  <a:cubicBezTo>
                    <a:pt x="171" y="899"/>
                    <a:pt x="195" y="923"/>
                    <a:pt x="195" y="923"/>
                  </a:cubicBezTo>
                  <a:lnTo>
                    <a:pt x="219" y="923"/>
                  </a:lnTo>
                  <a:cubicBezTo>
                    <a:pt x="244" y="899"/>
                    <a:pt x="268" y="875"/>
                    <a:pt x="244" y="850"/>
                  </a:cubicBezTo>
                  <a:cubicBezTo>
                    <a:pt x="147" y="607"/>
                    <a:pt x="98" y="316"/>
                    <a:pt x="122" y="49"/>
                  </a:cubicBezTo>
                  <a:cubicBezTo>
                    <a:pt x="122" y="24"/>
                    <a:pt x="122" y="0"/>
                    <a:pt x="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7" name="Google Shape;967;p22"/>
          <p:cNvGrpSpPr/>
          <p:nvPr/>
        </p:nvGrpSpPr>
        <p:grpSpPr>
          <a:xfrm flipH="1">
            <a:off x="91757" y="4473980"/>
            <a:ext cx="537853" cy="555858"/>
            <a:chOff x="5294267" y="4624350"/>
            <a:chExt cx="383004" cy="395854"/>
          </a:xfrm>
        </p:grpSpPr>
        <p:sp>
          <p:nvSpPr>
            <p:cNvPr id="968" name="Google Shape;968;p22"/>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2"/>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2"/>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2"/>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2"/>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2"/>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2"/>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2"/>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2"/>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2">
  <p:cSld name="CUSTOM_6">
    <p:bg>
      <p:bgPr>
        <a:blipFill>
          <a:blip r:embed="rId2">
            <a:alphaModFix/>
          </a:blip>
          <a:stretch>
            <a:fillRect/>
          </a:stretch>
        </a:blipFill>
        <a:effectLst/>
      </p:bgPr>
    </p:bg>
    <p:spTree>
      <p:nvGrpSpPr>
        <p:cNvPr id="1" name="Shape 1305"/>
        <p:cNvGrpSpPr/>
        <p:nvPr/>
      </p:nvGrpSpPr>
      <p:grpSpPr>
        <a:xfrm>
          <a:off x="0" y="0"/>
          <a:ext cx="0" cy="0"/>
          <a:chOff x="0" y="0"/>
          <a:chExt cx="0" cy="0"/>
        </a:xfrm>
      </p:grpSpPr>
      <p:sp>
        <p:nvSpPr>
          <p:cNvPr id="1306" name="Google Shape;1306;p29"/>
          <p:cNvSpPr txBox="1">
            <a:spLocks noGrp="1"/>
          </p:cNvSpPr>
          <p:nvPr>
            <p:ph type="body" idx="1"/>
          </p:nvPr>
        </p:nvSpPr>
        <p:spPr>
          <a:xfrm>
            <a:off x="753825" y="1084825"/>
            <a:ext cx="3818100" cy="37050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Clr>
                <a:schemeClr val="dk1"/>
              </a:buClr>
              <a:buSzPts val="1200"/>
              <a:buFont typeface="Comfortaa"/>
              <a:buChar char="●"/>
              <a:defRPr sz="1100">
                <a:solidFill>
                  <a:schemeClr val="dk1"/>
                </a:solidFill>
                <a:latin typeface="Comfortaa"/>
                <a:ea typeface="Comfortaa"/>
                <a:cs typeface="Comfortaa"/>
                <a:sym typeface="Comfortaa"/>
              </a:defRPr>
            </a:lvl1pPr>
            <a:lvl2pPr marL="914400" lvl="1"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2pPr>
            <a:lvl3pPr marL="1371600" lvl="2"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3pPr>
            <a:lvl4pPr marL="1828800" lvl="3"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4pPr>
            <a:lvl5pPr marL="2286000" lvl="4"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5pPr>
            <a:lvl6pPr marL="2743200" lvl="5"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6pPr>
            <a:lvl7pPr marL="3200400" lvl="6"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7pPr>
            <a:lvl8pPr marL="3657600" lvl="7"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8pPr>
            <a:lvl9pPr marL="4114800" lvl="8" indent="-317500" rtl="0">
              <a:spcBef>
                <a:spcPts val="0"/>
              </a:spcBef>
              <a:spcAft>
                <a:spcPts val="0"/>
              </a:spcAft>
              <a:buClr>
                <a:schemeClr val="lt1"/>
              </a:buClr>
              <a:buSzPts val="1400"/>
              <a:buFont typeface="Roboto Slab Regular"/>
              <a:buChar char="■"/>
              <a:defRPr>
                <a:solidFill>
                  <a:schemeClr val="dk1"/>
                </a:solidFill>
                <a:latin typeface="Roboto Slab Regular"/>
                <a:ea typeface="Roboto Slab Regular"/>
                <a:cs typeface="Roboto Slab Regular"/>
                <a:sym typeface="Roboto Slab Regular"/>
              </a:defRPr>
            </a:lvl9pPr>
          </a:lstStyle>
          <a:p>
            <a:endParaRPr/>
          </a:p>
        </p:txBody>
      </p:sp>
      <p:sp>
        <p:nvSpPr>
          <p:cNvPr id="1307" name="Google Shape;1307;p29"/>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308" name="Google Shape;1308;p29"/>
          <p:cNvGrpSpPr/>
          <p:nvPr/>
        </p:nvGrpSpPr>
        <p:grpSpPr>
          <a:xfrm>
            <a:off x="7844079" y="226728"/>
            <a:ext cx="1373387" cy="1246991"/>
            <a:chOff x="7844079" y="226728"/>
            <a:chExt cx="1373387" cy="1246991"/>
          </a:xfrm>
        </p:grpSpPr>
        <p:sp>
          <p:nvSpPr>
            <p:cNvPr id="1309" name="Google Shape;1309;p29"/>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29"/>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29"/>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29"/>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29"/>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29"/>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29"/>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29"/>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29"/>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29"/>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29"/>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29"/>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29"/>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29"/>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3" name="Google Shape;1323;p29"/>
          <p:cNvGrpSpPr/>
          <p:nvPr/>
        </p:nvGrpSpPr>
        <p:grpSpPr>
          <a:xfrm>
            <a:off x="91757" y="3957734"/>
            <a:ext cx="708344" cy="1228537"/>
            <a:chOff x="-1056319" y="1385262"/>
            <a:chExt cx="212940" cy="369285"/>
          </a:xfrm>
        </p:grpSpPr>
        <p:sp>
          <p:nvSpPr>
            <p:cNvPr id="1324" name="Google Shape;1324;p29"/>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29"/>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29"/>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29"/>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29"/>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9"/>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29"/>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1" name="Google Shape;1331;p29"/>
          <p:cNvGrpSpPr/>
          <p:nvPr/>
        </p:nvGrpSpPr>
        <p:grpSpPr>
          <a:xfrm rot="9492052">
            <a:off x="176999" y="137425"/>
            <a:ext cx="537861" cy="555870"/>
            <a:chOff x="5294267" y="4624350"/>
            <a:chExt cx="383004" cy="395854"/>
          </a:xfrm>
        </p:grpSpPr>
        <p:sp>
          <p:nvSpPr>
            <p:cNvPr id="1332" name="Google Shape;1332;p29"/>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29"/>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29"/>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29"/>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29"/>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29"/>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29"/>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29"/>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29"/>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41" name="Google Shape;1341;p29"/>
          <p:cNvGrpSpPr/>
          <p:nvPr/>
        </p:nvGrpSpPr>
        <p:grpSpPr>
          <a:xfrm>
            <a:off x="8484889" y="4502991"/>
            <a:ext cx="604654" cy="578037"/>
            <a:chOff x="122839" y="125316"/>
            <a:chExt cx="604654" cy="578037"/>
          </a:xfrm>
        </p:grpSpPr>
        <p:sp>
          <p:nvSpPr>
            <p:cNvPr id="1342" name="Google Shape;1342;p29"/>
            <p:cNvSpPr/>
            <p:nvPr/>
          </p:nvSpPr>
          <p:spPr>
            <a:xfrm rot="10232062">
              <a:off x="183718" y="463675"/>
              <a:ext cx="246284" cy="220932"/>
            </a:xfrm>
            <a:custGeom>
              <a:avLst/>
              <a:gdLst/>
              <a:ahLst/>
              <a:cxnLst/>
              <a:rect l="l" t="t" r="r" b="b"/>
              <a:pathLst>
                <a:path w="2891" h="2593" extrusionOk="0">
                  <a:moveTo>
                    <a:pt x="2397" y="0"/>
                  </a:moveTo>
                  <a:cubicBezTo>
                    <a:pt x="2197" y="0"/>
                    <a:pt x="1879" y="238"/>
                    <a:pt x="1117" y="367"/>
                  </a:cubicBezTo>
                  <a:cubicBezTo>
                    <a:pt x="0" y="586"/>
                    <a:pt x="389" y="2213"/>
                    <a:pt x="389" y="2335"/>
                  </a:cubicBezTo>
                  <a:cubicBezTo>
                    <a:pt x="672" y="2505"/>
                    <a:pt x="988" y="2592"/>
                    <a:pt x="1309" y="2592"/>
                  </a:cubicBezTo>
                  <a:cubicBezTo>
                    <a:pt x="1538" y="2592"/>
                    <a:pt x="1769" y="2547"/>
                    <a:pt x="1992" y="2456"/>
                  </a:cubicBezTo>
                  <a:cubicBezTo>
                    <a:pt x="2891" y="2092"/>
                    <a:pt x="2891" y="683"/>
                    <a:pt x="2648" y="221"/>
                  </a:cubicBezTo>
                  <a:cubicBezTo>
                    <a:pt x="2567" y="59"/>
                    <a:pt x="2497" y="0"/>
                    <a:pt x="23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29"/>
            <p:cNvSpPr/>
            <p:nvPr/>
          </p:nvSpPr>
          <p:spPr>
            <a:xfrm rot="10232062">
              <a:off x="259551" y="505895"/>
              <a:ext cx="122162" cy="100199"/>
            </a:xfrm>
            <a:custGeom>
              <a:avLst/>
              <a:gdLst/>
              <a:ahLst/>
              <a:cxnLst/>
              <a:rect l="l" t="t" r="r" b="b"/>
              <a:pathLst>
                <a:path w="1434" h="1176" extrusionOk="0">
                  <a:moveTo>
                    <a:pt x="1347" y="0"/>
                  </a:moveTo>
                  <a:cubicBezTo>
                    <a:pt x="1312" y="0"/>
                    <a:pt x="1281" y="23"/>
                    <a:pt x="1264" y="58"/>
                  </a:cubicBezTo>
                  <a:cubicBezTo>
                    <a:pt x="1069" y="520"/>
                    <a:pt x="49" y="1030"/>
                    <a:pt x="49" y="1030"/>
                  </a:cubicBezTo>
                  <a:cubicBezTo>
                    <a:pt x="25" y="1054"/>
                    <a:pt x="0" y="1103"/>
                    <a:pt x="25" y="1151"/>
                  </a:cubicBezTo>
                  <a:cubicBezTo>
                    <a:pt x="49" y="1176"/>
                    <a:pt x="73" y="1176"/>
                    <a:pt x="98" y="1176"/>
                  </a:cubicBezTo>
                  <a:lnTo>
                    <a:pt x="122" y="1176"/>
                  </a:lnTo>
                  <a:cubicBezTo>
                    <a:pt x="171" y="1151"/>
                    <a:pt x="1166" y="641"/>
                    <a:pt x="1409" y="107"/>
                  </a:cubicBezTo>
                  <a:cubicBezTo>
                    <a:pt x="1434" y="82"/>
                    <a:pt x="1409" y="34"/>
                    <a:pt x="1385" y="10"/>
                  </a:cubicBezTo>
                  <a:cubicBezTo>
                    <a:pt x="1372" y="3"/>
                    <a:pt x="1359" y="0"/>
                    <a:pt x="1347"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29"/>
            <p:cNvSpPr/>
            <p:nvPr/>
          </p:nvSpPr>
          <p:spPr>
            <a:xfrm rot="10232062">
              <a:off x="138246" y="172035"/>
              <a:ext cx="254633" cy="208407"/>
            </a:xfrm>
            <a:custGeom>
              <a:avLst/>
              <a:gdLst/>
              <a:ahLst/>
              <a:cxnLst/>
              <a:rect l="l" t="t" r="r" b="b"/>
              <a:pathLst>
                <a:path w="2989" h="2446" extrusionOk="0">
                  <a:moveTo>
                    <a:pt x="1122" y="0"/>
                  </a:moveTo>
                  <a:cubicBezTo>
                    <a:pt x="708" y="0"/>
                    <a:pt x="337" y="106"/>
                    <a:pt x="292" y="117"/>
                  </a:cubicBezTo>
                  <a:cubicBezTo>
                    <a:pt x="25" y="628"/>
                    <a:pt x="0" y="1211"/>
                    <a:pt x="267" y="1721"/>
                  </a:cubicBezTo>
                  <a:cubicBezTo>
                    <a:pt x="520" y="2255"/>
                    <a:pt x="1145" y="2445"/>
                    <a:pt x="1692" y="2445"/>
                  </a:cubicBezTo>
                  <a:cubicBezTo>
                    <a:pt x="2040" y="2445"/>
                    <a:pt x="2357" y="2368"/>
                    <a:pt x="2527" y="2255"/>
                  </a:cubicBezTo>
                  <a:cubicBezTo>
                    <a:pt x="2988" y="1939"/>
                    <a:pt x="2551" y="1842"/>
                    <a:pt x="2284" y="725"/>
                  </a:cubicBezTo>
                  <a:cubicBezTo>
                    <a:pt x="2128" y="140"/>
                    <a:pt x="1597" y="0"/>
                    <a:pt x="1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29"/>
            <p:cNvSpPr/>
            <p:nvPr/>
          </p:nvSpPr>
          <p:spPr>
            <a:xfrm rot="10232062">
              <a:off x="241030" y="237329"/>
              <a:ext cx="109810" cy="114769"/>
            </a:xfrm>
            <a:custGeom>
              <a:avLst/>
              <a:gdLst/>
              <a:ahLst/>
              <a:cxnLst/>
              <a:rect l="l" t="t" r="r" b="b"/>
              <a:pathLst>
                <a:path w="1289" h="1347" extrusionOk="0">
                  <a:moveTo>
                    <a:pt x="91" y="0"/>
                  </a:moveTo>
                  <a:cubicBezTo>
                    <a:pt x="78" y="0"/>
                    <a:pt x="64" y="3"/>
                    <a:pt x="49" y="11"/>
                  </a:cubicBezTo>
                  <a:cubicBezTo>
                    <a:pt x="1" y="35"/>
                    <a:pt x="1" y="83"/>
                    <a:pt x="25" y="132"/>
                  </a:cubicBezTo>
                  <a:cubicBezTo>
                    <a:pt x="49" y="156"/>
                    <a:pt x="632" y="1128"/>
                    <a:pt x="1167" y="1347"/>
                  </a:cubicBezTo>
                  <a:lnTo>
                    <a:pt x="1191" y="1347"/>
                  </a:lnTo>
                  <a:cubicBezTo>
                    <a:pt x="1215" y="1347"/>
                    <a:pt x="1240" y="1322"/>
                    <a:pt x="1264" y="1298"/>
                  </a:cubicBezTo>
                  <a:cubicBezTo>
                    <a:pt x="1288" y="1249"/>
                    <a:pt x="1264" y="1201"/>
                    <a:pt x="1215" y="1201"/>
                  </a:cubicBezTo>
                  <a:cubicBezTo>
                    <a:pt x="754" y="1006"/>
                    <a:pt x="171" y="35"/>
                    <a:pt x="171" y="35"/>
                  </a:cubicBezTo>
                  <a:cubicBezTo>
                    <a:pt x="154" y="18"/>
                    <a:pt x="124" y="0"/>
                    <a:pt x="91"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29"/>
            <p:cNvSpPr/>
            <p:nvPr/>
          </p:nvSpPr>
          <p:spPr>
            <a:xfrm rot="10232062">
              <a:off x="467454" y="143954"/>
              <a:ext cx="244239" cy="212326"/>
            </a:xfrm>
            <a:custGeom>
              <a:avLst/>
              <a:gdLst/>
              <a:ahLst/>
              <a:cxnLst/>
              <a:rect l="l" t="t" r="r" b="b"/>
              <a:pathLst>
                <a:path w="2867" h="2492" extrusionOk="0">
                  <a:moveTo>
                    <a:pt x="1588" y="0"/>
                  </a:moveTo>
                  <a:cubicBezTo>
                    <a:pt x="1396" y="0"/>
                    <a:pt x="1204" y="32"/>
                    <a:pt x="1021" y="99"/>
                  </a:cubicBezTo>
                  <a:cubicBezTo>
                    <a:pt x="122" y="391"/>
                    <a:pt x="0" y="1775"/>
                    <a:pt x="195" y="2261"/>
                  </a:cubicBezTo>
                  <a:cubicBezTo>
                    <a:pt x="272" y="2432"/>
                    <a:pt x="340" y="2492"/>
                    <a:pt x="447" y="2492"/>
                  </a:cubicBezTo>
                  <a:cubicBezTo>
                    <a:pt x="643" y="2492"/>
                    <a:pt x="970" y="2291"/>
                    <a:pt x="1725" y="2213"/>
                  </a:cubicBezTo>
                  <a:cubicBezTo>
                    <a:pt x="2867" y="2115"/>
                    <a:pt x="2624" y="439"/>
                    <a:pt x="2624" y="342"/>
                  </a:cubicBezTo>
                  <a:cubicBezTo>
                    <a:pt x="2321" y="119"/>
                    <a:pt x="1955" y="0"/>
                    <a:pt x="15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29"/>
            <p:cNvSpPr/>
            <p:nvPr/>
          </p:nvSpPr>
          <p:spPr>
            <a:xfrm rot="10232062">
              <a:off x="506806" y="218606"/>
              <a:ext cx="128381" cy="91934"/>
            </a:xfrm>
            <a:custGeom>
              <a:avLst/>
              <a:gdLst/>
              <a:ahLst/>
              <a:cxnLst/>
              <a:rect l="l" t="t" r="r" b="b"/>
              <a:pathLst>
                <a:path w="1507" h="1079" extrusionOk="0">
                  <a:moveTo>
                    <a:pt x="1423" y="0"/>
                  </a:moveTo>
                  <a:cubicBezTo>
                    <a:pt x="1411" y="0"/>
                    <a:pt x="1398" y="3"/>
                    <a:pt x="1385" y="10"/>
                  </a:cubicBezTo>
                  <a:cubicBezTo>
                    <a:pt x="1336" y="34"/>
                    <a:pt x="292" y="471"/>
                    <a:pt x="25" y="957"/>
                  </a:cubicBezTo>
                  <a:cubicBezTo>
                    <a:pt x="0" y="1006"/>
                    <a:pt x="0" y="1054"/>
                    <a:pt x="49" y="1079"/>
                  </a:cubicBezTo>
                  <a:lnTo>
                    <a:pt x="98" y="1079"/>
                  </a:lnTo>
                  <a:cubicBezTo>
                    <a:pt x="122" y="1079"/>
                    <a:pt x="146" y="1054"/>
                    <a:pt x="146" y="1054"/>
                  </a:cubicBezTo>
                  <a:cubicBezTo>
                    <a:pt x="413" y="593"/>
                    <a:pt x="1458" y="156"/>
                    <a:pt x="1458" y="156"/>
                  </a:cubicBezTo>
                  <a:cubicBezTo>
                    <a:pt x="1482" y="131"/>
                    <a:pt x="1506" y="83"/>
                    <a:pt x="1482" y="59"/>
                  </a:cubicBezTo>
                  <a:cubicBezTo>
                    <a:pt x="1482" y="23"/>
                    <a:pt x="1456" y="0"/>
                    <a:pt x="1423"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29"/>
            <p:cNvSpPr/>
            <p:nvPr/>
          </p:nvSpPr>
          <p:spPr>
            <a:xfrm rot="10232062">
              <a:off x="212752" y="211973"/>
              <a:ext cx="453381" cy="339193"/>
            </a:xfrm>
            <a:custGeom>
              <a:avLst/>
              <a:gdLst/>
              <a:ahLst/>
              <a:cxnLst/>
              <a:rect l="l" t="t" r="r" b="b"/>
              <a:pathLst>
                <a:path w="5322" h="3981" extrusionOk="0">
                  <a:moveTo>
                    <a:pt x="2229" y="0"/>
                  </a:moveTo>
                  <a:cubicBezTo>
                    <a:pt x="2176" y="0"/>
                    <a:pt x="2121" y="3"/>
                    <a:pt x="2061" y="9"/>
                  </a:cubicBezTo>
                  <a:cubicBezTo>
                    <a:pt x="1523" y="53"/>
                    <a:pt x="1298" y="507"/>
                    <a:pt x="1299" y="894"/>
                  </a:cubicBezTo>
                  <a:lnTo>
                    <a:pt x="1299" y="894"/>
                  </a:lnTo>
                  <a:cubicBezTo>
                    <a:pt x="1256" y="882"/>
                    <a:pt x="1211" y="870"/>
                    <a:pt x="1163" y="859"/>
                  </a:cubicBezTo>
                  <a:cubicBezTo>
                    <a:pt x="1123" y="851"/>
                    <a:pt x="1085" y="847"/>
                    <a:pt x="1048" y="847"/>
                  </a:cubicBezTo>
                  <a:cubicBezTo>
                    <a:pt x="240" y="847"/>
                    <a:pt x="0" y="2788"/>
                    <a:pt x="604" y="2997"/>
                  </a:cubicBezTo>
                  <a:cubicBezTo>
                    <a:pt x="676" y="3025"/>
                    <a:pt x="742" y="3037"/>
                    <a:pt x="801" y="3037"/>
                  </a:cubicBezTo>
                  <a:cubicBezTo>
                    <a:pt x="824" y="3037"/>
                    <a:pt x="847" y="3035"/>
                    <a:pt x="868" y="3032"/>
                  </a:cubicBezTo>
                  <a:lnTo>
                    <a:pt x="868" y="3032"/>
                  </a:lnTo>
                  <a:cubicBezTo>
                    <a:pt x="1077" y="3454"/>
                    <a:pt x="1536" y="3921"/>
                    <a:pt x="2132" y="3921"/>
                  </a:cubicBezTo>
                  <a:cubicBezTo>
                    <a:pt x="2149" y="3921"/>
                    <a:pt x="2166" y="3921"/>
                    <a:pt x="2183" y="3920"/>
                  </a:cubicBezTo>
                  <a:cubicBezTo>
                    <a:pt x="2358" y="3908"/>
                    <a:pt x="2491" y="3882"/>
                    <a:pt x="2590" y="3846"/>
                  </a:cubicBezTo>
                  <a:lnTo>
                    <a:pt x="2590" y="3846"/>
                  </a:lnTo>
                  <a:cubicBezTo>
                    <a:pt x="2678" y="3927"/>
                    <a:pt x="2799" y="3981"/>
                    <a:pt x="2960" y="3981"/>
                  </a:cubicBezTo>
                  <a:cubicBezTo>
                    <a:pt x="3070" y="3981"/>
                    <a:pt x="3199" y="3955"/>
                    <a:pt x="3349" y="3896"/>
                  </a:cubicBezTo>
                  <a:cubicBezTo>
                    <a:pt x="3931" y="3671"/>
                    <a:pt x="4211" y="3324"/>
                    <a:pt x="4262" y="3034"/>
                  </a:cubicBezTo>
                  <a:lnTo>
                    <a:pt x="4262" y="3034"/>
                  </a:lnTo>
                  <a:cubicBezTo>
                    <a:pt x="4365" y="3023"/>
                    <a:pt x="4482" y="2989"/>
                    <a:pt x="4612" y="2924"/>
                  </a:cubicBezTo>
                  <a:cubicBezTo>
                    <a:pt x="5321" y="2580"/>
                    <a:pt x="4915" y="1660"/>
                    <a:pt x="4479" y="1295"/>
                  </a:cubicBezTo>
                  <a:lnTo>
                    <a:pt x="4479" y="1295"/>
                  </a:lnTo>
                  <a:cubicBezTo>
                    <a:pt x="4597" y="1026"/>
                    <a:pt x="4485" y="563"/>
                    <a:pt x="3835" y="179"/>
                  </a:cubicBezTo>
                  <a:cubicBezTo>
                    <a:pt x="3619" y="52"/>
                    <a:pt x="3439" y="3"/>
                    <a:pt x="3289" y="3"/>
                  </a:cubicBezTo>
                  <a:cubicBezTo>
                    <a:pt x="3074" y="3"/>
                    <a:pt x="2921" y="104"/>
                    <a:pt x="2817" y="220"/>
                  </a:cubicBezTo>
                  <a:lnTo>
                    <a:pt x="2817" y="220"/>
                  </a:lnTo>
                  <a:cubicBezTo>
                    <a:pt x="2713" y="96"/>
                    <a:pt x="2527" y="0"/>
                    <a:pt x="22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29"/>
            <p:cNvSpPr/>
            <p:nvPr/>
          </p:nvSpPr>
          <p:spPr>
            <a:xfrm rot="10232062">
              <a:off x="230506" y="204162"/>
              <a:ext cx="422201" cy="355297"/>
            </a:xfrm>
            <a:custGeom>
              <a:avLst/>
              <a:gdLst/>
              <a:ahLst/>
              <a:cxnLst/>
              <a:rect l="l" t="t" r="r" b="b"/>
              <a:pathLst>
                <a:path w="4956" h="4170" extrusionOk="0">
                  <a:moveTo>
                    <a:pt x="2673" y="452"/>
                  </a:moveTo>
                  <a:cubicBezTo>
                    <a:pt x="2697" y="501"/>
                    <a:pt x="2721" y="574"/>
                    <a:pt x="2697" y="647"/>
                  </a:cubicBezTo>
                  <a:cubicBezTo>
                    <a:pt x="2697" y="695"/>
                    <a:pt x="2697" y="744"/>
                    <a:pt x="2648" y="768"/>
                  </a:cubicBezTo>
                  <a:lnTo>
                    <a:pt x="2600" y="768"/>
                  </a:lnTo>
                  <a:cubicBezTo>
                    <a:pt x="2575" y="768"/>
                    <a:pt x="2551" y="720"/>
                    <a:pt x="2551" y="671"/>
                  </a:cubicBezTo>
                  <a:cubicBezTo>
                    <a:pt x="2575" y="598"/>
                    <a:pt x="2624" y="525"/>
                    <a:pt x="2673" y="452"/>
                  </a:cubicBezTo>
                  <a:close/>
                  <a:moveTo>
                    <a:pt x="1264" y="1108"/>
                  </a:moveTo>
                  <a:lnTo>
                    <a:pt x="1264" y="1108"/>
                  </a:lnTo>
                  <a:cubicBezTo>
                    <a:pt x="1579" y="1230"/>
                    <a:pt x="1677" y="1400"/>
                    <a:pt x="1652" y="1448"/>
                  </a:cubicBezTo>
                  <a:cubicBezTo>
                    <a:pt x="1652" y="1473"/>
                    <a:pt x="1604" y="1473"/>
                    <a:pt x="1579" y="1473"/>
                  </a:cubicBezTo>
                  <a:cubicBezTo>
                    <a:pt x="1531" y="1473"/>
                    <a:pt x="1506" y="1473"/>
                    <a:pt x="1458" y="1448"/>
                  </a:cubicBezTo>
                  <a:cubicBezTo>
                    <a:pt x="1336" y="1400"/>
                    <a:pt x="1264" y="1254"/>
                    <a:pt x="1264" y="1108"/>
                  </a:cubicBezTo>
                  <a:close/>
                  <a:moveTo>
                    <a:pt x="3984" y="1303"/>
                  </a:moveTo>
                  <a:cubicBezTo>
                    <a:pt x="4009" y="1303"/>
                    <a:pt x="4033" y="1327"/>
                    <a:pt x="4081" y="1327"/>
                  </a:cubicBezTo>
                  <a:cubicBezTo>
                    <a:pt x="4130" y="1351"/>
                    <a:pt x="4179" y="1375"/>
                    <a:pt x="4252" y="1424"/>
                  </a:cubicBezTo>
                  <a:cubicBezTo>
                    <a:pt x="4203" y="1473"/>
                    <a:pt x="4130" y="1521"/>
                    <a:pt x="4057" y="1545"/>
                  </a:cubicBezTo>
                  <a:cubicBezTo>
                    <a:pt x="4039" y="1552"/>
                    <a:pt x="4019" y="1555"/>
                    <a:pt x="3999" y="1555"/>
                  </a:cubicBezTo>
                  <a:cubicBezTo>
                    <a:pt x="3940" y="1555"/>
                    <a:pt x="3881" y="1527"/>
                    <a:pt x="3863" y="1473"/>
                  </a:cubicBezTo>
                  <a:cubicBezTo>
                    <a:pt x="3839" y="1424"/>
                    <a:pt x="3839" y="1400"/>
                    <a:pt x="3863" y="1351"/>
                  </a:cubicBezTo>
                  <a:cubicBezTo>
                    <a:pt x="3887" y="1327"/>
                    <a:pt x="3936" y="1303"/>
                    <a:pt x="3984" y="1303"/>
                  </a:cubicBezTo>
                  <a:close/>
                  <a:moveTo>
                    <a:pt x="826" y="2541"/>
                  </a:moveTo>
                  <a:cubicBezTo>
                    <a:pt x="923" y="2541"/>
                    <a:pt x="972" y="2614"/>
                    <a:pt x="972" y="2687"/>
                  </a:cubicBezTo>
                  <a:cubicBezTo>
                    <a:pt x="996" y="2833"/>
                    <a:pt x="923" y="2979"/>
                    <a:pt x="778" y="3027"/>
                  </a:cubicBezTo>
                  <a:cubicBezTo>
                    <a:pt x="705" y="2906"/>
                    <a:pt x="681" y="2736"/>
                    <a:pt x="729" y="2590"/>
                  </a:cubicBezTo>
                  <a:cubicBezTo>
                    <a:pt x="729" y="2566"/>
                    <a:pt x="753" y="2541"/>
                    <a:pt x="802" y="2541"/>
                  </a:cubicBezTo>
                  <a:close/>
                  <a:moveTo>
                    <a:pt x="3720" y="2701"/>
                  </a:moveTo>
                  <a:cubicBezTo>
                    <a:pt x="3727" y="2701"/>
                    <a:pt x="3734" y="2704"/>
                    <a:pt x="3741" y="2712"/>
                  </a:cubicBezTo>
                  <a:lnTo>
                    <a:pt x="3814" y="2712"/>
                  </a:lnTo>
                  <a:cubicBezTo>
                    <a:pt x="3960" y="2736"/>
                    <a:pt x="4081" y="2906"/>
                    <a:pt x="4057" y="3052"/>
                  </a:cubicBezTo>
                  <a:cubicBezTo>
                    <a:pt x="4038" y="3055"/>
                    <a:pt x="4020" y="3056"/>
                    <a:pt x="4001" y="3056"/>
                  </a:cubicBezTo>
                  <a:cubicBezTo>
                    <a:pt x="3875" y="3056"/>
                    <a:pt x="3756" y="2987"/>
                    <a:pt x="3693" y="2882"/>
                  </a:cubicBezTo>
                  <a:cubicBezTo>
                    <a:pt x="3669" y="2833"/>
                    <a:pt x="3644" y="2784"/>
                    <a:pt x="3669" y="2736"/>
                  </a:cubicBezTo>
                  <a:cubicBezTo>
                    <a:pt x="3686" y="2719"/>
                    <a:pt x="3703" y="2701"/>
                    <a:pt x="3720" y="2701"/>
                  </a:cubicBezTo>
                  <a:close/>
                  <a:moveTo>
                    <a:pt x="2381" y="3343"/>
                  </a:moveTo>
                  <a:cubicBezTo>
                    <a:pt x="2527" y="3392"/>
                    <a:pt x="2624" y="3537"/>
                    <a:pt x="2648" y="3683"/>
                  </a:cubicBezTo>
                  <a:cubicBezTo>
                    <a:pt x="2648" y="3756"/>
                    <a:pt x="2600" y="3805"/>
                    <a:pt x="2478" y="3853"/>
                  </a:cubicBezTo>
                  <a:cubicBezTo>
                    <a:pt x="2405" y="3756"/>
                    <a:pt x="2357" y="3610"/>
                    <a:pt x="2357" y="3465"/>
                  </a:cubicBezTo>
                  <a:cubicBezTo>
                    <a:pt x="2357" y="3367"/>
                    <a:pt x="2381" y="3343"/>
                    <a:pt x="2381" y="3343"/>
                  </a:cubicBezTo>
                  <a:close/>
                  <a:moveTo>
                    <a:pt x="3124" y="188"/>
                  </a:moveTo>
                  <a:cubicBezTo>
                    <a:pt x="3276" y="188"/>
                    <a:pt x="3445" y="243"/>
                    <a:pt x="3620" y="355"/>
                  </a:cubicBezTo>
                  <a:cubicBezTo>
                    <a:pt x="4130" y="671"/>
                    <a:pt x="4300" y="1011"/>
                    <a:pt x="4276" y="1278"/>
                  </a:cubicBezTo>
                  <a:cubicBezTo>
                    <a:pt x="4203" y="1230"/>
                    <a:pt x="4154" y="1205"/>
                    <a:pt x="4081" y="1181"/>
                  </a:cubicBezTo>
                  <a:cubicBezTo>
                    <a:pt x="4033" y="1157"/>
                    <a:pt x="3984" y="1157"/>
                    <a:pt x="3936" y="1157"/>
                  </a:cubicBezTo>
                  <a:cubicBezTo>
                    <a:pt x="3839" y="1157"/>
                    <a:pt x="3741" y="1205"/>
                    <a:pt x="3693" y="1303"/>
                  </a:cubicBezTo>
                  <a:cubicBezTo>
                    <a:pt x="3644" y="1375"/>
                    <a:pt x="3644" y="1473"/>
                    <a:pt x="3693" y="1570"/>
                  </a:cubicBezTo>
                  <a:cubicBezTo>
                    <a:pt x="3741" y="1667"/>
                    <a:pt x="3863" y="1716"/>
                    <a:pt x="3984" y="1716"/>
                  </a:cubicBezTo>
                  <a:lnTo>
                    <a:pt x="4033" y="1716"/>
                  </a:lnTo>
                  <a:cubicBezTo>
                    <a:pt x="4154" y="1716"/>
                    <a:pt x="4276" y="1643"/>
                    <a:pt x="4349" y="1545"/>
                  </a:cubicBezTo>
                  <a:cubicBezTo>
                    <a:pt x="4616" y="1788"/>
                    <a:pt x="4762" y="2153"/>
                    <a:pt x="4762" y="2541"/>
                  </a:cubicBezTo>
                  <a:cubicBezTo>
                    <a:pt x="4737" y="2736"/>
                    <a:pt x="4592" y="2906"/>
                    <a:pt x="4422" y="2979"/>
                  </a:cubicBezTo>
                  <a:cubicBezTo>
                    <a:pt x="4349" y="3027"/>
                    <a:pt x="4276" y="3052"/>
                    <a:pt x="4203" y="3052"/>
                  </a:cubicBezTo>
                  <a:cubicBezTo>
                    <a:pt x="4203" y="2833"/>
                    <a:pt x="4057" y="2614"/>
                    <a:pt x="3814" y="2566"/>
                  </a:cubicBezTo>
                  <a:cubicBezTo>
                    <a:pt x="3791" y="2560"/>
                    <a:pt x="3767" y="2557"/>
                    <a:pt x="3742" y="2557"/>
                  </a:cubicBezTo>
                  <a:cubicBezTo>
                    <a:pt x="3662" y="2557"/>
                    <a:pt x="3578" y="2589"/>
                    <a:pt x="3523" y="2663"/>
                  </a:cubicBezTo>
                  <a:cubicBezTo>
                    <a:pt x="3474" y="2760"/>
                    <a:pt x="3474" y="2882"/>
                    <a:pt x="3547" y="2979"/>
                  </a:cubicBezTo>
                  <a:cubicBezTo>
                    <a:pt x="3644" y="3124"/>
                    <a:pt x="3814" y="3222"/>
                    <a:pt x="4009" y="3246"/>
                  </a:cubicBezTo>
                  <a:cubicBezTo>
                    <a:pt x="3839" y="3562"/>
                    <a:pt x="3547" y="3805"/>
                    <a:pt x="3207" y="3926"/>
                  </a:cubicBezTo>
                  <a:cubicBezTo>
                    <a:pt x="3093" y="3983"/>
                    <a:pt x="2979" y="4007"/>
                    <a:pt x="2865" y="4007"/>
                  </a:cubicBezTo>
                  <a:cubicBezTo>
                    <a:pt x="2785" y="4007"/>
                    <a:pt x="2704" y="3995"/>
                    <a:pt x="2624" y="3975"/>
                  </a:cubicBezTo>
                  <a:cubicBezTo>
                    <a:pt x="2721" y="3902"/>
                    <a:pt x="2770" y="3805"/>
                    <a:pt x="2794" y="3707"/>
                  </a:cubicBezTo>
                  <a:cubicBezTo>
                    <a:pt x="2770" y="3489"/>
                    <a:pt x="2624" y="3295"/>
                    <a:pt x="2405" y="3222"/>
                  </a:cubicBezTo>
                  <a:cubicBezTo>
                    <a:pt x="2393" y="3209"/>
                    <a:pt x="2387" y="3203"/>
                    <a:pt x="2381" y="3203"/>
                  </a:cubicBezTo>
                  <a:cubicBezTo>
                    <a:pt x="2375" y="3203"/>
                    <a:pt x="2369" y="3209"/>
                    <a:pt x="2357" y="3222"/>
                  </a:cubicBezTo>
                  <a:cubicBezTo>
                    <a:pt x="2284" y="3222"/>
                    <a:pt x="2211" y="3270"/>
                    <a:pt x="2211" y="3343"/>
                  </a:cubicBezTo>
                  <a:cubicBezTo>
                    <a:pt x="2138" y="3537"/>
                    <a:pt x="2187" y="3756"/>
                    <a:pt x="2308" y="3950"/>
                  </a:cubicBezTo>
                  <a:cubicBezTo>
                    <a:pt x="2211" y="3950"/>
                    <a:pt x="2114" y="3975"/>
                    <a:pt x="2041" y="3975"/>
                  </a:cubicBezTo>
                  <a:cubicBezTo>
                    <a:pt x="1531" y="3975"/>
                    <a:pt x="1069" y="3683"/>
                    <a:pt x="851" y="3222"/>
                  </a:cubicBezTo>
                  <a:cubicBezTo>
                    <a:pt x="1021" y="3124"/>
                    <a:pt x="1142" y="2930"/>
                    <a:pt x="1118" y="2736"/>
                  </a:cubicBezTo>
                  <a:cubicBezTo>
                    <a:pt x="1118" y="2546"/>
                    <a:pt x="989" y="2411"/>
                    <a:pt x="828" y="2411"/>
                  </a:cubicBezTo>
                  <a:cubicBezTo>
                    <a:pt x="804" y="2411"/>
                    <a:pt x="779" y="2414"/>
                    <a:pt x="753" y="2420"/>
                  </a:cubicBezTo>
                  <a:cubicBezTo>
                    <a:pt x="681" y="2420"/>
                    <a:pt x="608" y="2493"/>
                    <a:pt x="559" y="2566"/>
                  </a:cubicBezTo>
                  <a:cubicBezTo>
                    <a:pt x="511" y="2736"/>
                    <a:pt x="511" y="2930"/>
                    <a:pt x="608" y="3100"/>
                  </a:cubicBezTo>
                  <a:cubicBezTo>
                    <a:pt x="559" y="3100"/>
                    <a:pt x="511" y="3076"/>
                    <a:pt x="486" y="3076"/>
                  </a:cubicBezTo>
                  <a:cubicBezTo>
                    <a:pt x="243" y="2979"/>
                    <a:pt x="146" y="2493"/>
                    <a:pt x="243" y="1958"/>
                  </a:cubicBezTo>
                  <a:cubicBezTo>
                    <a:pt x="316" y="1545"/>
                    <a:pt x="535" y="1060"/>
                    <a:pt x="899" y="1060"/>
                  </a:cubicBezTo>
                  <a:lnTo>
                    <a:pt x="996" y="1060"/>
                  </a:lnTo>
                  <a:lnTo>
                    <a:pt x="1069" y="1084"/>
                  </a:lnTo>
                  <a:cubicBezTo>
                    <a:pt x="1045" y="1303"/>
                    <a:pt x="1191" y="1521"/>
                    <a:pt x="1385" y="1643"/>
                  </a:cubicBezTo>
                  <a:cubicBezTo>
                    <a:pt x="1444" y="1662"/>
                    <a:pt x="1497" y="1671"/>
                    <a:pt x="1545" y="1671"/>
                  </a:cubicBezTo>
                  <a:cubicBezTo>
                    <a:pt x="1675" y="1671"/>
                    <a:pt x="1762" y="1604"/>
                    <a:pt x="1798" y="1497"/>
                  </a:cubicBezTo>
                  <a:cubicBezTo>
                    <a:pt x="1847" y="1327"/>
                    <a:pt x="1652" y="1108"/>
                    <a:pt x="1239" y="962"/>
                  </a:cubicBezTo>
                  <a:cubicBezTo>
                    <a:pt x="1239" y="574"/>
                    <a:pt x="1531" y="234"/>
                    <a:pt x="1919" y="209"/>
                  </a:cubicBezTo>
                  <a:cubicBezTo>
                    <a:pt x="1976" y="197"/>
                    <a:pt x="2032" y="191"/>
                    <a:pt x="2088" y="191"/>
                  </a:cubicBezTo>
                  <a:cubicBezTo>
                    <a:pt x="2248" y="191"/>
                    <a:pt x="2401" y="241"/>
                    <a:pt x="2527" y="331"/>
                  </a:cubicBezTo>
                  <a:cubicBezTo>
                    <a:pt x="2454" y="428"/>
                    <a:pt x="2405" y="525"/>
                    <a:pt x="2357" y="647"/>
                  </a:cubicBezTo>
                  <a:cubicBezTo>
                    <a:pt x="2357" y="647"/>
                    <a:pt x="2357" y="671"/>
                    <a:pt x="2357" y="671"/>
                  </a:cubicBezTo>
                  <a:cubicBezTo>
                    <a:pt x="2381" y="768"/>
                    <a:pt x="2430" y="962"/>
                    <a:pt x="2575" y="962"/>
                  </a:cubicBezTo>
                  <a:cubicBezTo>
                    <a:pt x="2624" y="938"/>
                    <a:pt x="2673" y="938"/>
                    <a:pt x="2721" y="914"/>
                  </a:cubicBezTo>
                  <a:cubicBezTo>
                    <a:pt x="2770" y="865"/>
                    <a:pt x="2818" y="768"/>
                    <a:pt x="2843" y="695"/>
                  </a:cubicBezTo>
                  <a:cubicBezTo>
                    <a:pt x="2867" y="574"/>
                    <a:pt x="2818" y="428"/>
                    <a:pt x="2745" y="331"/>
                  </a:cubicBezTo>
                  <a:cubicBezTo>
                    <a:pt x="2851" y="237"/>
                    <a:pt x="2980" y="188"/>
                    <a:pt x="3124" y="188"/>
                  </a:cubicBezTo>
                  <a:close/>
                  <a:moveTo>
                    <a:pt x="2083" y="0"/>
                  </a:moveTo>
                  <a:cubicBezTo>
                    <a:pt x="2029" y="0"/>
                    <a:pt x="1974" y="5"/>
                    <a:pt x="1919" y="15"/>
                  </a:cubicBezTo>
                  <a:cubicBezTo>
                    <a:pt x="1482" y="64"/>
                    <a:pt x="1118" y="428"/>
                    <a:pt x="1094" y="890"/>
                  </a:cubicBezTo>
                  <a:lnTo>
                    <a:pt x="1045" y="890"/>
                  </a:lnTo>
                  <a:cubicBezTo>
                    <a:pt x="996" y="890"/>
                    <a:pt x="948" y="865"/>
                    <a:pt x="923" y="865"/>
                  </a:cubicBezTo>
                  <a:cubicBezTo>
                    <a:pt x="438" y="865"/>
                    <a:pt x="170" y="1424"/>
                    <a:pt x="98" y="1910"/>
                  </a:cubicBezTo>
                  <a:cubicBezTo>
                    <a:pt x="0" y="2444"/>
                    <a:pt x="98" y="3052"/>
                    <a:pt x="438" y="3197"/>
                  </a:cubicBezTo>
                  <a:cubicBezTo>
                    <a:pt x="535" y="3222"/>
                    <a:pt x="608" y="3246"/>
                    <a:pt x="705" y="3246"/>
                  </a:cubicBezTo>
                  <a:cubicBezTo>
                    <a:pt x="948" y="3732"/>
                    <a:pt x="1434" y="4072"/>
                    <a:pt x="1992" y="4096"/>
                  </a:cubicBezTo>
                  <a:lnTo>
                    <a:pt x="2065" y="4096"/>
                  </a:lnTo>
                  <a:cubicBezTo>
                    <a:pt x="2187" y="4096"/>
                    <a:pt x="2308" y="4072"/>
                    <a:pt x="2430" y="4048"/>
                  </a:cubicBezTo>
                  <a:cubicBezTo>
                    <a:pt x="2551" y="4120"/>
                    <a:pt x="2697" y="4169"/>
                    <a:pt x="2843" y="4169"/>
                  </a:cubicBezTo>
                  <a:cubicBezTo>
                    <a:pt x="2988" y="4169"/>
                    <a:pt x="3134" y="4120"/>
                    <a:pt x="3280" y="4072"/>
                  </a:cubicBezTo>
                  <a:cubicBezTo>
                    <a:pt x="3693" y="3926"/>
                    <a:pt x="4033" y="3610"/>
                    <a:pt x="4203" y="3197"/>
                  </a:cubicBezTo>
                  <a:cubicBezTo>
                    <a:pt x="4300" y="3173"/>
                    <a:pt x="4397" y="3149"/>
                    <a:pt x="4494" y="3100"/>
                  </a:cubicBezTo>
                  <a:cubicBezTo>
                    <a:pt x="4737" y="3003"/>
                    <a:pt x="4907" y="2784"/>
                    <a:pt x="4932" y="2517"/>
                  </a:cubicBezTo>
                  <a:cubicBezTo>
                    <a:pt x="4956" y="2080"/>
                    <a:pt x="4762" y="1643"/>
                    <a:pt x="4446" y="1351"/>
                  </a:cubicBezTo>
                  <a:cubicBezTo>
                    <a:pt x="4543" y="1035"/>
                    <a:pt x="4349" y="574"/>
                    <a:pt x="3741" y="209"/>
                  </a:cubicBezTo>
                  <a:cubicBezTo>
                    <a:pt x="3523" y="88"/>
                    <a:pt x="3322" y="27"/>
                    <a:pt x="3143" y="27"/>
                  </a:cubicBezTo>
                  <a:cubicBezTo>
                    <a:pt x="2964" y="27"/>
                    <a:pt x="2806" y="88"/>
                    <a:pt x="2673" y="209"/>
                  </a:cubicBezTo>
                  <a:cubicBezTo>
                    <a:pt x="2499" y="74"/>
                    <a:pt x="2294" y="0"/>
                    <a:pt x="2083"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29"/>
            <p:cNvSpPr/>
            <p:nvPr/>
          </p:nvSpPr>
          <p:spPr>
            <a:xfrm rot="10232062">
              <a:off x="373215" y="314255"/>
              <a:ext cx="132470" cy="134621"/>
            </a:xfrm>
            <a:custGeom>
              <a:avLst/>
              <a:gdLst/>
              <a:ahLst/>
              <a:cxnLst/>
              <a:rect l="l" t="t" r="r" b="b"/>
              <a:pathLst>
                <a:path w="1555" h="1580" extrusionOk="0">
                  <a:moveTo>
                    <a:pt x="777" y="1"/>
                  </a:moveTo>
                  <a:cubicBezTo>
                    <a:pt x="340" y="1"/>
                    <a:pt x="0" y="365"/>
                    <a:pt x="0" y="802"/>
                  </a:cubicBezTo>
                  <a:cubicBezTo>
                    <a:pt x="0" y="1239"/>
                    <a:pt x="340" y="1580"/>
                    <a:pt x="777" y="1580"/>
                  </a:cubicBezTo>
                  <a:cubicBezTo>
                    <a:pt x="1215" y="1580"/>
                    <a:pt x="1555" y="1239"/>
                    <a:pt x="1555" y="802"/>
                  </a:cubicBezTo>
                  <a:cubicBezTo>
                    <a:pt x="1555" y="365"/>
                    <a:pt x="1215" y="1"/>
                    <a:pt x="7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1" name="Google Shape;1351;p29"/>
          <p:cNvSpPr txBox="1">
            <a:spLocks noGrp="1"/>
          </p:cNvSpPr>
          <p:nvPr>
            <p:ph type="body" idx="2"/>
          </p:nvPr>
        </p:nvSpPr>
        <p:spPr>
          <a:xfrm>
            <a:off x="4628225" y="1861125"/>
            <a:ext cx="4221900" cy="2710800"/>
          </a:xfrm>
          <a:prstGeom prst="rect">
            <a:avLst/>
          </a:prstGeom>
        </p:spPr>
        <p:txBody>
          <a:bodyPr spcFirstLastPara="1" wrap="square" lIns="91425" tIns="91425" rIns="91425" bIns="91425" anchor="t" anchorCtr="0">
            <a:noAutofit/>
          </a:bodyPr>
          <a:lstStyle>
            <a:lvl1pPr marL="457200" lvl="0" indent="-298450" rtl="0">
              <a:spcBef>
                <a:spcPts val="0"/>
              </a:spcBef>
              <a:spcAft>
                <a:spcPts val="0"/>
              </a:spcAft>
              <a:buSzPts val="1100"/>
              <a:buFont typeface="Arial"/>
              <a:buChar char="●"/>
              <a:defRPr sz="1100">
                <a:solidFill>
                  <a:schemeClr val="dk1"/>
                </a:solidFill>
                <a:latin typeface="Comfortaa"/>
                <a:ea typeface="Comfortaa"/>
                <a:cs typeface="Comfortaa"/>
                <a:sym typeface="Comfortaa"/>
              </a:defRPr>
            </a:lvl1pPr>
            <a:lvl2pPr marL="914400" lvl="1"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2pPr>
            <a:lvl3pPr marL="1371600" lvl="2"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3pPr>
            <a:lvl4pPr marL="1828800" lvl="3"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4pPr>
            <a:lvl5pPr marL="2286000" lvl="4"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5pPr>
            <a:lvl6pPr marL="2743200" lvl="5"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6pPr>
            <a:lvl7pPr marL="3200400" lvl="6"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7pPr>
            <a:lvl8pPr marL="3657600" lvl="7"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8pPr>
            <a:lvl9pPr marL="4114800" lvl="8" indent="-317500" rtl="0">
              <a:spcBef>
                <a:spcPts val="0"/>
              </a:spcBef>
              <a:spcAft>
                <a:spcPts val="0"/>
              </a:spcAft>
              <a:buSzPts val="1400"/>
              <a:buFont typeface="Arial"/>
              <a:buChar char="■"/>
              <a:defRPr>
                <a:solidFill>
                  <a:schemeClr val="dk1"/>
                </a:solidFill>
                <a:latin typeface="Roboto Slab Regular"/>
                <a:ea typeface="Roboto Slab Regular"/>
                <a:cs typeface="Roboto Slab Regular"/>
                <a:sym typeface="Roboto Slab Regul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mbers and text ">
  <p:cSld name="CUSTOM_5_1_1_1">
    <p:bg>
      <p:bgPr>
        <a:blipFill>
          <a:blip r:embed="rId2">
            <a:alphaModFix/>
          </a:blip>
          <a:stretch>
            <a:fillRect/>
          </a:stretch>
        </a:blipFill>
        <a:effectLst/>
      </p:bgPr>
    </p:bg>
    <p:spTree>
      <p:nvGrpSpPr>
        <p:cNvPr id="1" name="Shape 1352"/>
        <p:cNvGrpSpPr/>
        <p:nvPr/>
      </p:nvGrpSpPr>
      <p:grpSpPr>
        <a:xfrm>
          <a:off x="0" y="0"/>
          <a:ext cx="0" cy="0"/>
          <a:chOff x="0" y="0"/>
          <a:chExt cx="0" cy="0"/>
        </a:xfrm>
      </p:grpSpPr>
      <p:sp>
        <p:nvSpPr>
          <p:cNvPr id="1353" name="Google Shape;1353;p30"/>
          <p:cNvSpPr/>
          <p:nvPr/>
        </p:nvSpPr>
        <p:spPr>
          <a:xfrm>
            <a:off x="4888500" y="1110225"/>
            <a:ext cx="3381000" cy="3268200"/>
          </a:xfrm>
          <a:prstGeom prst="roundRect">
            <a:avLst>
              <a:gd name="adj" fmla="val 4556"/>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30"/>
          <p:cNvSpPr/>
          <p:nvPr/>
        </p:nvSpPr>
        <p:spPr>
          <a:xfrm>
            <a:off x="1072700" y="1110225"/>
            <a:ext cx="3381000" cy="3268200"/>
          </a:xfrm>
          <a:prstGeom prst="roundRect">
            <a:avLst>
              <a:gd name="adj" fmla="val 4556"/>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30"/>
          <p:cNvSpPr txBox="1">
            <a:spLocks noGrp="1"/>
          </p:cNvSpPr>
          <p:nvPr>
            <p:ph type="title" hasCustomPrompt="1"/>
          </p:nvPr>
        </p:nvSpPr>
        <p:spPr>
          <a:xfrm>
            <a:off x="898300" y="1496250"/>
            <a:ext cx="35298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56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356" name="Google Shape;1356;p30"/>
          <p:cNvSpPr txBox="1">
            <a:spLocks noGrp="1"/>
          </p:cNvSpPr>
          <p:nvPr>
            <p:ph type="subTitle" idx="1"/>
          </p:nvPr>
        </p:nvSpPr>
        <p:spPr>
          <a:xfrm>
            <a:off x="898300" y="2233725"/>
            <a:ext cx="3529800" cy="4452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1400"/>
              <a:buFont typeface="Comfortaa"/>
              <a:buNone/>
              <a:defRPr sz="1400">
                <a:solidFill>
                  <a:schemeClr val="dk1"/>
                </a:solidFill>
                <a:latin typeface="Comfortaa"/>
                <a:ea typeface="Comfortaa"/>
                <a:cs typeface="Comfortaa"/>
                <a:sym typeface="Comfortaa"/>
              </a:defRPr>
            </a:lvl1pPr>
            <a:lvl2pPr lvl="1"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2pPr>
            <a:lvl3pPr lvl="2"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3pPr>
            <a:lvl4pPr lvl="3"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4pPr>
            <a:lvl5pPr lvl="4"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5pPr>
            <a:lvl6pPr lvl="5"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6pPr>
            <a:lvl7pPr lvl="6"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7pPr>
            <a:lvl8pPr lvl="7"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8pPr>
            <a:lvl9pPr lvl="8"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9pPr>
          </a:lstStyle>
          <a:p>
            <a:endParaRPr/>
          </a:p>
        </p:txBody>
      </p:sp>
      <p:sp>
        <p:nvSpPr>
          <p:cNvPr id="1357" name="Google Shape;1357;p30"/>
          <p:cNvSpPr txBox="1">
            <a:spLocks noGrp="1"/>
          </p:cNvSpPr>
          <p:nvPr>
            <p:ph type="title" idx="2" hasCustomPrompt="1"/>
          </p:nvPr>
        </p:nvSpPr>
        <p:spPr>
          <a:xfrm>
            <a:off x="4714038" y="1496250"/>
            <a:ext cx="3529800" cy="82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sz="5600"/>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1358" name="Google Shape;1358;p30"/>
          <p:cNvSpPr txBox="1">
            <a:spLocks noGrp="1"/>
          </p:cNvSpPr>
          <p:nvPr>
            <p:ph type="subTitle" idx="3"/>
          </p:nvPr>
        </p:nvSpPr>
        <p:spPr>
          <a:xfrm>
            <a:off x="4714038" y="2233725"/>
            <a:ext cx="3529800" cy="4452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1400"/>
              <a:buFont typeface="Comfortaa"/>
              <a:buNone/>
              <a:defRPr sz="1400">
                <a:solidFill>
                  <a:schemeClr val="dk1"/>
                </a:solidFill>
                <a:latin typeface="Comfortaa"/>
                <a:ea typeface="Comfortaa"/>
                <a:cs typeface="Comfortaa"/>
                <a:sym typeface="Comfortaa"/>
              </a:defRPr>
            </a:lvl1pPr>
            <a:lvl2pPr lvl="1"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2pPr>
            <a:lvl3pPr lvl="2"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3pPr>
            <a:lvl4pPr lvl="3"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4pPr>
            <a:lvl5pPr lvl="4"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5pPr>
            <a:lvl6pPr lvl="5"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6pPr>
            <a:lvl7pPr lvl="6"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7pPr>
            <a:lvl8pPr lvl="7"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8pPr>
            <a:lvl9pPr lvl="8" algn="ctr" rtl="0">
              <a:lnSpc>
                <a:spcPct val="100000"/>
              </a:lnSpc>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9pPr>
          </a:lstStyle>
          <a:p>
            <a:endParaRPr/>
          </a:p>
        </p:txBody>
      </p:sp>
      <p:sp>
        <p:nvSpPr>
          <p:cNvPr id="1359" name="Google Shape;1359;p30"/>
          <p:cNvSpPr txBox="1">
            <a:spLocks noGrp="1"/>
          </p:cNvSpPr>
          <p:nvPr>
            <p:ph type="title" idx="4"/>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360" name="Google Shape;1360;p30"/>
          <p:cNvGrpSpPr/>
          <p:nvPr/>
        </p:nvGrpSpPr>
        <p:grpSpPr>
          <a:xfrm rot="1245393">
            <a:off x="7896274" y="202890"/>
            <a:ext cx="1373395" cy="1246998"/>
            <a:chOff x="7844079" y="226728"/>
            <a:chExt cx="1373387" cy="1246991"/>
          </a:xfrm>
        </p:grpSpPr>
        <p:sp>
          <p:nvSpPr>
            <p:cNvPr id="1361" name="Google Shape;1361;p30"/>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30"/>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30"/>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30"/>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30"/>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30"/>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30"/>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30"/>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30"/>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30"/>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30"/>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30"/>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30"/>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4" name="Google Shape;1374;p30"/>
          <p:cNvGrpSpPr/>
          <p:nvPr/>
        </p:nvGrpSpPr>
        <p:grpSpPr>
          <a:xfrm>
            <a:off x="-5013" y="3957734"/>
            <a:ext cx="708344" cy="1228537"/>
            <a:chOff x="-1056319" y="1385262"/>
            <a:chExt cx="212940" cy="369285"/>
          </a:xfrm>
        </p:grpSpPr>
        <p:sp>
          <p:nvSpPr>
            <p:cNvPr id="1375" name="Google Shape;1375;p30"/>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30"/>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30"/>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30"/>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30"/>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30"/>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30"/>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30"/>
            <p:cNvSpPr/>
            <p:nvPr/>
          </p:nvSpPr>
          <p:spPr>
            <a:xfrm>
              <a:off x="-886965" y="1718791"/>
              <a:ext cx="8569" cy="31511"/>
            </a:xfrm>
            <a:custGeom>
              <a:avLst/>
              <a:gdLst/>
              <a:ahLst/>
              <a:cxnLst/>
              <a:rect l="l" t="t" r="r" b="b"/>
              <a:pathLst>
                <a:path w="220" h="809" extrusionOk="0">
                  <a:moveTo>
                    <a:pt x="159" y="1"/>
                  </a:moveTo>
                  <a:cubicBezTo>
                    <a:pt x="140" y="1"/>
                    <a:pt x="122" y="13"/>
                    <a:pt x="122" y="37"/>
                  </a:cubicBezTo>
                  <a:cubicBezTo>
                    <a:pt x="122" y="256"/>
                    <a:pt x="98" y="499"/>
                    <a:pt x="25" y="741"/>
                  </a:cubicBezTo>
                  <a:cubicBezTo>
                    <a:pt x="1" y="741"/>
                    <a:pt x="1" y="790"/>
                    <a:pt x="25" y="790"/>
                  </a:cubicBezTo>
                  <a:lnTo>
                    <a:pt x="49" y="790"/>
                  </a:lnTo>
                  <a:cubicBezTo>
                    <a:pt x="49" y="802"/>
                    <a:pt x="55" y="808"/>
                    <a:pt x="64" y="808"/>
                  </a:cubicBezTo>
                  <a:cubicBezTo>
                    <a:pt x="73" y="808"/>
                    <a:pt x="86" y="802"/>
                    <a:pt x="98" y="790"/>
                  </a:cubicBezTo>
                  <a:cubicBezTo>
                    <a:pt x="195" y="547"/>
                    <a:pt x="219" y="280"/>
                    <a:pt x="195" y="37"/>
                  </a:cubicBezTo>
                  <a:cubicBezTo>
                    <a:pt x="195" y="13"/>
                    <a:pt x="177" y="1"/>
                    <a:pt x="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30"/>
            <p:cNvSpPr/>
            <p:nvPr/>
          </p:nvSpPr>
          <p:spPr>
            <a:xfrm>
              <a:off x="-931446" y="1708859"/>
              <a:ext cx="10478" cy="40742"/>
            </a:xfrm>
            <a:custGeom>
              <a:avLst/>
              <a:gdLst/>
              <a:ahLst/>
              <a:cxnLst/>
              <a:rect l="l" t="t" r="r" b="b"/>
              <a:pathLst>
                <a:path w="269" h="1046" extrusionOk="0">
                  <a:moveTo>
                    <a:pt x="147" y="0"/>
                  </a:moveTo>
                  <a:cubicBezTo>
                    <a:pt x="122" y="0"/>
                    <a:pt x="98" y="25"/>
                    <a:pt x="122" y="49"/>
                  </a:cubicBezTo>
                  <a:cubicBezTo>
                    <a:pt x="147" y="365"/>
                    <a:pt x="122" y="875"/>
                    <a:pt x="1" y="948"/>
                  </a:cubicBezTo>
                  <a:cubicBezTo>
                    <a:pt x="1" y="972"/>
                    <a:pt x="1" y="996"/>
                    <a:pt x="1" y="1021"/>
                  </a:cubicBezTo>
                  <a:cubicBezTo>
                    <a:pt x="25" y="1021"/>
                    <a:pt x="25" y="1045"/>
                    <a:pt x="49" y="1045"/>
                  </a:cubicBezTo>
                  <a:lnTo>
                    <a:pt x="74" y="1045"/>
                  </a:lnTo>
                  <a:cubicBezTo>
                    <a:pt x="268" y="924"/>
                    <a:pt x="195" y="195"/>
                    <a:pt x="195" y="49"/>
                  </a:cubicBezTo>
                  <a:cubicBezTo>
                    <a:pt x="195" y="0"/>
                    <a:pt x="171" y="0"/>
                    <a:pt x="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30"/>
            <p:cNvSpPr/>
            <p:nvPr/>
          </p:nvSpPr>
          <p:spPr>
            <a:xfrm>
              <a:off x="-976861" y="1713571"/>
              <a:ext cx="6660" cy="34120"/>
            </a:xfrm>
            <a:custGeom>
              <a:avLst/>
              <a:gdLst/>
              <a:ahLst/>
              <a:cxnLst/>
              <a:rect l="l" t="t" r="r" b="b"/>
              <a:pathLst>
                <a:path w="171" h="876" extrusionOk="0">
                  <a:moveTo>
                    <a:pt x="122" y="1"/>
                  </a:moveTo>
                  <a:cubicBezTo>
                    <a:pt x="98" y="1"/>
                    <a:pt x="74" y="25"/>
                    <a:pt x="74" y="50"/>
                  </a:cubicBezTo>
                  <a:cubicBezTo>
                    <a:pt x="74" y="317"/>
                    <a:pt x="49" y="560"/>
                    <a:pt x="1" y="827"/>
                  </a:cubicBezTo>
                  <a:cubicBezTo>
                    <a:pt x="1" y="851"/>
                    <a:pt x="1" y="875"/>
                    <a:pt x="49" y="875"/>
                  </a:cubicBezTo>
                  <a:cubicBezTo>
                    <a:pt x="74" y="875"/>
                    <a:pt x="98" y="875"/>
                    <a:pt x="98" y="851"/>
                  </a:cubicBezTo>
                  <a:cubicBezTo>
                    <a:pt x="147" y="584"/>
                    <a:pt x="171" y="317"/>
                    <a:pt x="171" y="50"/>
                  </a:cubicBezTo>
                  <a:cubicBezTo>
                    <a:pt x="171" y="25"/>
                    <a:pt x="147" y="1"/>
                    <a:pt x="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30"/>
            <p:cNvSpPr/>
            <p:nvPr/>
          </p:nvSpPr>
          <p:spPr>
            <a:xfrm>
              <a:off x="-1015656" y="1710767"/>
              <a:ext cx="10478" cy="35990"/>
            </a:xfrm>
            <a:custGeom>
              <a:avLst/>
              <a:gdLst/>
              <a:ahLst/>
              <a:cxnLst/>
              <a:rect l="l" t="t" r="r" b="b"/>
              <a:pathLst>
                <a:path w="269" h="924" extrusionOk="0">
                  <a:moveTo>
                    <a:pt x="98" y="0"/>
                  </a:moveTo>
                  <a:cubicBezTo>
                    <a:pt x="74" y="0"/>
                    <a:pt x="49" y="0"/>
                    <a:pt x="25" y="24"/>
                  </a:cubicBezTo>
                  <a:cubicBezTo>
                    <a:pt x="1" y="316"/>
                    <a:pt x="49" y="607"/>
                    <a:pt x="171" y="899"/>
                  </a:cubicBezTo>
                  <a:cubicBezTo>
                    <a:pt x="171" y="899"/>
                    <a:pt x="195" y="923"/>
                    <a:pt x="195" y="923"/>
                  </a:cubicBezTo>
                  <a:lnTo>
                    <a:pt x="219" y="923"/>
                  </a:lnTo>
                  <a:cubicBezTo>
                    <a:pt x="244" y="899"/>
                    <a:pt x="268" y="875"/>
                    <a:pt x="244" y="850"/>
                  </a:cubicBezTo>
                  <a:cubicBezTo>
                    <a:pt x="147" y="607"/>
                    <a:pt x="98" y="316"/>
                    <a:pt x="122" y="49"/>
                  </a:cubicBezTo>
                  <a:cubicBezTo>
                    <a:pt x="122" y="24"/>
                    <a:pt x="122" y="0"/>
                    <a:pt x="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6" name="Google Shape;1386;p30"/>
          <p:cNvGrpSpPr/>
          <p:nvPr/>
        </p:nvGrpSpPr>
        <p:grpSpPr>
          <a:xfrm>
            <a:off x="8314050" y="4459555"/>
            <a:ext cx="537853" cy="555858"/>
            <a:chOff x="5294267" y="4624350"/>
            <a:chExt cx="383004" cy="395854"/>
          </a:xfrm>
        </p:grpSpPr>
        <p:sp>
          <p:nvSpPr>
            <p:cNvPr id="1387" name="Google Shape;1387;p30"/>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30"/>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30"/>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30"/>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30"/>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30"/>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30"/>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30"/>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30"/>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6" name="Google Shape;1396;p30"/>
          <p:cNvGrpSpPr/>
          <p:nvPr/>
        </p:nvGrpSpPr>
        <p:grpSpPr>
          <a:xfrm rot="7204672">
            <a:off x="-4531" y="285651"/>
            <a:ext cx="537851" cy="273046"/>
            <a:chOff x="5294267" y="4825749"/>
            <a:chExt cx="383004" cy="194455"/>
          </a:xfrm>
        </p:grpSpPr>
        <p:sp>
          <p:nvSpPr>
            <p:cNvPr id="1397" name="Google Shape;1397;p30"/>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30"/>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30"/>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30"/>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30"/>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30"/>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30"/>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30"/>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5" name="Google Shape;1405;p30"/>
          <p:cNvSpPr/>
          <p:nvPr/>
        </p:nvSpPr>
        <p:spPr>
          <a:xfrm>
            <a:off x="4691850" y="1286150"/>
            <a:ext cx="3381000" cy="3268200"/>
          </a:xfrm>
          <a:prstGeom prst="roundRect">
            <a:avLst>
              <a:gd name="adj" fmla="val 455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30"/>
          <p:cNvSpPr/>
          <p:nvPr/>
        </p:nvSpPr>
        <p:spPr>
          <a:xfrm>
            <a:off x="876050" y="1286150"/>
            <a:ext cx="3381000" cy="3268200"/>
          </a:xfrm>
          <a:prstGeom prst="roundRect">
            <a:avLst>
              <a:gd name="adj" fmla="val 455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21_1_1_1">
    <p:bg>
      <p:bgPr>
        <a:blipFill>
          <a:blip r:embed="rId2">
            <a:alphaModFix/>
          </a:blip>
          <a:stretch>
            <a:fillRect/>
          </a:stretch>
        </a:blipFill>
        <a:effectLst/>
      </p:bgPr>
    </p:bg>
    <p:spTree>
      <p:nvGrpSpPr>
        <p:cNvPr id="1" name="Shape 1452"/>
        <p:cNvGrpSpPr/>
        <p:nvPr/>
      </p:nvGrpSpPr>
      <p:grpSpPr>
        <a:xfrm>
          <a:off x="0" y="0"/>
          <a:ext cx="0" cy="0"/>
          <a:chOff x="0" y="0"/>
          <a:chExt cx="0" cy="0"/>
        </a:xfrm>
      </p:grpSpPr>
      <p:sp>
        <p:nvSpPr>
          <p:cNvPr id="1453" name="Google Shape;1453;p32"/>
          <p:cNvSpPr/>
          <p:nvPr/>
        </p:nvSpPr>
        <p:spPr>
          <a:xfrm>
            <a:off x="7336950" y="5125975"/>
            <a:ext cx="109250" cy="17525"/>
          </a:xfrm>
          <a:custGeom>
            <a:avLst/>
            <a:gdLst/>
            <a:ahLst/>
            <a:cxnLst/>
            <a:rect l="l" t="t" r="r" b="b"/>
            <a:pathLst>
              <a:path w="4370" h="701" extrusionOk="0">
                <a:moveTo>
                  <a:pt x="0" y="0"/>
                </a:moveTo>
                <a:lnTo>
                  <a:pt x="0" y="701"/>
                </a:lnTo>
                <a:lnTo>
                  <a:pt x="4370" y="701"/>
                </a:lnTo>
                <a:lnTo>
                  <a:pt x="437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54" name="Google Shape;1454;p32"/>
          <p:cNvGrpSpPr/>
          <p:nvPr/>
        </p:nvGrpSpPr>
        <p:grpSpPr>
          <a:xfrm flipH="1">
            <a:off x="-297197" y="926675"/>
            <a:ext cx="1025973" cy="811032"/>
            <a:chOff x="855987" y="2204128"/>
            <a:chExt cx="1217483" cy="962421"/>
          </a:xfrm>
        </p:grpSpPr>
        <p:grpSp>
          <p:nvGrpSpPr>
            <p:cNvPr id="1455" name="Google Shape;1455;p32"/>
            <p:cNvGrpSpPr/>
            <p:nvPr/>
          </p:nvGrpSpPr>
          <p:grpSpPr>
            <a:xfrm>
              <a:off x="855987" y="2204128"/>
              <a:ext cx="1146639" cy="962421"/>
              <a:chOff x="958238" y="2157575"/>
              <a:chExt cx="1115191" cy="936025"/>
            </a:xfrm>
          </p:grpSpPr>
          <p:sp>
            <p:nvSpPr>
              <p:cNvPr id="1456" name="Google Shape;1456;p32"/>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32"/>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32"/>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32"/>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2"/>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2"/>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2" name="Google Shape;1462;p32"/>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3" name="Google Shape;1463;p32"/>
          <p:cNvGrpSpPr/>
          <p:nvPr/>
        </p:nvGrpSpPr>
        <p:grpSpPr>
          <a:xfrm rot="-3617422" flipH="1">
            <a:off x="8490995" y="4604956"/>
            <a:ext cx="639248" cy="382014"/>
            <a:chOff x="1202177" y="4613417"/>
            <a:chExt cx="528376" cy="315757"/>
          </a:xfrm>
        </p:grpSpPr>
        <p:sp>
          <p:nvSpPr>
            <p:cNvPr id="1464" name="Google Shape;1464;p32"/>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32"/>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32"/>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32"/>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32"/>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32"/>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0" name="Google Shape;1470;p32"/>
          <p:cNvGrpSpPr/>
          <p:nvPr/>
        </p:nvGrpSpPr>
        <p:grpSpPr>
          <a:xfrm flipH="1">
            <a:off x="62659" y="4194779"/>
            <a:ext cx="666115" cy="973447"/>
            <a:chOff x="-1047799" y="3300294"/>
            <a:chExt cx="439014" cy="641607"/>
          </a:xfrm>
        </p:grpSpPr>
        <p:sp>
          <p:nvSpPr>
            <p:cNvPr id="1471" name="Google Shape;1471;p32"/>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32"/>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32"/>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2"/>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32"/>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32"/>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2"/>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2"/>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2"/>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32"/>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32"/>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2"/>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2"/>
            <p:cNvSpPr/>
            <p:nvPr/>
          </p:nvSpPr>
          <p:spPr>
            <a:xfrm>
              <a:off x="-945691" y="3813429"/>
              <a:ext cx="336905" cy="128472"/>
            </a:xfrm>
            <a:custGeom>
              <a:avLst/>
              <a:gdLst/>
              <a:ahLst/>
              <a:cxnLst/>
              <a:rect l="l" t="t" r="r" b="b"/>
              <a:pathLst>
                <a:path w="4484" h="1710" extrusionOk="0">
                  <a:moveTo>
                    <a:pt x="3927" y="0"/>
                  </a:moveTo>
                  <a:cubicBezTo>
                    <a:pt x="3752" y="0"/>
                    <a:pt x="3511" y="705"/>
                    <a:pt x="3511" y="705"/>
                  </a:cubicBezTo>
                  <a:cubicBezTo>
                    <a:pt x="3341" y="510"/>
                    <a:pt x="3147" y="316"/>
                    <a:pt x="2928" y="146"/>
                  </a:cubicBezTo>
                  <a:cubicBezTo>
                    <a:pt x="2885" y="106"/>
                    <a:pt x="2847" y="89"/>
                    <a:pt x="2812" y="89"/>
                  </a:cubicBezTo>
                  <a:cubicBezTo>
                    <a:pt x="2594" y="89"/>
                    <a:pt x="2540" y="778"/>
                    <a:pt x="2540" y="778"/>
                  </a:cubicBezTo>
                  <a:cubicBezTo>
                    <a:pt x="2540" y="778"/>
                    <a:pt x="2103" y="268"/>
                    <a:pt x="1957" y="49"/>
                  </a:cubicBezTo>
                  <a:cubicBezTo>
                    <a:pt x="1944" y="34"/>
                    <a:pt x="1928" y="27"/>
                    <a:pt x="1910" y="27"/>
                  </a:cubicBezTo>
                  <a:cubicBezTo>
                    <a:pt x="1697" y="27"/>
                    <a:pt x="1179" y="1021"/>
                    <a:pt x="1179" y="1021"/>
                  </a:cubicBezTo>
                  <a:cubicBezTo>
                    <a:pt x="1082" y="729"/>
                    <a:pt x="912" y="438"/>
                    <a:pt x="669" y="219"/>
                  </a:cubicBezTo>
                  <a:cubicBezTo>
                    <a:pt x="649" y="206"/>
                    <a:pt x="628" y="200"/>
                    <a:pt x="607" y="200"/>
                  </a:cubicBezTo>
                  <a:cubicBezTo>
                    <a:pt x="308" y="200"/>
                    <a:pt x="0" y="1424"/>
                    <a:pt x="159" y="1628"/>
                  </a:cubicBezTo>
                  <a:cubicBezTo>
                    <a:pt x="206" y="1688"/>
                    <a:pt x="548" y="1709"/>
                    <a:pt x="1022" y="1709"/>
                  </a:cubicBezTo>
                  <a:cubicBezTo>
                    <a:pt x="2286" y="1709"/>
                    <a:pt x="4483" y="1555"/>
                    <a:pt x="4483" y="1555"/>
                  </a:cubicBezTo>
                  <a:cubicBezTo>
                    <a:pt x="4362" y="1045"/>
                    <a:pt x="4192" y="535"/>
                    <a:pt x="3997" y="49"/>
                  </a:cubicBezTo>
                  <a:cubicBezTo>
                    <a:pt x="3976" y="15"/>
                    <a:pt x="3952" y="0"/>
                    <a:pt x="39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32"/>
          <p:cNvGrpSpPr/>
          <p:nvPr/>
        </p:nvGrpSpPr>
        <p:grpSpPr>
          <a:xfrm rot="10800000" flipH="1">
            <a:off x="7820175" y="-221970"/>
            <a:ext cx="1590405" cy="693261"/>
            <a:chOff x="3965010" y="571479"/>
            <a:chExt cx="1651683" cy="719972"/>
          </a:xfrm>
        </p:grpSpPr>
        <p:grpSp>
          <p:nvGrpSpPr>
            <p:cNvPr id="1485" name="Google Shape;1485;p32"/>
            <p:cNvGrpSpPr/>
            <p:nvPr/>
          </p:nvGrpSpPr>
          <p:grpSpPr>
            <a:xfrm>
              <a:off x="3965010" y="571479"/>
              <a:ext cx="1446820" cy="719972"/>
              <a:chOff x="3953250" y="571500"/>
              <a:chExt cx="1383325" cy="766825"/>
            </a:xfrm>
          </p:grpSpPr>
          <p:grpSp>
            <p:nvGrpSpPr>
              <p:cNvPr id="1486" name="Google Shape;1486;p32"/>
              <p:cNvGrpSpPr/>
              <p:nvPr/>
            </p:nvGrpSpPr>
            <p:grpSpPr>
              <a:xfrm>
                <a:off x="3953250" y="571500"/>
                <a:ext cx="1383166" cy="669650"/>
                <a:chOff x="897088" y="2374675"/>
                <a:chExt cx="1383166" cy="669650"/>
              </a:xfrm>
            </p:grpSpPr>
            <p:sp>
              <p:nvSpPr>
                <p:cNvPr id="1487" name="Google Shape;1487;p32"/>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2"/>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2"/>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2"/>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1" name="Google Shape;1491;p32"/>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2" name="Google Shape;1492;p32"/>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3" name="Google Shape;1493;p32"/>
          <p:cNvGrpSpPr/>
          <p:nvPr/>
        </p:nvGrpSpPr>
        <p:grpSpPr>
          <a:xfrm rot="2839265">
            <a:off x="571315" y="-170365"/>
            <a:ext cx="799290" cy="1039885"/>
            <a:chOff x="4318023" y="4113296"/>
            <a:chExt cx="716422" cy="932073"/>
          </a:xfrm>
        </p:grpSpPr>
        <p:sp>
          <p:nvSpPr>
            <p:cNvPr id="1494" name="Google Shape;1494;p32"/>
            <p:cNvSpPr/>
            <p:nvPr/>
          </p:nvSpPr>
          <p:spPr>
            <a:xfrm>
              <a:off x="4842115" y="4245779"/>
              <a:ext cx="192329" cy="205812"/>
            </a:xfrm>
            <a:custGeom>
              <a:avLst/>
              <a:gdLst/>
              <a:ahLst/>
              <a:cxnLst/>
              <a:rect l="l" t="t" r="r" b="b"/>
              <a:pathLst>
                <a:path w="2211" h="2366" extrusionOk="0">
                  <a:moveTo>
                    <a:pt x="1579" y="179"/>
                  </a:moveTo>
                  <a:cubicBezTo>
                    <a:pt x="1798" y="179"/>
                    <a:pt x="1943" y="252"/>
                    <a:pt x="1992" y="422"/>
                  </a:cubicBezTo>
                  <a:cubicBezTo>
                    <a:pt x="2041" y="519"/>
                    <a:pt x="2016" y="616"/>
                    <a:pt x="1968" y="689"/>
                  </a:cubicBezTo>
                  <a:cubicBezTo>
                    <a:pt x="1798" y="908"/>
                    <a:pt x="1239" y="1005"/>
                    <a:pt x="802" y="1005"/>
                  </a:cubicBezTo>
                  <a:lnTo>
                    <a:pt x="777" y="1005"/>
                  </a:lnTo>
                  <a:cubicBezTo>
                    <a:pt x="705" y="1005"/>
                    <a:pt x="680" y="1054"/>
                    <a:pt x="705" y="1127"/>
                  </a:cubicBezTo>
                  <a:cubicBezTo>
                    <a:pt x="802" y="1321"/>
                    <a:pt x="1045" y="1904"/>
                    <a:pt x="826" y="2171"/>
                  </a:cubicBezTo>
                  <a:cubicBezTo>
                    <a:pt x="802" y="2195"/>
                    <a:pt x="777" y="2195"/>
                    <a:pt x="777" y="2195"/>
                  </a:cubicBezTo>
                  <a:cubicBezTo>
                    <a:pt x="632" y="2195"/>
                    <a:pt x="364" y="1782"/>
                    <a:pt x="170" y="1369"/>
                  </a:cubicBezTo>
                  <a:lnTo>
                    <a:pt x="486" y="495"/>
                  </a:lnTo>
                  <a:cubicBezTo>
                    <a:pt x="826" y="325"/>
                    <a:pt x="1190" y="203"/>
                    <a:pt x="1579" y="179"/>
                  </a:cubicBezTo>
                  <a:close/>
                  <a:moveTo>
                    <a:pt x="1663" y="1"/>
                  </a:moveTo>
                  <a:cubicBezTo>
                    <a:pt x="1635" y="1"/>
                    <a:pt x="1607" y="4"/>
                    <a:pt x="1579" y="9"/>
                  </a:cubicBezTo>
                  <a:cubicBezTo>
                    <a:pt x="1142" y="33"/>
                    <a:pt x="753" y="155"/>
                    <a:pt x="389" y="349"/>
                  </a:cubicBezTo>
                  <a:cubicBezTo>
                    <a:pt x="364" y="374"/>
                    <a:pt x="340" y="374"/>
                    <a:pt x="340" y="398"/>
                  </a:cubicBezTo>
                  <a:lnTo>
                    <a:pt x="0" y="1345"/>
                  </a:lnTo>
                  <a:cubicBezTo>
                    <a:pt x="0" y="1345"/>
                    <a:pt x="0" y="1369"/>
                    <a:pt x="0" y="1394"/>
                  </a:cubicBezTo>
                  <a:cubicBezTo>
                    <a:pt x="73" y="1564"/>
                    <a:pt x="437" y="2365"/>
                    <a:pt x="777" y="2365"/>
                  </a:cubicBezTo>
                  <a:cubicBezTo>
                    <a:pt x="850" y="2365"/>
                    <a:pt x="923" y="2341"/>
                    <a:pt x="972" y="2268"/>
                  </a:cubicBezTo>
                  <a:cubicBezTo>
                    <a:pt x="1215" y="1953"/>
                    <a:pt x="1020" y="1394"/>
                    <a:pt x="899" y="1151"/>
                  </a:cubicBezTo>
                  <a:cubicBezTo>
                    <a:pt x="1215" y="1151"/>
                    <a:pt x="1871" y="1102"/>
                    <a:pt x="2089" y="786"/>
                  </a:cubicBezTo>
                  <a:cubicBezTo>
                    <a:pt x="2186" y="665"/>
                    <a:pt x="2211" y="519"/>
                    <a:pt x="2162" y="374"/>
                  </a:cubicBezTo>
                  <a:cubicBezTo>
                    <a:pt x="2076" y="159"/>
                    <a:pt x="1876"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2"/>
            <p:cNvSpPr/>
            <p:nvPr/>
          </p:nvSpPr>
          <p:spPr>
            <a:xfrm>
              <a:off x="4730077" y="4175144"/>
              <a:ext cx="156491" cy="223645"/>
            </a:xfrm>
            <a:custGeom>
              <a:avLst/>
              <a:gdLst/>
              <a:ahLst/>
              <a:cxnLst/>
              <a:rect l="l" t="t" r="r" b="b"/>
              <a:pathLst>
                <a:path w="1799" h="2571" extrusionOk="0">
                  <a:moveTo>
                    <a:pt x="649" y="0"/>
                  </a:moveTo>
                  <a:cubicBezTo>
                    <a:pt x="597" y="0"/>
                    <a:pt x="542" y="6"/>
                    <a:pt x="486" y="19"/>
                  </a:cubicBezTo>
                  <a:cubicBezTo>
                    <a:pt x="365" y="44"/>
                    <a:pt x="244" y="141"/>
                    <a:pt x="195" y="262"/>
                  </a:cubicBezTo>
                  <a:cubicBezTo>
                    <a:pt x="98" y="602"/>
                    <a:pt x="511" y="1113"/>
                    <a:pt x="827" y="1501"/>
                  </a:cubicBezTo>
                  <a:cubicBezTo>
                    <a:pt x="632" y="1574"/>
                    <a:pt x="462" y="1671"/>
                    <a:pt x="292" y="1793"/>
                  </a:cubicBezTo>
                  <a:cubicBezTo>
                    <a:pt x="122" y="1890"/>
                    <a:pt x="1" y="2109"/>
                    <a:pt x="49" y="2327"/>
                  </a:cubicBezTo>
                  <a:cubicBezTo>
                    <a:pt x="49" y="2400"/>
                    <a:pt x="122" y="2497"/>
                    <a:pt x="195" y="2522"/>
                  </a:cubicBezTo>
                  <a:cubicBezTo>
                    <a:pt x="268" y="2546"/>
                    <a:pt x="341" y="2570"/>
                    <a:pt x="414" y="2570"/>
                  </a:cubicBezTo>
                  <a:cubicBezTo>
                    <a:pt x="754" y="2522"/>
                    <a:pt x="1094" y="2424"/>
                    <a:pt x="1410" y="2254"/>
                  </a:cubicBezTo>
                  <a:cubicBezTo>
                    <a:pt x="1458" y="2230"/>
                    <a:pt x="1458" y="2181"/>
                    <a:pt x="1434" y="2133"/>
                  </a:cubicBezTo>
                  <a:cubicBezTo>
                    <a:pt x="1434" y="2116"/>
                    <a:pt x="1397" y="2099"/>
                    <a:pt x="1367" y="2099"/>
                  </a:cubicBezTo>
                  <a:cubicBezTo>
                    <a:pt x="1355" y="2099"/>
                    <a:pt x="1344" y="2101"/>
                    <a:pt x="1337" y="2109"/>
                  </a:cubicBezTo>
                  <a:cubicBezTo>
                    <a:pt x="1075" y="2229"/>
                    <a:pt x="664" y="2400"/>
                    <a:pt x="406" y="2400"/>
                  </a:cubicBezTo>
                  <a:cubicBezTo>
                    <a:pt x="352" y="2400"/>
                    <a:pt x="305" y="2393"/>
                    <a:pt x="268" y="2376"/>
                  </a:cubicBezTo>
                  <a:cubicBezTo>
                    <a:pt x="244" y="2352"/>
                    <a:pt x="219" y="2327"/>
                    <a:pt x="195" y="2279"/>
                  </a:cubicBezTo>
                  <a:cubicBezTo>
                    <a:pt x="195" y="2206"/>
                    <a:pt x="219" y="2109"/>
                    <a:pt x="268" y="2036"/>
                  </a:cubicBezTo>
                  <a:cubicBezTo>
                    <a:pt x="462" y="1841"/>
                    <a:pt x="705" y="1696"/>
                    <a:pt x="972" y="1647"/>
                  </a:cubicBezTo>
                  <a:cubicBezTo>
                    <a:pt x="997" y="1647"/>
                    <a:pt x="1021" y="1623"/>
                    <a:pt x="1045" y="1598"/>
                  </a:cubicBezTo>
                  <a:cubicBezTo>
                    <a:pt x="1094" y="1550"/>
                    <a:pt x="1069" y="1526"/>
                    <a:pt x="997" y="1428"/>
                  </a:cubicBezTo>
                  <a:cubicBezTo>
                    <a:pt x="389" y="724"/>
                    <a:pt x="316" y="432"/>
                    <a:pt x="365" y="311"/>
                  </a:cubicBezTo>
                  <a:cubicBezTo>
                    <a:pt x="365" y="287"/>
                    <a:pt x="389" y="214"/>
                    <a:pt x="511" y="190"/>
                  </a:cubicBezTo>
                  <a:cubicBezTo>
                    <a:pt x="554" y="179"/>
                    <a:pt x="596" y="174"/>
                    <a:pt x="636" y="174"/>
                  </a:cubicBezTo>
                  <a:cubicBezTo>
                    <a:pt x="1244" y="174"/>
                    <a:pt x="1628" y="1283"/>
                    <a:pt x="1628" y="1283"/>
                  </a:cubicBezTo>
                  <a:cubicBezTo>
                    <a:pt x="1652" y="1307"/>
                    <a:pt x="1701" y="1331"/>
                    <a:pt x="1725" y="1331"/>
                  </a:cubicBezTo>
                  <a:cubicBezTo>
                    <a:pt x="1774" y="1307"/>
                    <a:pt x="1798" y="1258"/>
                    <a:pt x="1798" y="1210"/>
                  </a:cubicBezTo>
                  <a:cubicBezTo>
                    <a:pt x="1776" y="1165"/>
                    <a:pt x="1373"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2"/>
            <p:cNvSpPr/>
            <p:nvPr/>
          </p:nvSpPr>
          <p:spPr>
            <a:xfrm>
              <a:off x="4828807" y="4113296"/>
              <a:ext cx="167625" cy="150227"/>
            </a:xfrm>
            <a:custGeom>
              <a:avLst/>
              <a:gdLst/>
              <a:ahLst/>
              <a:cxnLst/>
              <a:rect l="l" t="t" r="r" b="b"/>
              <a:pathLst>
                <a:path w="1927" h="1727" extrusionOk="0">
                  <a:moveTo>
                    <a:pt x="119" y="1"/>
                  </a:moveTo>
                  <a:cubicBezTo>
                    <a:pt x="57" y="1"/>
                    <a:pt x="1" y="74"/>
                    <a:pt x="56" y="147"/>
                  </a:cubicBezTo>
                  <a:cubicBezTo>
                    <a:pt x="347" y="463"/>
                    <a:pt x="566" y="828"/>
                    <a:pt x="712" y="1241"/>
                  </a:cubicBezTo>
                  <a:cubicBezTo>
                    <a:pt x="663" y="1386"/>
                    <a:pt x="639" y="1532"/>
                    <a:pt x="663" y="1654"/>
                  </a:cubicBezTo>
                  <a:cubicBezTo>
                    <a:pt x="663" y="1702"/>
                    <a:pt x="712" y="1726"/>
                    <a:pt x="736" y="1726"/>
                  </a:cubicBezTo>
                  <a:cubicBezTo>
                    <a:pt x="785" y="1726"/>
                    <a:pt x="809" y="1702"/>
                    <a:pt x="833" y="1678"/>
                  </a:cubicBezTo>
                  <a:cubicBezTo>
                    <a:pt x="882" y="1532"/>
                    <a:pt x="882" y="1411"/>
                    <a:pt x="858" y="1265"/>
                  </a:cubicBezTo>
                  <a:cubicBezTo>
                    <a:pt x="882" y="1241"/>
                    <a:pt x="906" y="1216"/>
                    <a:pt x="906" y="1192"/>
                  </a:cubicBezTo>
                  <a:cubicBezTo>
                    <a:pt x="1149" y="876"/>
                    <a:pt x="1489" y="706"/>
                    <a:pt x="1854" y="658"/>
                  </a:cubicBezTo>
                  <a:cubicBezTo>
                    <a:pt x="1902" y="633"/>
                    <a:pt x="1926" y="609"/>
                    <a:pt x="1926" y="560"/>
                  </a:cubicBezTo>
                  <a:cubicBezTo>
                    <a:pt x="1902" y="512"/>
                    <a:pt x="1854" y="488"/>
                    <a:pt x="1829" y="488"/>
                  </a:cubicBezTo>
                  <a:cubicBezTo>
                    <a:pt x="1441" y="536"/>
                    <a:pt x="1076" y="730"/>
                    <a:pt x="809" y="1046"/>
                  </a:cubicBezTo>
                  <a:cubicBezTo>
                    <a:pt x="663" y="658"/>
                    <a:pt x="445" y="318"/>
                    <a:pt x="177" y="26"/>
                  </a:cubicBezTo>
                  <a:cubicBezTo>
                    <a:pt x="160" y="8"/>
                    <a:pt x="139" y="1"/>
                    <a:pt x="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2"/>
            <p:cNvSpPr/>
            <p:nvPr/>
          </p:nvSpPr>
          <p:spPr>
            <a:xfrm>
              <a:off x="4318023" y="4482647"/>
              <a:ext cx="515662" cy="562722"/>
            </a:xfrm>
            <a:custGeom>
              <a:avLst/>
              <a:gdLst/>
              <a:ahLst/>
              <a:cxnLst/>
              <a:rect l="l" t="t" r="r" b="b"/>
              <a:pathLst>
                <a:path w="5928" h="6469" extrusionOk="0">
                  <a:moveTo>
                    <a:pt x="5857" y="0"/>
                  </a:moveTo>
                  <a:cubicBezTo>
                    <a:pt x="5849" y="0"/>
                    <a:pt x="5840" y="2"/>
                    <a:pt x="5831" y="7"/>
                  </a:cubicBezTo>
                  <a:cubicBezTo>
                    <a:pt x="5782" y="7"/>
                    <a:pt x="5758" y="31"/>
                    <a:pt x="5758" y="80"/>
                  </a:cubicBezTo>
                  <a:cubicBezTo>
                    <a:pt x="5758" y="250"/>
                    <a:pt x="5734" y="396"/>
                    <a:pt x="5734" y="566"/>
                  </a:cubicBezTo>
                  <a:cubicBezTo>
                    <a:pt x="5709" y="590"/>
                    <a:pt x="5734" y="638"/>
                    <a:pt x="5782" y="638"/>
                  </a:cubicBezTo>
                  <a:lnTo>
                    <a:pt x="5782" y="614"/>
                  </a:lnTo>
                  <a:cubicBezTo>
                    <a:pt x="5791" y="619"/>
                    <a:pt x="5801" y="621"/>
                    <a:pt x="5810" y="621"/>
                  </a:cubicBezTo>
                  <a:cubicBezTo>
                    <a:pt x="5848" y="621"/>
                    <a:pt x="5879" y="585"/>
                    <a:pt x="5879" y="566"/>
                  </a:cubicBezTo>
                  <a:cubicBezTo>
                    <a:pt x="5904" y="396"/>
                    <a:pt x="5928" y="225"/>
                    <a:pt x="5928" y="80"/>
                  </a:cubicBezTo>
                  <a:cubicBezTo>
                    <a:pt x="5928" y="40"/>
                    <a:pt x="5896" y="0"/>
                    <a:pt x="5857" y="0"/>
                  </a:cubicBezTo>
                  <a:close/>
                  <a:moveTo>
                    <a:pt x="5682" y="972"/>
                  </a:moveTo>
                  <a:cubicBezTo>
                    <a:pt x="5644" y="972"/>
                    <a:pt x="5612" y="1007"/>
                    <a:pt x="5612" y="1027"/>
                  </a:cubicBezTo>
                  <a:cubicBezTo>
                    <a:pt x="5564" y="1197"/>
                    <a:pt x="5515" y="1343"/>
                    <a:pt x="5442" y="1489"/>
                  </a:cubicBezTo>
                  <a:cubicBezTo>
                    <a:pt x="5418" y="1513"/>
                    <a:pt x="5442" y="1562"/>
                    <a:pt x="5491" y="1586"/>
                  </a:cubicBezTo>
                  <a:lnTo>
                    <a:pt x="5515" y="1586"/>
                  </a:lnTo>
                  <a:lnTo>
                    <a:pt x="5515" y="1562"/>
                  </a:lnTo>
                  <a:cubicBezTo>
                    <a:pt x="5523" y="1570"/>
                    <a:pt x="5531" y="1572"/>
                    <a:pt x="5539" y="1572"/>
                  </a:cubicBezTo>
                  <a:cubicBezTo>
                    <a:pt x="5555" y="1572"/>
                    <a:pt x="5572" y="1562"/>
                    <a:pt x="5588" y="1562"/>
                  </a:cubicBezTo>
                  <a:cubicBezTo>
                    <a:pt x="5661" y="1392"/>
                    <a:pt x="5734" y="1246"/>
                    <a:pt x="5782" y="1076"/>
                  </a:cubicBezTo>
                  <a:cubicBezTo>
                    <a:pt x="5782" y="1027"/>
                    <a:pt x="5758" y="1003"/>
                    <a:pt x="5709" y="979"/>
                  </a:cubicBezTo>
                  <a:cubicBezTo>
                    <a:pt x="5700" y="974"/>
                    <a:pt x="5691" y="972"/>
                    <a:pt x="5682" y="972"/>
                  </a:cubicBezTo>
                  <a:close/>
                  <a:moveTo>
                    <a:pt x="4303" y="1753"/>
                  </a:moveTo>
                  <a:cubicBezTo>
                    <a:pt x="4217" y="1753"/>
                    <a:pt x="4164" y="1879"/>
                    <a:pt x="4276" y="1902"/>
                  </a:cubicBezTo>
                  <a:cubicBezTo>
                    <a:pt x="4398" y="1975"/>
                    <a:pt x="4543" y="2047"/>
                    <a:pt x="4640" y="2169"/>
                  </a:cubicBezTo>
                  <a:cubicBezTo>
                    <a:pt x="4640" y="2193"/>
                    <a:pt x="4665" y="2193"/>
                    <a:pt x="4689" y="2193"/>
                  </a:cubicBezTo>
                  <a:cubicBezTo>
                    <a:pt x="4713" y="2193"/>
                    <a:pt x="4738" y="2193"/>
                    <a:pt x="4762" y="2169"/>
                  </a:cubicBezTo>
                  <a:cubicBezTo>
                    <a:pt x="4786" y="2145"/>
                    <a:pt x="4786" y="2096"/>
                    <a:pt x="4762" y="2072"/>
                  </a:cubicBezTo>
                  <a:cubicBezTo>
                    <a:pt x="4640" y="1926"/>
                    <a:pt x="4495" y="1829"/>
                    <a:pt x="4325" y="1756"/>
                  </a:cubicBezTo>
                  <a:cubicBezTo>
                    <a:pt x="4317" y="1754"/>
                    <a:pt x="4310" y="1753"/>
                    <a:pt x="4303" y="1753"/>
                  </a:cubicBezTo>
                  <a:close/>
                  <a:moveTo>
                    <a:pt x="3790" y="1732"/>
                  </a:moveTo>
                  <a:cubicBezTo>
                    <a:pt x="3596" y="1780"/>
                    <a:pt x="3474" y="1926"/>
                    <a:pt x="3474" y="2120"/>
                  </a:cubicBezTo>
                  <a:cubicBezTo>
                    <a:pt x="3450" y="2145"/>
                    <a:pt x="3450" y="2169"/>
                    <a:pt x="3474" y="2193"/>
                  </a:cubicBezTo>
                  <a:cubicBezTo>
                    <a:pt x="3474" y="2242"/>
                    <a:pt x="3499" y="2266"/>
                    <a:pt x="3547" y="2266"/>
                  </a:cubicBezTo>
                  <a:lnTo>
                    <a:pt x="3572" y="2266"/>
                  </a:lnTo>
                  <a:cubicBezTo>
                    <a:pt x="3620" y="2242"/>
                    <a:pt x="3644" y="2193"/>
                    <a:pt x="3620" y="2169"/>
                  </a:cubicBezTo>
                  <a:lnTo>
                    <a:pt x="3620" y="2120"/>
                  </a:lnTo>
                  <a:cubicBezTo>
                    <a:pt x="3644" y="1999"/>
                    <a:pt x="3717" y="1926"/>
                    <a:pt x="3839" y="1902"/>
                  </a:cubicBezTo>
                  <a:cubicBezTo>
                    <a:pt x="3887" y="1877"/>
                    <a:pt x="3912" y="1829"/>
                    <a:pt x="3887" y="1780"/>
                  </a:cubicBezTo>
                  <a:cubicBezTo>
                    <a:pt x="3887" y="1756"/>
                    <a:pt x="3839" y="1732"/>
                    <a:pt x="3790" y="1732"/>
                  </a:cubicBezTo>
                  <a:close/>
                  <a:moveTo>
                    <a:pt x="5248" y="1835"/>
                  </a:moveTo>
                  <a:cubicBezTo>
                    <a:pt x="5230" y="1835"/>
                    <a:pt x="5211" y="1841"/>
                    <a:pt x="5199" y="1853"/>
                  </a:cubicBezTo>
                  <a:cubicBezTo>
                    <a:pt x="5078" y="1975"/>
                    <a:pt x="4981" y="2072"/>
                    <a:pt x="4835" y="2169"/>
                  </a:cubicBezTo>
                  <a:cubicBezTo>
                    <a:pt x="4786" y="2169"/>
                    <a:pt x="4786" y="2217"/>
                    <a:pt x="4811" y="2266"/>
                  </a:cubicBezTo>
                  <a:cubicBezTo>
                    <a:pt x="4811" y="2290"/>
                    <a:pt x="4859" y="2315"/>
                    <a:pt x="4883" y="2315"/>
                  </a:cubicBezTo>
                  <a:lnTo>
                    <a:pt x="4883" y="2290"/>
                  </a:lnTo>
                  <a:cubicBezTo>
                    <a:pt x="4883" y="2290"/>
                    <a:pt x="4908" y="2290"/>
                    <a:pt x="4908" y="2315"/>
                  </a:cubicBezTo>
                  <a:cubicBezTo>
                    <a:pt x="5053" y="2217"/>
                    <a:pt x="5199" y="2096"/>
                    <a:pt x="5296" y="1975"/>
                  </a:cubicBezTo>
                  <a:cubicBezTo>
                    <a:pt x="5345" y="1926"/>
                    <a:pt x="5345" y="1877"/>
                    <a:pt x="5296" y="1853"/>
                  </a:cubicBezTo>
                  <a:cubicBezTo>
                    <a:pt x="5284" y="1841"/>
                    <a:pt x="5266" y="1835"/>
                    <a:pt x="5248" y="1835"/>
                  </a:cubicBezTo>
                  <a:close/>
                  <a:moveTo>
                    <a:pt x="4416" y="2312"/>
                  </a:moveTo>
                  <a:cubicBezTo>
                    <a:pt x="4410" y="2312"/>
                    <a:pt x="4404" y="2313"/>
                    <a:pt x="4398" y="2315"/>
                  </a:cubicBezTo>
                  <a:cubicBezTo>
                    <a:pt x="4276" y="2339"/>
                    <a:pt x="4179" y="2363"/>
                    <a:pt x="4057" y="2363"/>
                  </a:cubicBezTo>
                  <a:lnTo>
                    <a:pt x="3936" y="2363"/>
                  </a:lnTo>
                  <a:cubicBezTo>
                    <a:pt x="3930" y="2362"/>
                    <a:pt x="3925" y="2361"/>
                    <a:pt x="3920" y="2361"/>
                  </a:cubicBezTo>
                  <a:cubicBezTo>
                    <a:pt x="3836" y="2361"/>
                    <a:pt x="3820" y="2533"/>
                    <a:pt x="3912" y="2533"/>
                  </a:cubicBezTo>
                  <a:lnTo>
                    <a:pt x="4057" y="2533"/>
                  </a:lnTo>
                  <a:lnTo>
                    <a:pt x="4057" y="2509"/>
                  </a:lnTo>
                  <a:cubicBezTo>
                    <a:pt x="4179" y="2509"/>
                    <a:pt x="4300" y="2509"/>
                    <a:pt x="4422" y="2485"/>
                  </a:cubicBezTo>
                  <a:cubicBezTo>
                    <a:pt x="4535" y="2462"/>
                    <a:pt x="4500" y="2312"/>
                    <a:pt x="4416" y="2312"/>
                  </a:cubicBezTo>
                  <a:close/>
                  <a:moveTo>
                    <a:pt x="4946" y="2451"/>
                  </a:moveTo>
                  <a:cubicBezTo>
                    <a:pt x="4934" y="2451"/>
                    <a:pt x="4921" y="2454"/>
                    <a:pt x="4908" y="2460"/>
                  </a:cubicBezTo>
                  <a:cubicBezTo>
                    <a:pt x="4859" y="2485"/>
                    <a:pt x="4859" y="2533"/>
                    <a:pt x="4859" y="2582"/>
                  </a:cubicBezTo>
                  <a:cubicBezTo>
                    <a:pt x="4932" y="2728"/>
                    <a:pt x="4956" y="2873"/>
                    <a:pt x="4981" y="3019"/>
                  </a:cubicBezTo>
                  <a:cubicBezTo>
                    <a:pt x="4981" y="3068"/>
                    <a:pt x="5029" y="3092"/>
                    <a:pt x="5078" y="3092"/>
                  </a:cubicBezTo>
                  <a:cubicBezTo>
                    <a:pt x="5126" y="3092"/>
                    <a:pt x="5151" y="3043"/>
                    <a:pt x="5151" y="3019"/>
                  </a:cubicBezTo>
                  <a:cubicBezTo>
                    <a:pt x="5126" y="2825"/>
                    <a:pt x="5078" y="2679"/>
                    <a:pt x="5029" y="2509"/>
                  </a:cubicBezTo>
                  <a:cubicBezTo>
                    <a:pt x="5011" y="2473"/>
                    <a:pt x="4981" y="2451"/>
                    <a:pt x="4946" y="2451"/>
                  </a:cubicBezTo>
                  <a:close/>
                  <a:moveTo>
                    <a:pt x="5078" y="3432"/>
                  </a:moveTo>
                  <a:cubicBezTo>
                    <a:pt x="5029" y="3432"/>
                    <a:pt x="5005" y="3456"/>
                    <a:pt x="4981" y="3505"/>
                  </a:cubicBezTo>
                  <a:cubicBezTo>
                    <a:pt x="4956" y="3651"/>
                    <a:pt x="4932" y="3821"/>
                    <a:pt x="4883" y="3966"/>
                  </a:cubicBezTo>
                  <a:cubicBezTo>
                    <a:pt x="4859" y="3991"/>
                    <a:pt x="4883" y="4039"/>
                    <a:pt x="4908" y="4064"/>
                  </a:cubicBezTo>
                  <a:lnTo>
                    <a:pt x="4956" y="4064"/>
                  </a:lnTo>
                  <a:cubicBezTo>
                    <a:pt x="4981" y="4064"/>
                    <a:pt x="5005" y="4039"/>
                    <a:pt x="5029" y="4015"/>
                  </a:cubicBezTo>
                  <a:cubicBezTo>
                    <a:pt x="5078" y="3869"/>
                    <a:pt x="5126" y="3699"/>
                    <a:pt x="5151" y="3529"/>
                  </a:cubicBezTo>
                  <a:cubicBezTo>
                    <a:pt x="5151" y="3481"/>
                    <a:pt x="5126" y="3432"/>
                    <a:pt x="5078" y="3432"/>
                  </a:cubicBezTo>
                  <a:close/>
                  <a:moveTo>
                    <a:pt x="4703" y="4339"/>
                  </a:moveTo>
                  <a:cubicBezTo>
                    <a:pt x="4677" y="4339"/>
                    <a:pt x="4655" y="4351"/>
                    <a:pt x="4640" y="4379"/>
                  </a:cubicBezTo>
                  <a:cubicBezTo>
                    <a:pt x="4543" y="4501"/>
                    <a:pt x="4422" y="4622"/>
                    <a:pt x="4325" y="4720"/>
                  </a:cubicBezTo>
                  <a:cubicBezTo>
                    <a:pt x="4276" y="4744"/>
                    <a:pt x="4276" y="4792"/>
                    <a:pt x="4325" y="4841"/>
                  </a:cubicBezTo>
                  <a:cubicBezTo>
                    <a:pt x="4325" y="4841"/>
                    <a:pt x="4349" y="4865"/>
                    <a:pt x="4373" y="4865"/>
                  </a:cubicBezTo>
                  <a:lnTo>
                    <a:pt x="4373" y="4841"/>
                  </a:lnTo>
                  <a:lnTo>
                    <a:pt x="4422" y="4841"/>
                  </a:lnTo>
                  <a:cubicBezTo>
                    <a:pt x="4543" y="4720"/>
                    <a:pt x="4665" y="4598"/>
                    <a:pt x="4762" y="4477"/>
                  </a:cubicBezTo>
                  <a:cubicBezTo>
                    <a:pt x="4786" y="4428"/>
                    <a:pt x="4786" y="4379"/>
                    <a:pt x="4762" y="4355"/>
                  </a:cubicBezTo>
                  <a:cubicBezTo>
                    <a:pt x="4742" y="4345"/>
                    <a:pt x="4722" y="4339"/>
                    <a:pt x="4703" y="4339"/>
                  </a:cubicBezTo>
                  <a:close/>
                  <a:moveTo>
                    <a:pt x="3975" y="4971"/>
                  </a:moveTo>
                  <a:cubicBezTo>
                    <a:pt x="3960" y="4971"/>
                    <a:pt x="3946" y="4977"/>
                    <a:pt x="3936" y="4987"/>
                  </a:cubicBezTo>
                  <a:cubicBezTo>
                    <a:pt x="3790" y="5060"/>
                    <a:pt x="3644" y="5108"/>
                    <a:pt x="3474" y="5133"/>
                  </a:cubicBezTo>
                  <a:cubicBezTo>
                    <a:pt x="3450" y="5157"/>
                    <a:pt x="3402" y="5205"/>
                    <a:pt x="3426" y="5254"/>
                  </a:cubicBezTo>
                  <a:cubicBezTo>
                    <a:pt x="3426" y="5278"/>
                    <a:pt x="3474" y="5303"/>
                    <a:pt x="3499" y="5303"/>
                  </a:cubicBezTo>
                  <a:lnTo>
                    <a:pt x="3523" y="5303"/>
                  </a:lnTo>
                  <a:cubicBezTo>
                    <a:pt x="3693" y="5254"/>
                    <a:pt x="3839" y="5205"/>
                    <a:pt x="4009" y="5133"/>
                  </a:cubicBezTo>
                  <a:cubicBezTo>
                    <a:pt x="4033" y="5108"/>
                    <a:pt x="4057" y="5060"/>
                    <a:pt x="4033" y="5011"/>
                  </a:cubicBezTo>
                  <a:cubicBezTo>
                    <a:pt x="4019" y="4983"/>
                    <a:pt x="3996" y="4971"/>
                    <a:pt x="3975" y="4971"/>
                  </a:cubicBezTo>
                  <a:close/>
                  <a:moveTo>
                    <a:pt x="1531" y="5205"/>
                  </a:moveTo>
                  <a:cubicBezTo>
                    <a:pt x="1434" y="5205"/>
                    <a:pt x="1434" y="5375"/>
                    <a:pt x="1531" y="5375"/>
                  </a:cubicBezTo>
                  <a:lnTo>
                    <a:pt x="2041" y="5375"/>
                  </a:lnTo>
                  <a:cubicBezTo>
                    <a:pt x="2065" y="5375"/>
                    <a:pt x="2114" y="5327"/>
                    <a:pt x="2114" y="5303"/>
                  </a:cubicBezTo>
                  <a:cubicBezTo>
                    <a:pt x="2114" y="5254"/>
                    <a:pt x="2090" y="5205"/>
                    <a:pt x="2041" y="5205"/>
                  </a:cubicBezTo>
                  <a:close/>
                  <a:moveTo>
                    <a:pt x="2527" y="5205"/>
                  </a:moveTo>
                  <a:cubicBezTo>
                    <a:pt x="2478" y="5205"/>
                    <a:pt x="2454" y="5254"/>
                    <a:pt x="2454" y="5278"/>
                  </a:cubicBezTo>
                  <a:cubicBezTo>
                    <a:pt x="2430" y="5327"/>
                    <a:pt x="2478" y="5375"/>
                    <a:pt x="2527" y="5375"/>
                  </a:cubicBezTo>
                  <a:lnTo>
                    <a:pt x="3013" y="5375"/>
                  </a:lnTo>
                  <a:cubicBezTo>
                    <a:pt x="3061" y="5375"/>
                    <a:pt x="3110" y="5327"/>
                    <a:pt x="3110" y="5278"/>
                  </a:cubicBezTo>
                  <a:cubicBezTo>
                    <a:pt x="3086" y="5230"/>
                    <a:pt x="3061" y="5205"/>
                    <a:pt x="3013" y="5205"/>
                  </a:cubicBezTo>
                  <a:close/>
                  <a:moveTo>
                    <a:pt x="1044" y="5270"/>
                  </a:moveTo>
                  <a:cubicBezTo>
                    <a:pt x="1037" y="5270"/>
                    <a:pt x="1029" y="5273"/>
                    <a:pt x="1021" y="5278"/>
                  </a:cubicBezTo>
                  <a:cubicBezTo>
                    <a:pt x="851" y="5327"/>
                    <a:pt x="681" y="5400"/>
                    <a:pt x="559" y="5497"/>
                  </a:cubicBezTo>
                  <a:cubicBezTo>
                    <a:pt x="511" y="5545"/>
                    <a:pt x="511" y="5594"/>
                    <a:pt x="559" y="5618"/>
                  </a:cubicBezTo>
                  <a:cubicBezTo>
                    <a:pt x="559" y="5643"/>
                    <a:pt x="584" y="5643"/>
                    <a:pt x="608" y="5667"/>
                  </a:cubicBezTo>
                  <a:cubicBezTo>
                    <a:pt x="632" y="5643"/>
                    <a:pt x="632" y="5643"/>
                    <a:pt x="657" y="5643"/>
                  </a:cubicBezTo>
                  <a:cubicBezTo>
                    <a:pt x="778" y="5545"/>
                    <a:pt x="899" y="5473"/>
                    <a:pt x="1069" y="5424"/>
                  </a:cubicBezTo>
                  <a:cubicBezTo>
                    <a:pt x="1134" y="5424"/>
                    <a:pt x="1103" y="5270"/>
                    <a:pt x="1044" y="5270"/>
                  </a:cubicBezTo>
                  <a:close/>
                  <a:moveTo>
                    <a:pt x="295" y="5864"/>
                  </a:moveTo>
                  <a:cubicBezTo>
                    <a:pt x="265" y="5864"/>
                    <a:pt x="235" y="5877"/>
                    <a:pt x="219" y="5910"/>
                  </a:cubicBezTo>
                  <a:cubicBezTo>
                    <a:pt x="122" y="6056"/>
                    <a:pt x="74" y="6201"/>
                    <a:pt x="25" y="6371"/>
                  </a:cubicBezTo>
                  <a:cubicBezTo>
                    <a:pt x="1" y="6420"/>
                    <a:pt x="25" y="6469"/>
                    <a:pt x="74" y="6469"/>
                  </a:cubicBezTo>
                  <a:lnTo>
                    <a:pt x="98" y="6469"/>
                  </a:lnTo>
                  <a:cubicBezTo>
                    <a:pt x="122" y="6469"/>
                    <a:pt x="146" y="6444"/>
                    <a:pt x="171" y="6420"/>
                  </a:cubicBezTo>
                  <a:cubicBezTo>
                    <a:pt x="219" y="6274"/>
                    <a:pt x="292" y="6129"/>
                    <a:pt x="365" y="5983"/>
                  </a:cubicBezTo>
                  <a:cubicBezTo>
                    <a:pt x="414" y="5918"/>
                    <a:pt x="354" y="5864"/>
                    <a:pt x="295" y="586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21_1_1_1_1">
    <p:bg>
      <p:bgPr>
        <a:blipFill>
          <a:blip r:embed="rId2">
            <a:alphaModFix/>
          </a:blip>
          <a:stretch>
            <a:fillRect/>
          </a:stretch>
        </a:blipFill>
        <a:effectLst/>
      </p:bgPr>
    </p:bg>
    <p:spTree>
      <p:nvGrpSpPr>
        <p:cNvPr id="1" name="Shape 1498"/>
        <p:cNvGrpSpPr/>
        <p:nvPr/>
      </p:nvGrpSpPr>
      <p:grpSpPr>
        <a:xfrm>
          <a:off x="0" y="0"/>
          <a:ext cx="0" cy="0"/>
          <a:chOff x="0" y="0"/>
          <a:chExt cx="0" cy="0"/>
        </a:xfrm>
      </p:grpSpPr>
      <p:grpSp>
        <p:nvGrpSpPr>
          <p:cNvPr id="1499" name="Google Shape;1499;p33"/>
          <p:cNvGrpSpPr/>
          <p:nvPr/>
        </p:nvGrpSpPr>
        <p:grpSpPr>
          <a:xfrm flipH="1">
            <a:off x="7532356" y="3641559"/>
            <a:ext cx="884679" cy="1501939"/>
            <a:chOff x="-1056319" y="1385262"/>
            <a:chExt cx="212940" cy="361495"/>
          </a:xfrm>
        </p:grpSpPr>
        <p:sp>
          <p:nvSpPr>
            <p:cNvPr id="1500" name="Google Shape;1500;p33"/>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3"/>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3"/>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33"/>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33"/>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3"/>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6" name="Google Shape;1506;p33"/>
          <p:cNvGrpSpPr/>
          <p:nvPr/>
        </p:nvGrpSpPr>
        <p:grpSpPr>
          <a:xfrm flipH="1">
            <a:off x="7725441" y="1082982"/>
            <a:ext cx="2037701" cy="1610804"/>
            <a:chOff x="855987" y="2204128"/>
            <a:chExt cx="1217483" cy="962421"/>
          </a:xfrm>
        </p:grpSpPr>
        <p:grpSp>
          <p:nvGrpSpPr>
            <p:cNvPr id="1507" name="Google Shape;1507;p33"/>
            <p:cNvGrpSpPr/>
            <p:nvPr/>
          </p:nvGrpSpPr>
          <p:grpSpPr>
            <a:xfrm>
              <a:off x="855987" y="2204128"/>
              <a:ext cx="1146639" cy="962421"/>
              <a:chOff x="958238" y="2157575"/>
              <a:chExt cx="1115191" cy="936025"/>
            </a:xfrm>
          </p:grpSpPr>
          <p:sp>
            <p:nvSpPr>
              <p:cNvPr id="1508" name="Google Shape;1508;p33"/>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3"/>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3"/>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3"/>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33"/>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33"/>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4" name="Google Shape;1514;p3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5" name="Google Shape;1515;p33"/>
          <p:cNvGrpSpPr/>
          <p:nvPr/>
        </p:nvGrpSpPr>
        <p:grpSpPr>
          <a:xfrm flipH="1">
            <a:off x="2898506" y="-686743"/>
            <a:ext cx="2525833" cy="1610805"/>
            <a:chOff x="7239867" y="1514545"/>
            <a:chExt cx="2525833" cy="1610805"/>
          </a:xfrm>
        </p:grpSpPr>
        <p:grpSp>
          <p:nvGrpSpPr>
            <p:cNvPr id="1516" name="Google Shape;1516;p33"/>
            <p:cNvGrpSpPr/>
            <p:nvPr/>
          </p:nvGrpSpPr>
          <p:grpSpPr>
            <a:xfrm>
              <a:off x="7346663" y="1514545"/>
              <a:ext cx="2419037" cy="1551678"/>
              <a:chOff x="7410211" y="1555302"/>
              <a:chExt cx="2355440" cy="1510884"/>
            </a:xfrm>
          </p:grpSpPr>
          <p:grpSp>
            <p:nvGrpSpPr>
              <p:cNvPr id="1517" name="Google Shape;1517;p33"/>
              <p:cNvGrpSpPr/>
              <p:nvPr/>
            </p:nvGrpSpPr>
            <p:grpSpPr>
              <a:xfrm>
                <a:off x="7410211" y="1555302"/>
                <a:ext cx="2355440" cy="1510884"/>
                <a:chOff x="761258" y="2062480"/>
                <a:chExt cx="1646470" cy="1056119"/>
              </a:xfrm>
            </p:grpSpPr>
            <p:sp>
              <p:nvSpPr>
                <p:cNvPr id="1518" name="Google Shape;1518;p33"/>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33"/>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3"/>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3"/>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3"/>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3"/>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4" name="Google Shape;1524;p33"/>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33"/>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6" name="Google Shape;1526;p33"/>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7" name="Google Shape;1527;p33"/>
          <p:cNvGrpSpPr/>
          <p:nvPr/>
        </p:nvGrpSpPr>
        <p:grpSpPr>
          <a:xfrm rot="615299" flipH="1">
            <a:off x="279417" y="1059091"/>
            <a:ext cx="1651651" cy="1499645"/>
            <a:chOff x="7844079" y="226728"/>
            <a:chExt cx="1373387" cy="1246991"/>
          </a:xfrm>
        </p:grpSpPr>
        <p:sp>
          <p:nvSpPr>
            <p:cNvPr id="1528" name="Google Shape;1528;p33"/>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3"/>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3"/>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3"/>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3"/>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3"/>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3"/>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3"/>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33"/>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3"/>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3"/>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3"/>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3"/>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33"/>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33"/>
          <p:cNvGrpSpPr/>
          <p:nvPr/>
        </p:nvGrpSpPr>
        <p:grpSpPr>
          <a:xfrm>
            <a:off x="875207" y="3470549"/>
            <a:ext cx="1020386" cy="1732392"/>
            <a:chOff x="-1056319" y="1385262"/>
            <a:chExt cx="212940" cy="361495"/>
          </a:xfrm>
        </p:grpSpPr>
        <p:sp>
          <p:nvSpPr>
            <p:cNvPr id="1543" name="Google Shape;1543;p33"/>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33"/>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33"/>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3"/>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3"/>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3"/>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49" name="Google Shape;1549;p33"/>
          <p:cNvSpPr/>
          <p:nvPr/>
        </p:nvSpPr>
        <p:spPr>
          <a:xfrm>
            <a:off x="-49275" y="4823551"/>
            <a:ext cx="1603944" cy="369024"/>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33"/>
          <p:cNvSpPr/>
          <p:nvPr/>
        </p:nvSpPr>
        <p:spPr>
          <a:xfrm>
            <a:off x="1506177"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3"/>
          <p:cNvSpPr/>
          <p:nvPr/>
        </p:nvSpPr>
        <p:spPr>
          <a:xfrm>
            <a:off x="6003929"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3"/>
          <p:cNvSpPr/>
          <p:nvPr/>
        </p:nvSpPr>
        <p:spPr>
          <a:xfrm>
            <a:off x="7532351" y="4823550"/>
            <a:ext cx="1696695" cy="369025"/>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3"/>
          <p:cNvSpPr/>
          <p:nvPr/>
        </p:nvSpPr>
        <p:spPr>
          <a:xfrm>
            <a:off x="3145661"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3"/>
          <p:cNvSpPr/>
          <p:nvPr/>
        </p:nvSpPr>
        <p:spPr>
          <a:xfrm>
            <a:off x="4669614" y="4886410"/>
            <a:ext cx="1407648" cy="306163"/>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3"/>
          <p:cNvSpPr/>
          <p:nvPr/>
        </p:nvSpPr>
        <p:spPr>
          <a:xfrm>
            <a:off x="2368255"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5">
    <p:bg>
      <p:bgPr>
        <a:blipFill>
          <a:blip r:embed="rId2">
            <a:alphaModFix/>
          </a:blip>
          <a:stretch>
            <a:fillRect/>
          </a:stretch>
        </a:blipFill>
        <a:effectLst/>
      </p:bgPr>
    </p:bg>
    <p:spTree>
      <p:nvGrpSpPr>
        <p:cNvPr id="1" name="Shape 1556"/>
        <p:cNvGrpSpPr/>
        <p:nvPr/>
      </p:nvGrpSpPr>
      <p:grpSpPr>
        <a:xfrm>
          <a:off x="0" y="0"/>
          <a:ext cx="0" cy="0"/>
          <a:chOff x="0" y="0"/>
          <a:chExt cx="0" cy="0"/>
        </a:xfrm>
      </p:grpSpPr>
      <p:grpSp>
        <p:nvGrpSpPr>
          <p:cNvPr id="1557" name="Google Shape;1557;p34"/>
          <p:cNvGrpSpPr/>
          <p:nvPr/>
        </p:nvGrpSpPr>
        <p:grpSpPr>
          <a:xfrm flipH="1">
            <a:off x="-59449" y="4092702"/>
            <a:ext cx="1068261" cy="957550"/>
            <a:chOff x="6787377" y="436188"/>
            <a:chExt cx="235647" cy="211226"/>
          </a:xfrm>
        </p:grpSpPr>
        <p:sp>
          <p:nvSpPr>
            <p:cNvPr id="1558" name="Google Shape;1558;p34"/>
            <p:cNvSpPr/>
            <p:nvPr/>
          </p:nvSpPr>
          <p:spPr>
            <a:xfrm>
              <a:off x="6856435" y="522657"/>
              <a:ext cx="166589" cy="109566"/>
            </a:xfrm>
            <a:custGeom>
              <a:avLst/>
              <a:gdLst/>
              <a:ahLst/>
              <a:cxnLst/>
              <a:rect l="l" t="t" r="r" b="b"/>
              <a:pathLst>
                <a:path w="4277" h="2813" extrusionOk="0">
                  <a:moveTo>
                    <a:pt x="2187" y="626"/>
                  </a:moveTo>
                  <a:cubicBezTo>
                    <a:pt x="2236" y="651"/>
                    <a:pt x="2284" y="699"/>
                    <a:pt x="2284" y="723"/>
                  </a:cubicBezTo>
                  <a:cubicBezTo>
                    <a:pt x="2333" y="966"/>
                    <a:pt x="2260" y="1234"/>
                    <a:pt x="2090" y="1428"/>
                  </a:cubicBezTo>
                  <a:lnTo>
                    <a:pt x="2066" y="1428"/>
                  </a:lnTo>
                  <a:cubicBezTo>
                    <a:pt x="1896" y="1161"/>
                    <a:pt x="1847" y="942"/>
                    <a:pt x="1944" y="821"/>
                  </a:cubicBezTo>
                  <a:cubicBezTo>
                    <a:pt x="2017" y="699"/>
                    <a:pt x="2114" y="626"/>
                    <a:pt x="2187" y="626"/>
                  </a:cubicBezTo>
                  <a:close/>
                  <a:moveTo>
                    <a:pt x="62" y="1"/>
                  </a:moveTo>
                  <a:cubicBezTo>
                    <a:pt x="49" y="1"/>
                    <a:pt x="37" y="7"/>
                    <a:pt x="25" y="19"/>
                  </a:cubicBezTo>
                  <a:cubicBezTo>
                    <a:pt x="1" y="43"/>
                    <a:pt x="1" y="92"/>
                    <a:pt x="25" y="116"/>
                  </a:cubicBezTo>
                  <a:cubicBezTo>
                    <a:pt x="74" y="165"/>
                    <a:pt x="1337" y="1574"/>
                    <a:pt x="1944" y="1574"/>
                  </a:cubicBezTo>
                  <a:lnTo>
                    <a:pt x="2041" y="1574"/>
                  </a:lnTo>
                  <a:cubicBezTo>
                    <a:pt x="2090" y="1622"/>
                    <a:pt x="2114" y="1671"/>
                    <a:pt x="2163" y="1744"/>
                  </a:cubicBezTo>
                  <a:cubicBezTo>
                    <a:pt x="2600" y="2230"/>
                    <a:pt x="3402" y="2813"/>
                    <a:pt x="3961" y="2813"/>
                  </a:cubicBezTo>
                  <a:cubicBezTo>
                    <a:pt x="4058" y="2813"/>
                    <a:pt x="4155" y="2788"/>
                    <a:pt x="4228" y="2740"/>
                  </a:cubicBezTo>
                  <a:cubicBezTo>
                    <a:pt x="4252" y="2715"/>
                    <a:pt x="4276" y="2691"/>
                    <a:pt x="4252" y="2667"/>
                  </a:cubicBezTo>
                  <a:cubicBezTo>
                    <a:pt x="4252" y="2638"/>
                    <a:pt x="4235" y="2627"/>
                    <a:pt x="4217" y="2627"/>
                  </a:cubicBezTo>
                  <a:cubicBezTo>
                    <a:pt x="4203" y="2627"/>
                    <a:pt x="4189" y="2632"/>
                    <a:pt x="4179" y="2642"/>
                  </a:cubicBezTo>
                  <a:cubicBezTo>
                    <a:pt x="4119" y="2674"/>
                    <a:pt x="4046" y="2689"/>
                    <a:pt x="3965" y="2689"/>
                  </a:cubicBezTo>
                  <a:cubicBezTo>
                    <a:pt x="3490" y="2689"/>
                    <a:pt x="2713" y="2186"/>
                    <a:pt x="2236" y="1646"/>
                  </a:cubicBezTo>
                  <a:lnTo>
                    <a:pt x="2139" y="1501"/>
                  </a:lnTo>
                  <a:lnTo>
                    <a:pt x="2163" y="1476"/>
                  </a:lnTo>
                  <a:cubicBezTo>
                    <a:pt x="2382" y="1258"/>
                    <a:pt x="2454" y="966"/>
                    <a:pt x="2382" y="675"/>
                  </a:cubicBezTo>
                  <a:cubicBezTo>
                    <a:pt x="2357" y="578"/>
                    <a:pt x="2284" y="505"/>
                    <a:pt x="2187" y="505"/>
                  </a:cubicBezTo>
                  <a:cubicBezTo>
                    <a:pt x="2178" y="502"/>
                    <a:pt x="2168" y="500"/>
                    <a:pt x="2157" y="500"/>
                  </a:cubicBezTo>
                  <a:cubicBezTo>
                    <a:pt x="2078" y="500"/>
                    <a:pt x="1953" y="575"/>
                    <a:pt x="1847" y="723"/>
                  </a:cubicBezTo>
                  <a:cubicBezTo>
                    <a:pt x="1726" y="893"/>
                    <a:pt x="1750" y="1161"/>
                    <a:pt x="1969" y="1452"/>
                  </a:cubicBezTo>
                  <a:lnTo>
                    <a:pt x="1920" y="1452"/>
                  </a:lnTo>
                  <a:cubicBezTo>
                    <a:pt x="1361" y="1452"/>
                    <a:pt x="98" y="43"/>
                    <a:pt x="98" y="19"/>
                  </a:cubicBezTo>
                  <a:cubicBezTo>
                    <a:pt x="86" y="7"/>
                    <a:pt x="74" y="1"/>
                    <a:pt x="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4"/>
            <p:cNvSpPr/>
            <p:nvPr/>
          </p:nvSpPr>
          <p:spPr>
            <a:xfrm>
              <a:off x="6789675" y="438253"/>
              <a:ext cx="109683" cy="116928"/>
            </a:xfrm>
            <a:custGeom>
              <a:avLst/>
              <a:gdLst/>
              <a:ahLst/>
              <a:cxnLst/>
              <a:rect l="l" t="t" r="r" b="b"/>
              <a:pathLst>
                <a:path w="2816" h="3002" extrusionOk="0">
                  <a:moveTo>
                    <a:pt x="1343" y="1"/>
                  </a:moveTo>
                  <a:cubicBezTo>
                    <a:pt x="1080" y="1"/>
                    <a:pt x="833" y="78"/>
                    <a:pt x="719" y="218"/>
                  </a:cubicBezTo>
                  <a:cubicBezTo>
                    <a:pt x="655" y="309"/>
                    <a:pt x="634" y="396"/>
                    <a:pt x="641" y="474"/>
                  </a:cubicBezTo>
                  <a:lnTo>
                    <a:pt x="641" y="474"/>
                  </a:lnTo>
                  <a:cubicBezTo>
                    <a:pt x="348" y="532"/>
                    <a:pt x="0" y="782"/>
                    <a:pt x="14" y="1263"/>
                  </a:cubicBezTo>
                  <a:cubicBezTo>
                    <a:pt x="22" y="1525"/>
                    <a:pt x="84" y="1690"/>
                    <a:pt x="168" y="1781"/>
                  </a:cubicBezTo>
                  <a:lnTo>
                    <a:pt x="168" y="1781"/>
                  </a:lnTo>
                  <a:cubicBezTo>
                    <a:pt x="126" y="1901"/>
                    <a:pt x="96" y="2051"/>
                    <a:pt x="87" y="2234"/>
                  </a:cubicBezTo>
                  <a:cubicBezTo>
                    <a:pt x="74" y="2792"/>
                    <a:pt x="365" y="3001"/>
                    <a:pt x="700" y="3001"/>
                  </a:cubicBezTo>
                  <a:cubicBezTo>
                    <a:pt x="852" y="3001"/>
                    <a:pt x="1014" y="2958"/>
                    <a:pt x="1160" y="2884"/>
                  </a:cubicBezTo>
                  <a:lnTo>
                    <a:pt x="1160" y="2884"/>
                  </a:lnTo>
                  <a:cubicBezTo>
                    <a:pt x="1247" y="2911"/>
                    <a:pt x="1357" y="2925"/>
                    <a:pt x="1477" y="2925"/>
                  </a:cubicBezTo>
                  <a:cubicBezTo>
                    <a:pt x="1765" y="2925"/>
                    <a:pt x="2105" y="2843"/>
                    <a:pt x="2298" y="2672"/>
                  </a:cubicBezTo>
                  <a:cubicBezTo>
                    <a:pt x="2532" y="2463"/>
                    <a:pt x="2535" y="2247"/>
                    <a:pt x="2428" y="2086"/>
                  </a:cubicBezTo>
                  <a:lnTo>
                    <a:pt x="2428" y="2086"/>
                  </a:lnTo>
                  <a:cubicBezTo>
                    <a:pt x="2505" y="2034"/>
                    <a:pt x="2571" y="1943"/>
                    <a:pt x="2614" y="1797"/>
                  </a:cubicBezTo>
                  <a:cubicBezTo>
                    <a:pt x="2816" y="1130"/>
                    <a:pt x="2481" y="998"/>
                    <a:pt x="2214" y="990"/>
                  </a:cubicBezTo>
                  <a:lnTo>
                    <a:pt x="2214" y="990"/>
                  </a:lnTo>
                  <a:cubicBezTo>
                    <a:pt x="2227" y="937"/>
                    <a:pt x="2239" y="875"/>
                    <a:pt x="2249" y="801"/>
                  </a:cubicBezTo>
                  <a:cubicBezTo>
                    <a:pt x="2327" y="242"/>
                    <a:pt x="1809" y="1"/>
                    <a:pt x="13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34"/>
            <p:cNvSpPr/>
            <p:nvPr/>
          </p:nvSpPr>
          <p:spPr>
            <a:xfrm>
              <a:off x="6787377" y="436188"/>
              <a:ext cx="109800" cy="121290"/>
            </a:xfrm>
            <a:custGeom>
              <a:avLst/>
              <a:gdLst/>
              <a:ahLst/>
              <a:cxnLst/>
              <a:rect l="l" t="t" r="r" b="b"/>
              <a:pathLst>
                <a:path w="2819" h="3114" extrusionOk="0">
                  <a:moveTo>
                    <a:pt x="851" y="587"/>
                  </a:moveTo>
                  <a:cubicBezTo>
                    <a:pt x="948" y="587"/>
                    <a:pt x="1045" y="611"/>
                    <a:pt x="1045" y="708"/>
                  </a:cubicBezTo>
                  <a:cubicBezTo>
                    <a:pt x="1045" y="733"/>
                    <a:pt x="1045" y="757"/>
                    <a:pt x="1045" y="781"/>
                  </a:cubicBezTo>
                  <a:lnTo>
                    <a:pt x="997" y="781"/>
                  </a:lnTo>
                  <a:cubicBezTo>
                    <a:pt x="899" y="757"/>
                    <a:pt x="826" y="684"/>
                    <a:pt x="802" y="587"/>
                  </a:cubicBezTo>
                  <a:close/>
                  <a:moveTo>
                    <a:pt x="2211" y="1097"/>
                  </a:moveTo>
                  <a:cubicBezTo>
                    <a:pt x="2187" y="1219"/>
                    <a:pt x="2138" y="1243"/>
                    <a:pt x="2114" y="1243"/>
                  </a:cubicBezTo>
                  <a:cubicBezTo>
                    <a:pt x="2090" y="1243"/>
                    <a:pt x="2065" y="1219"/>
                    <a:pt x="2041" y="1219"/>
                  </a:cubicBezTo>
                  <a:cubicBezTo>
                    <a:pt x="2017" y="1170"/>
                    <a:pt x="2017" y="1146"/>
                    <a:pt x="2017" y="1121"/>
                  </a:cubicBezTo>
                  <a:cubicBezTo>
                    <a:pt x="2065" y="1097"/>
                    <a:pt x="2138" y="1097"/>
                    <a:pt x="2211" y="1097"/>
                  </a:cubicBezTo>
                  <a:close/>
                  <a:moveTo>
                    <a:pt x="632" y="1486"/>
                  </a:moveTo>
                  <a:cubicBezTo>
                    <a:pt x="656" y="1486"/>
                    <a:pt x="681" y="1510"/>
                    <a:pt x="705" y="1534"/>
                  </a:cubicBezTo>
                  <a:cubicBezTo>
                    <a:pt x="729" y="1559"/>
                    <a:pt x="729" y="1607"/>
                    <a:pt x="705" y="1632"/>
                  </a:cubicBezTo>
                  <a:cubicBezTo>
                    <a:pt x="681" y="1753"/>
                    <a:pt x="559" y="1850"/>
                    <a:pt x="438" y="1850"/>
                  </a:cubicBezTo>
                  <a:cubicBezTo>
                    <a:pt x="389" y="1850"/>
                    <a:pt x="341" y="1850"/>
                    <a:pt x="292" y="1802"/>
                  </a:cubicBezTo>
                  <a:cubicBezTo>
                    <a:pt x="389" y="1583"/>
                    <a:pt x="535" y="1486"/>
                    <a:pt x="632" y="1486"/>
                  </a:cubicBezTo>
                  <a:close/>
                  <a:moveTo>
                    <a:pt x="2017" y="1947"/>
                  </a:moveTo>
                  <a:cubicBezTo>
                    <a:pt x="2163" y="1947"/>
                    <a:pt x="2308" y="1996"/>
                    <a:pt x="2405" y="2117"/>
                  </a:cubicBezTo>
                  <a:cubicBezTo>
                    <a:pt x="2357" y="2117"/>
                    <a:pt x="2333" y="2142"/>
                    <a:pt x="2284" y="2142"/>
                  </a:cubicBezTo>
                  <a:cubicBezTo>
                    <a:pt x="2163" y="2117"/>
                    <a:pt x="2041" y="2069"/>
                    <a:pt x="1944" y="1996"/>
                  </a:cubicBezTo>
                  <a:cubicBezTo>
                    <a:pt x="1944" y="1972"/>
                    <a:pt x="1920" y="1947"/>
                    <a:pt x="1920" y="1947"/>
                  </a:cubicBezTo>
                  <a:close/>
                  <a:moveTo>
                    <a:pt x="1589" y="2354"/>
                  </a:moveTo>
                  <a:cubicBezTo>
                    <a:pt x="1598" y="2354"/>
                    <a:pt x="1604" y="2360"/>
                    <a:pt x="1604" y="2385"/>
                  </a:cubicBezTo>
                  <a:cubicBezTo>
                    <a:pt x="1628" y="2409"/>
                    <a:pt x="1604" y="2506"/>
                    <a:pt x="1482" y="2652"/>
                  </a:cubicBezTo>
                  <a:cubicBezTo>
                    <a:pt x="1410" y="2749"/>
                    <a:pt x="1312" y="2822"/>
                    <a:pt x="1215" y="2871"/>
                  </a:cubicBezTo>
                  <a:cubicBezTo>
                    <a:pt x="1142" y="2846"/>
                    <a:pt x="1094" y="2798"/>
                    <a:pt x="1069" y="2773"/>
                  </a:cubicBezTo>
                  <a:cubicBezTo>
                    <a:pt x="1069" y="2725"/>
                    <a:pt x="1069" y="2676"/>
                    <a:pt x="1118" y="2628"/>
                  </a:cubicBezTo>
                  <a:cubicBezTo>
                    <a:pt x="1215" y="2482"/>
                    <a:pt x="1385" y="2385"/>
                    <a:pt x="1555" y="2360"/>
                  </a:cubicBezTo>
                  <a:cubicBezTo>
                    <a:pt x="1567" y="2360"/>
                    <a:pt x="1580" y="2354"/>
                    <a:pt x="1589" y="2354"/>
                  </a:cubicBezTo>
                  <a:close/>
                  <a:moveTo>
                    <a:pt x="1327" y="121"/>
                  </a:moveTo>
                  <a:cubicBezTo>
                    <a:pt x="1354" y="121"/>
                    <a:pt x="1382" y="122"/>
                    <a:pt x="1410" y="125"/>
                  </a:cubicBezTo>
                  <a:cubicBezTo>
                    <a:pt x="1436" y="123"/>
                    <a:pt x="1463" y="122"/>
                    <a:pt x="1490" y="122"/>
                  </a:cubicBezTo>
                  <a:cubicBezTo>
                    <a:pt x="1730" y="122"/>
                    <a:pt x="1961" y="218"/>
                    <a:pt x="2114" y="393"/>
                  </a:cubicBezTo>
                  <a:cubicBezTo>
                    <a:pt x="2235" y="514"/>
                    <a:pt x="2284" y="684"/>
                    <a:pt x="2260" y="854"/>
                  </a:cubicBezTo>
                  <a:cubicBezTo>
                    <a:pt x="2235" y="903"/>
                    <a:pt x="2235" y="951"/>
                    <a:pt x="2235" y="1000"/>
                  </a:cubicBezTo>
                  <a:cubicBezTo>
                    <a:pt x="2163" y="1000"/>
                    <a:pt x="2065" y="1000"/>
                    <a:pt x="1993" y="1024"/>
                  </a:cubicBezTo>
                  <a:cubicBezTo>
                    <a:pt x="1944" y="1024"/>
                    <a:pt x="1920" y="1024"/>
                    <a:pt x="1920" y="1049"/>
                  </a:cubicBezTo>
                  <a:cubicBezTo>
                    <a:pt x="1895" y="1073"/>
                    <a:pt x="1895" y="1097"/>
                    <a:pt x="1895" y="1121"/>
                  </a:cubicBezTo>
                  <a:cubicBezTo>
                    <a:pt x="1895" y="1219"/>
                    <a:pt x="2017" y="1364"/>
                    <a:pt x="2114" y="1364"/>
                  </a:cubicBezTo>
                  <a:cubicBezTo>
                    <a:pt x="2211" y="1364"/>
                    <a:pt x="2284" y="1292"/>
                    <a:pt x="2333" y="1121"/>
                  </a:cubicBezTo>
                  <a:cubicBezTo>
                    <a:pt x="2349" y="1117"/>
                    <a:pt x="2367" y="1115"/>
                    <a:pt x="2384" y="1115"/>
                  </a:cubicBezTo>
                  <a:cubicBezTo>
                    <a:pt x="2470" y="1115"/>
                    <a:pt x="2564" y="1162"/>
                    <a:pt x="2624" y="1243"/>
                  </a:cubicBezTo>
                  <a:cubicBezTo>
                    <a:pt x="2697" y="1413"/>
                    <a:pt x="2697" y="1632"/>
                    <a:pt x="2624" y="1802"/>
                  </a:cubicBezTo>
                  <a:cubicBezTo>
                    <a:pt x="2600" y="1899"/>
                    <a:pt x="2551" y="1972"/>
                    <a:pt x="2503" y="2045"/>
                  </a:cubicBezTo>
                  <a:cubicBezTo>
                    <a:pt x="2357" y="1875"/>
                    <a:pt x="2163" y="1802"/>
                    <a:pt x="1968" y="1802"/>
                  </a:cubicBezTo>
                  <a:cubicBezTo>
                    <a:pt x="1798" y="1826"/>
                    <a:pt x="1798" y="1899"/>
                    <a:pt x="1798" y="1947"/>
                  </a:cubicBezTo>
                  <a:cubicBezTo>
                    <a:pt x="1822" y="2069"/>
                    <a:pt x="2041" y="2239"/>
                    <a:pt x="2284" y="2239"/>
                  </a:cubicBezTo>
                  <a:cubicBezTo>
                    <a:pt x="2333" y="2239"/>
                    <a:pt x="2405" y="2239"/>
                    <a:pt x="2454" y="2190"/>
                  </a:cubicBezTo>
                  <a:lnTo>
                    <a:pt x="2454" y="2190"/>
                  </a:lnTo>
                  <a:cubicBezTo>
                    <a:pt x="2527" y="2360"/>
                    <a:pt x="2478" y="2555"/>
                    <a:pt x="2333" y="2652"/>
                  </a:cubicBezTo>
                  <a:cubicBezTo>
                    <a:pt x="2114" y="2805"/>
                    <a:pt x="1877" y="2898"/>
                    <a:pt x="1619" y="2898"/>
                  </a:cubicBezTo>
                  <a:cubicBezTo>
                    <a:pt x="1590" y="2898"/>
                    <a:pt x="1561" y="2897"/>
                    <a:pt x="1531" y="2895"/>
                  </a:cubicBezTo>
                  <a:cubicBezTo>
                    <a:pt x="1507" y="2907"/>
                    <a:pt x="1482" y="2913"/>
                    <a:pt x="1455" y="2913"/>
                  </a:cubicBezTo>
                  <a:cubicBezTo>
                    <a:pt x="1428" y="2913"/>
                    <a:pt x="1397" y="2907"/>
                    <a:pt x="1361" y="2895"/>
                  </a:cubicBezTo>
                  <a:cubicBezTo>
                    <a:pt x="1434" y="2846"/>
                    <a:pt x="1507" y="2798"/>
                    <a:pt x="1580" y="2725"/>
                  </a:cubicBezTo>
                  <a:cubicBezTo>
                    <a:pt x="1750" y="2530"/>
                    <a:pt x="1750" y="2385"/>
                    <a:pt x="1725" y="2336"/>
                  </a:cubicBezTo>
                  <a:cubicBezTo>
                    <a:pt x="1677" y="2263"/>
                    <a:pt x="1628" y="2239"/>
                    <a:pt x="1555" y="2239"/>
                  </a:cubicBezTo>
                  <a:cubicBezTo>
                    <a:pt x="1337" y="2263"/>
                    <a:pt x="1142" y="2385"/>
                    <a:pt x="1021" y="2555"/>
                  </a:cubicBezTo>
                  <a:cubicBezTo>
                    <a:pt x="972" y="2628"/>
                    <a:pt x="948" y="2725"/>
                    <a:pt x="972" y="2798"/>
                  </a:cubicBezTo>
                  <a:cubicBezTo>
                    <a:pt x="972" y="2871"/>
                    <a:pt x="1021" y="2895"/>
                    <a:pt x="1069" y="2943"/>
                  </a:cubicBezTo>
                  <a:cubicBezTo>
                    <a:pt x="972" y="2968"/>
                    <a:pt x="875" y="2992"/>
                    <a:pt x="778" y="2992"/>
                  </a:cubicBezTo>
                  <a:cubicBezTo>
                    <a:pt x="608" y="2992"/>
                    <a:pt x="486" y="2943"/>
                    <a:pt x="365" y="2846"/>
                  </a:cubicBezTo>
                  <a:cubicBezTo>
                    <a:pt x="243" y="2700"/>
                    <a:pt x="195" y="2482"/>
                    <a:pt x="219" y="2287"/>
                  </a:cubicBezTo>
                  <a:cubicBezTo>
                    <a:pt x="219" y="2166"/>
                    <a:pt x="219" y="2045"/>
                    <a:pt x="268" y="1923"/>
                  </a:cubicBezTo>
                  <a:cubicBezTo>
                    <a:pt x="316" y="1947"/>
                    <a:pt x="389" y="1972"/>
                    <a:pt x="462" y="1972"/>
                  </a:cubicBezTo>
                  <a:cubicBezTo>
                    <a:pt x="632" y="1972"/>
                    <a:pt x="778" y="1826"/>
                    <a:pt x="826" y="1656"/>
                  </a:cubicBezTo>
                  <a:cubicBezTo>
                    <a:pt x="851" y="1607"/>
                    <a:pt x="851" y="1534"/>
                    <a:pt x="802" y="1462"/>
                  </a:cubicBezTo>
                  <a:cubicBezTo>
                    <a:pt x="778" y="1413"/>
                    <a:pt x="705" y="1389"/>
                    <a:pt x="632" y="1389"/>
                  </a:cubicBezTo>
                  <a:cubicBezTo>
                    <a:pt x="462" y="1413"/>
                    <a:pt x="292" y="1534"/>
                    <a:pt x="243" y="1704"/>
                  </a:cubicBezTo>
                  <a:cubicBezTo>
                    <a:pt x="171" y="1583"/>
                    <a:pt x="146" y="1462"/>
                    <a:pt x="146" y="1316"/>
                  </a:cubicBezTo>
                  <a:cubicBezTo>
                    <a:pt x="146" y="976"/>
                    <a:pt x="365" y="684"/>
                    <a:pt x="681" y="611"/>
                  </a:cubicBezTo>
                  <a:cubicBezTo>
                    <a:pt x="705" y="757"/>
                    <a:pt x="826" y="879"/>
                    <a:pt x="972" y="903"/>
                  </a:cubicBezTo>
                  <a:cubicBezTo>
                    <a:pt x="1021" y="903"/>
                    <a:pt x="1069" y="879"/>
                    <a:pt x="1094" y="854"/>
                  </a:cubicBezTo>
                  <a:cubicBezTo>
                    <a:pt x="1142" y="806"/>
                    <a:pt x="1142" y="757"/>
                    <a:pt x="1142" y="708"/>
                  </a:cubicBezTo>
                  <a:cubicBezTo>
                    <a:pt x="1142" y="538"/>
                    <a:pt x="997" y="466"/>
                    <a:pt x="778" y="466"/>
                  </a:cubicBezTo>
                  <a:cubicBezTo>
                    <a:pt x="778" y="417"/>
                    <a:pt x="802" y="368"/>
                    <a:pt x="826" y="320"/>
                  </a:cubicBezTo>
                  <a:cubicBezTo>
                    <a:pt x="975" y="193"/>
                    <a:pt x="1142" y="121"/>
                    <a:pt x="1327" y="121"/>
                  </a:cubicBezTo>
                  <a:close/>
                  <a:moveTo>
                    <a:pt x="1335" y="0"/>
                  </a:moveTo>
                  <a:cubicBezTo>
                    <a:pt x="1118" y="0"/>
                    <a:pt x="906" y="94"/>
                    <a:pt x="754" y="247"/>
                  </a:cubicBezTo>
                  <a:cubicBezTo>
                    <a:pt x="681" y="320"/>
                    <a:pt x="656" y="393"/>
                    <a:pt x="656" y="490"/>
                  </a:cubicBezTo>
                  <a:cubicBezTo>
                    <a:pt x="268" y="563"/>
                    <a:pt x="1" y="927"/>
                    <a:pt x="25" y="1316"/>
                  </a:cubicBezTo>
                  <a:cubicBezTo>
                    <a:pt x="25" y="1486"/>
                    <a:pt x="73" y="1680"/>
                    <a:pt x="171" y="1826"/>
                  </a:cubicBezTo>
                  <a:cubicBezTo>
                    <a:pt x="122" y="1972"/>
                    <a:pt x="98" y="2142"/>
                    <a:pt x="98" y="2287"/>
                  </a:cubicBezTo>
                  <a:cubicBezTo>
                    <a:pt x="73" y="2530"/>
                    <a:pt x="146" y="2749"/>
                    <a:pt x="292" y="2919"/>
                  </a:cubicBezTo>
                  <a:cubicBezTo>
                    <a:pt x="414" y="3041"/>
                    <a:pt x="584" y="3113"/>
                    <a:pt x="778" y="3113"/>
                  </a:cubicBezTo>
                  <a:cubicBezTo>
                    <a:pt x="948" y="3113"/>
                    <a:pt x="1094" y="3065"/>
                    <a:pt x="1239" y="2992"/>
                  </a:cubicBezTo>
                  <a:cubicBezTo>
                    <a:pt x="1337" y="3016"/>
                    <a:pt x="1434" y="3041"/>
                    <a:pt x="1531" y="3041"/>
                  </a:cubicBezTo>
                  <a:cubicBezTo>
                    <a:pt x="1847" y="3041"/>
                    <a:pt x="2163" y="2943"/>
                    <a:pt x="2405" y="2773"/>
                  </a:cubicBezTo>
                  <a:cubicBezTo>
                    <a:pt x="2600" y="2628"/>
                    <a:pt x="2673" y="2360"/>
                    <a:pt x="2551" y="2166"/>
                  </a:cubicBezTo>
                  <a:cubicBezTo>
                    <a:pt x="2648" y="2069"/>
                    <a:pt x="2697" y="1972"/>
                    <a:pt x="2746" y="1850"/>
                  </a:cubicBezTo>
                  <a:cubicBezTo>
                    <a:pt x="2818" y="1632"/>
                    <a:pt x="2818" y="1389"/>
                    <a:pt x="2721" y="1170"/>
                  </a:cubicBezTo>
                  <a:cubicBezTo>
                    <a:pt x="2624" y="1073"/>
                    <a:pt x="2503" y="1000"/>
                    <a:pt x="2357" y="976"/>
                  </a:cubicBezTo>
                  <a:cubicBezTo>
                    <a:pt x="2357" y="951"/>
                    <a:pt x="2381" y="903"/>
                    <a:pt x="2381" y="854"/>
                  </a:cubicBezTo>
                  <a:cubicBezTo>
                    <a:pt x="2405" y="660"/>
                    <a:pt x="2357" y="441"/>
                    <a:pt x="2211" y="296"/>
                  </a:cubicBezTo>
                  <a:cubicBezTo>
                    <a:pt x="2011" y="118"/>
                    <a:pt x="1750" y="1"/>
                    <a:pt x="1484" y="1"/>
                  </a:cubicBezTo>
                  <a:cubicBezTo>
                    <a:pt x="1459" y="1"/>
                    <a:pt x="1434" y="2"/>
                    <a:pt x="1410" y="4"/>
                  </a:cubicBezTo>
                  <a:cubicBezTo>
                    <a:pt x="1385" y="2"/>
                    <a:pt x="1360" y="0"/>
                    <a:pt x="13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4"/>
            <p:cNvSpPr/>
            <p:nvPr/>
          </p:nvSpPr>
          <p:spPr>
            <a:xfrm>
              <a:off x="6824262" y="479851"/>
              <a:ext cx="34120" cy="35055"/>
            </a:xfrm>
            <a:custGeom>
              <a:avLst/>
              <a:gdLst/>
              <a:ahLst/>
              <a:cxnLst/>
              <a:rect l="l" t="t" r="r" b="b"/>
              <a:pathLst>
                <a:path w="876" h="900" extrusionOk="0">
                  <a:moveTo>
                    <a:pt x="438" y="0"/>
                  </a:moveTo>
                  <a:cubicBezTo>
                    <a:pt x="195" y="0"/>
                    <a:pt x="1" y="195"/>
                    <a:pt x="1" y="438"/>
                  </a:cubicBezTo>
                  <a:cubicBezTo>
                    <a:pt x="1" y="681"/>
                    <a:pt x="195" y="899"/>
                    <a:pt x="438" y="899"/>
                  </a:cubicBezTo>
                  <a:cubicBezTo>
                    <a:pt x="681" y="899"/>
                    <a:pt x="875" y="681"/>
                    <a:pt x="875" y="438"/>
                  </a:cubicBezTo>
                  <a:cubicBezTo>
                    <a:pt x="875" y="195"/>
                    <a:pt x="681" y="0"/>
                    <a:pt x="4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4"/>
            <p:cNvSpPr/>
            <p:nvPr/>
          </p:nvSpPr>
          <p:spPr>
            <a:xfrm>
              <a:off x="6851527" y="561919"/>
              <a:ext cx="46117" cy="34120"/>
            </a:xfrm>
            <a:custGeom>
              <a:avLst/>
              <a:gdLst/>
              <a:ahLst/>
              <a:cxnLst/>
              <a:rect l="l" t="t" r="r" b="b"/>
              <a:pathLst>
                <a:path w="1184" h="876" extrusionOk="0">
                  <a:moveTo>
                    <a:pt x="974" y="1"/>
                  </a:moveTo>
                  <a:cubicBezTo>
                    <a:pt x="745" y="1"/>
                    <a:pt x="267" y="55"/>
                    <a:pt x="103" y="493"/>
                  </a:cubicBezTo>
                  <a:cubicBezTo>
                    <a:pt x="1" y="738"/>
                    <a:pt x="186" y="875"/>
                    <a:pt x="424" y="875"/>
                  </a:cubicBezTo>
                  <a:cubicBezTo>
                    <a:pt x="753" y="875"/>
                    <a:pt x="1183" y="613"/>
                    <a:pt x="1099" y="7"/>
                  </a:cubicBezTo>
                  <a:cubicBezTo>
                    <a:pt x="1099" y="7"/>
                    <a:pt x="1050" y="1"/>
                    <a:pt x="9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4"/>
            <p:cNvSpPr/>
            <p:nvPr/>
          </p:nvSpPr>
          <p:spPr>
            <a:xfrm>
              <a:off x="6870652" y="559894"/>
              <a:ext cx="25590" cy="24071"/>
            </a:xfrm>
            <a:custGeom>
              <a:avLst/>
              <a:gdLst/>
              <a:ahLst/>
              <a:cxnLst/>
              <a:rect l="l" t="t" r="r" b="b"/>
              <a:pathLst>
                <a:path w="657" h="618" extrusionOk="0">
                  <a:moveTo>
                    <a:pt x="586" y="0"/>
                  </a:moveTo>
                  <a:cubicBezTo>
                    <a:pt x="569" y="0"/>
                    <a:pt x="552" y="17"/>
                    <a:pt x="535" y="35"/>
                  </a:cubicBezTo>
                  <a:cubicBezTo>
                    <a:pt x="413" y="229"/>
                    <a:pt x="243" y="375"/>
                    <a:pt x="49" y="496"/>
                  </a:cubicBezTo>
                  <a:cubicBezTo>
                    <a:pt x="25" y="520"/>
                    <a:pt x="0" y="545"/>
                    <a:pt x="25" y="569"/>
                  </a:cubicBezTo>
                  <a:cubicBezTo>
                    <a:pt x="25" y="593"/>
                    <a:pt x="49" y="593"/>
                    <a:pt x="73" y="618"/>
                  </a:cubicBezTo>
                  <a:cubicBezTo>
                    <a:pt x="73" y="593"/>
                    <a:pt x="97" y="593"/>
                    <a:pt x="97" y="593"/>
                  </a:cubicBezTo>
                  <a:cubicBezTo>
                    <a:pt x="316" y="472"/>
                    <a:pt x="510" y="278"/>
                    <a:pt x="656" y="83"/>
                  </a:cubicBezTo>
                  <a:cubicBezTo>
                    <a:pt x="656" y="35"/>
                    <a:pt x="656" y="10"/>
                    <a:pt x="608" y="10"/>
                  </a:cubicBezTo>
                  <a:cubicBezTo>
                    <a:pt x="600" y="3"/>
                    <a:pt x="593" y="0"/>
                    <a:pt x="5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4"/>
            <p:cNvSpPr/>
            <p:nvPr/>
          </p:nvSpPr>
          <p:spPr>
            <a:xfrm>
              <a:off x="6924325" y="613021"/>
              <a:ext cx="46117" cy="34393"/>
            </a:xfrm>
            <a:custGeom>
              <a:avLst/>
              <a:gdLst/>
              <a:ahLst/>
              <a:cxnLst/>
              <a:rect l="l" t="t" r="r" b="b"/>
              <a:pathLst>
                <a:path w="1184" h="883" extrusionOk="0">
                  <a:moveTo>
                    <a:pt x="979" y="1"/>
                  </a:moveTo>
                  <a:cubicBezTo>
                    <a:pt x="755" y="1"/>
                    <a:pt x="286" y="55"/>
                    <a:pt x="104" y="493"/>
                  </a:cubicBezTo>
                  <a:cubicBezTo>
                    <a:pt x="1" y="740"/>
                    <a:pt x="191" y="883"/>
                    <a:pt x="434" y="883"/>
                  </a:cubicBezTo>
                  <a:cubicBezTo>
                    <a:pt x="761" y="883"/>
                    <a:pt x="1184" y="621"/>
                    <a:pt x="1100" y="7"/>
                  </a:cubicBezTo>
                  <a:cubicBezTo>
                    <a:pt x="1100" y="7"/>
                    <a:pt x="1053" y="1"/>
                    <a:pt x="9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4"/>
            <p:cNvSpPr/>
            <p:nvPr/>
          </p:nvSpPr>
          <p:spPr>
            <a:xfrm>
              <a:off x="6943488" y="610996"/>
              <a:ext cx="25590" cy="24071"/>
            </a:xfrm>
            <a:custGeom>
              <a:avLst/>
              <a:gdLst/>
              <a:ahLst/>
              <a:cxnLst/>
              <a:rect l="l" t="t" r="r" b="b"/>
              <a:pathLst>
                <a:path w="657" h="618" extrusionOk="0">
                  <a:moveTo>
                    <a:pt x="596" y="0"/>
                  </a:moveTo>
                  <a:cubicBezTo>
                    <a:pt x="572" y="0"/>
                    <a:pt x="559" y="17"/>
                    <a:pt x="559" y="34"/>
                  </a:cubicBezTo>
                  <a:cubicBezTo>
                    <a:pt x="414" y="229"/>
                    <a:pt x="244" y="399"/>
                    <a:pt x="49" y="520"/>
                  </a:cubicBezTo>
                  <a:cubicBezTo>
                    <a:pt x="25" y="520"/>
                    <a:pt x="1" y="569"/>
                    <a:pt x="25" y="593"/>
                  </a:cubicBezTo>
                  <a:cubicBezTo>
                    <a:pt x="49" y="593"/>
                    <a:pt x="49" y="617"/>
                    <a:pt x="74" y="617"/>
                  </a:cubicBezTo>
                  <a:lnTo>
                    <a:pt x="98" y="617"/>
                  </a:lnTo>
                  <a:cubicBezTo>
                    <a:pt x="317" y="472"/>
                    <a:pt x="511" y="302"/>
                    <a:pt x="657" y="83"/>
                  </a:cubicBezTo>
                  <a:cubicBezTo>
                    <a:pt x="657" y="59"/>
                    <a:pt x="657" y="34"/>
                    <a:pt x="632" y="10"/>
                  </a:cubicBezTo>
                  <a:cubicBezTo>
                    <a:pt x="618" y="3"/>
                    <a:pt x="606" y="0"/>
                    <a:pt x="5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4"/>
            <p:cNvSpPr/>
            <p:nvPr/>
          </p:nvSpPr>
          <p:spPr>
            <a:xfrm>
              <a:off x="6898073" y="510778"/>
              <a:ext cx="46740" cy="38171"/>
            </a:xfrm>
            <a:custGeom>
              <a:avLst/>
              <a:gdLst/>
              <a:ahLst/>
              <a:cxnLst/>
              <a:rect l="l" t="t" r="r" b="b"/>
              <a:pathLst>
                <a:path w="1200" h="980" extrusionOk="0">
                  <a:moveTo>
                    <a:pt x="630" y="1"/>
                  </a:moveTo>
                  <a:cubicBezTo>
                    <a:pt x="560" y="1"/>
                    <a:pt x="487" y="25"/>
                    <a:pt x="414" y="81"/>
                  </a:cubicBezTo>
                  <a:cubicBezTo>
                    <a:pt x="1" y="372"/>
                    <a:pt x="900" y="980"/>
                    <a:pt x="900" y="980"/>
                  </a:cubicBezTo>
                  <a:cubicBezTo>
                    <a:pt x="1200" y="540"/>
                    <a:pt x="956" y="1"/>
                    <a:pt x="6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4"/>
            <p:cNvSpPr/>
            <p:nvPr/>
          </p:nvSpPr>
          <p:spPr>
            <a:xfrm>
              <a:off x="6922689" y="524878"/>
              <a:ext cx="13282" cy="26914"/>
            </a:xfrm>
            <a:custGeom>
              <a:avLst/>
              <a:gdLst/>
              <a:ahLst/>
              <a:cxnLst/>
              <a:rect l="l" t="t" r="r" b="b"/>
              <a:pathLst>
                <a:path w="341" h="691" extrusionOk="0">
                  <a:moveTo>
                    <a:pt x="75" y="0"/>
                  </a:moveTo>
                  <a:cubicBezTo>
                    <a:pt x="65" y="0"/>
                    <a:pt x="56" y="3"/>
                    <a:pt x="49" y="10"/>
                  </a:cubicBezTo>
                  <a:cubicBezTo>
                    <a:pt x="25" y="10"/>
                    <a:pt x="0" y="59"/>
                    <a:pt x="25" y="83"/>
                  </a:cubicBezTo>
                  <a:cubicBezTo>
                    <a:pt x="122" y="253"/>
                    <a:pt x="195" y="423"/>
                    <a:pt x="219" y="618"/>
                  </a:cubicBezTo>
                  <a:cubicBezTo>
                    <a:pt x="219" y="642"/>
                    <a:pt x="243" y="666"/>
                    <a:pt x="268" y="691"/>
                  </a:cubicBezTo>
                  <a:cubicBezTo>
                    <a:pt x="316" y="691"/>
                    <a:pt x="340" y="666"/>
                    <a:pt x="340" y="642"/>
                  </a:cubicBezTo>
                  <a:cubicBezTo>
                    <a:pt x="316" y="423"/>
                    <a:pt x="243" y="205"/>
                    <a:pt x="122" y="35"/>
                  </a:cubicBezTo>
                  <a:cubicBezTo>
                    <a:pt x="122" y="18"/>
                    <a:pt x="98" y="0"/>
                    <a:pt x="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4"/>
            <p:cNvSpPr/>
            <p:nvPr/>
          </p:nvSpPr>
          <p:spPr>
            <a:xfrm>
              <a:off x="6942865" y="561218"/>
              <a:ext cx="41365" cy="39768"/>
            </a:xfrm>
            <a:custGeom>
              <a:avLst/>
              <a:gdLst/>
              <a:ahLst/>
              <a:cxnLst/>
              <a:rect l="l" t="t" r="r" b="b"/>
              <a:pathLst>
                <a:path w="1062" h="1021" extrusionOk="0">
                  <a:moveTo>
                    <a:pt x="509" y="0"/>
                  </a:moveTo>
                  <a:cubicBezTo>
                    <a:pt x="0" y="0"/>
                    <a:pt x="333" y="1021"/>
                    <a:pt x="333" y="1021"/>
                  </a:cubicBezTo>
                  <a:cubicBezTo>
                    <a:pt x="940" y="827"/>
                    <a:pt x="1061" y="25"/>
                    <a:pt x="527" y="1"/>
                  </a:cubicBezTo>
                  <a:cubicBezTo>
                    <a:pt x="521" y="0"/>
                    <a:pt x="515" y="0"/>
                    <a:pt x="5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4"/>
            <p:cNvSpPr/>
            <p:nvPr/>
          </p:nvSpPr>
          <p:spPr>
            <a:xfrm>
              <a:off x="6952953" y="576370"/>
              <a:ext cx="12347" cy="26525"/>
            </a:xfrm>
            <a:custGeom>
              <a:avLst/>
              <a:gdLst/>
              <a:ahLst/>
              <a:cxnLst/>
              <a:rect l="l" t="t" r="r" b="b"/>
              <a:pathLst>
                <a:path w="317" h="681" extrusionOk="0">
                  <a:moveTo>
                    <a:pt x="268" y="0"/>
                  </a:moveTo>
                  <a:cubicBezTo>
                    <a:pt x="244" y="0"/>
                    <a:pt x="195" y="25"/>
                    <a:pt x="195" y="49"/>
                  </a:cubicBezTo>
                  <a:cubicBezTo>
                    <a:pt x="171" y="243"/>
                    <a:pt x="122" y="413"/>
                    <a:pt x="25" y="583"/>
                  </a:cubicBezTo>
                  <a:cubicBezTo>
                    <a:pt x="1" y="608"/>
                    <a:pt x="1" y="656"/>
                    <a:pt x="25" y="680"/>
                  </a:cubicBezTo>
                  <a:lnTo>
                    <a:pt x="98" y="680"/>
                  </a:lnTo>
                  <a:cubicBezTo>
                    <a:pt x="195" y="486"/>
                    <a:pt x="268" y="292"/>
                    <a:pt x="316" y="73"/>
                  </a:cubicBezTo>
                  <a:cubicBezTo>
                    <a:pt x="316" y="49"/>
                    <a:pt x="292"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0" name="Google Shape;1570;p34"/>
          <p:cNvGrpSpPr/>
          <p:nvPr/>
        </p:nvGrpSpPr>
        <p:grpSpPr>
          <a:xfrm rot="-4477981" flipH="1">
            <a:off x="8390416" y="4219637"/>
            <a:ext cx="799388" cy="704718"/>
            <a:chOff x="4508023" y="3764622"/>
            <a:chExt cx="161487" cy="142362"/>
          </a:xfrm>
        </p:grpSpPr>
        <p:sp>
          <p:nvSpPr>
            <p:cNvPr id="1571" name="Google Shape;1571;p34"/>
            <p:cNvSpPr/>
            <p:nvPr/>
          </p:nvSpPr>
          <p:spPr>
            <a:xfrm>
              <a:off x="4558151" y="3764622"/>
              <a:ext cx="65163" cy="54335"/>
            </a:xfrm>
            <a:custGeom>
              <a:avLst/>
              <a:gdLst/>
              <a:ahLst/>
              <a:cxnLst/>
              <a:rect l="l" t="t" r="r" b="b"/>
              <a:pathLst>
                <a:path w="1673" h="1395" extrusionOk="0">
                  <a:moveTo>
                    <a:pt x="947" y="1"/>
                  </a:moveTo>
                  <a:cubicBezTo>
                    <a:pt x="917" y="1"/>
                    <a:pt x="885" y="4"/>
                    <a:pt x="851" y="10"/>
                  </a:cubicBezTo>
                  <a:cubicBezTo>
                    <a:pt x="1" y="156"/>
                    <a:pt x="1118" y="1225"/>
                    <a:pt x="1118" y="1225"/>
                  </a:cubicBezTo>
                  <a:cubicBezTo>
                    <a:pt x="1208" y="1344"/>
                    <a:pt x="1284" y="1394"/>
                    <a:pt x="1346" y="1394"/>
                  </a:cubicBezTo>
                  <a:cubicBezTo>
                    <a:pt x="1672" y="1394"/>
                    <a:pt x="1599" y="1"/>
                    <a:pt x="9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4"/>
            <p:cNvSpPr/>
            <p:nvPr/>
          </p:nvSpPr>
          <p:spPr>
            <a:xfrm>
              <a:off x="4607735" y="3824527"/>
              <a:ext cx="61775" cy="35678"/>
            </a:xfrm>
            <a:custGeom>
              <a:avLst/>
              <a:gdLst/>
              <a:ahLst/>
              <a:cxnLst/>
              <a:rect l="l" t="t" r="r" b="b"/>
              <a:pathLst>
                <a:path w="1586" h="916" extrusionOk="0">
                  <a:moveTo>
                    <a:pt x="851" y="0"/>
                  </a:moveTo>
                  <a:cubicBezTo>
                    <a:pt x="473" y="0"/>
                    <a:pt x="137" y="537"/>
                    <a:pt x="137" y="537"/>
                  </a:cubicBezTo>
                  <a:cubicBezTo>
                    <a:pt x="0" y="811"/>
                    <a:pt x="113" y="915"/>
                    <a:pt x="310" y="915"/>
                  </a:cubicBezTo>
                  <a:cubicBezTo>
                    <a:pt x="744" y="915"/>
                    <a:pt x="1585" y="409"/>
                    <a:pt x="1084" y="75"/>
                  </a:cubicBezTo>
                  <a:cubicBezTo>
                    <a:pt x="1006" y="22"/>
                    <a:pt x="928" y="0"/>
                    <a:pt x="8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4"/>
            <p:cNvSpPr/>
            <p:nvPr/>
          </p:nvSpPr>
          <p:spPr>
            <a:xfrm>
              <a:off x="4552971" y="3869787"/>
              <a:ext cx="66682" cy="28044"/>
            </a:xfrm>
            <a:custGeom>
              <a:avLst/>
              <a:gdLst/>
              <a:ahLst/>
              <a:cxnLst/>
              <a:rect l="l" t="t" r="r" b="b"/>
              <a:pathLst>
                <a:path w="1712" h="720" extrusionOk="0">
                  <a:moveTo>
                    <a:pt x="1042" y="0"/>
                  </a:moveTo>
                  <a:cubicBezTo>
                    <a:pt x="818" y="0"/>
                    <a:pt x="620" y="55"/>
                    <a:pt x="620" y="55"/>
                  </a:cubicBezTo>
                  <a:cubicBezTo>
                    <a:pt x="0" y="300"/>
                    <a:pt x="770" y="719"/>
                    <a:pt x="1278" y="719"/>
                  </a:cubicBezTo>
                  <a:cubicBezTo>
                    <a:pt x="1526" y="719"/>
                    <a:pt x="1712" y="618"/>
                    <a:pt x="1640" y="347"/>
                  </a:cubicBezTo>
                  <a:cubicBezTo>
                    <a:pt x="1564" y="67"/>
                    <a:pt x="1287" y="0"/>
                    <a:pt x="10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4"/>
            <p:cNvSpPr/>
            <p:nvPr/>
          </p:nvSpPr>
          <p:spPr>
            <a:xfrm>
              <a:off x="4549660" y="3798275"/>
              <a:ext cx="44364" cy="50479"/>
            </a:xfrm>
            <a:custGeom>
              <a:avLst/>
              <a:gdLst/>
              <a:ahLst/>
              <a:cxnLst/>
              <a:rect l="l" t="t" r="r" b="b"/>
              <a:pathLst>
                <a:path w="1139" h="1296" extrusionOk="0">
                  <a:moveTo>
                    <a:pt x="675" y="0"/>
                  </a:moveTo>
                  <a:cubicBezTo>
                    <a:pt x="627" y="0"/>
                    <a:pt x="572" y="14"/>
                    <a:pt x="510" y="45"/>
                  </a:cubicBezTo>
                  <a:cubicBezTo>
                    <a:pt x="0" y="288"/>
                    <a:pt x="438" y="1114"/>
                    <a:pt x="438" y="1114"/>
                  </a:cubicBezTo>
                  <a:cubicBezTo>
                    <a:pt x="517" y="1242"/>
                    <a:pt x="592" y="1295"/>
                    <a:pt x="659" y="1295"/>
                  </a:cubicBezTo>
                  <a:cubicBezTo>
                    <a:pt x="992" y="1295"/>
                    <a:pt x="1139" y="0"/>
                    <a:pt x="6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4"/>
            <p:cNvSpPr/>
            <p:nvPr/>
          </p:nvSpPr>
          <p:spPr>
            <a:xfrm>
              <a:off x="4526018" y="3790290"/>
              <a:ext cx="91805" cy="116694"/>
            </a:xfrm>
            <a:custGeom>
              <a:avLst/>
              <a:gdLst/>
              <a:ahLst/>
              <a:cxnLst/>
              <a:rect l="l" t="t" r="r" b="b"/>
              <a:pathLst>
                <a:path w="2357" h="2996" extrusionOk="0">
                  <a:moveTo>
                    <a:pt x="1917" y="1"/>
                  </a:moveTo>
                  <a:cubicBezTo>
                    <a:pt x="1880" y="1"/>
                    <a:pt x="1855" y="40"/>
                    <a:pt x="1895" y="80"/>
                  </a:cubicBezTo>
                  <a:cubicBezTo>
                    <a:pt x="2162" y="299"/>
                    <a:pt x="2283" y="663"/>
                    <a:pt x="2186" y="1027"/>
                  </a:cubicBezTo>
                  <a:cubicBezTo>
                    <a:pt x="2113" y="1416"/>
                    <a:pt x="1773" y="1708"/>
                    <a:pt x="1360" y="1732"/>
                  </a:cubicBezTo>
                  <a:cubicBezTo>
                    <a:pt x="704" y="1780"/>
                    <a:pt x="146" y="2266"/>
                    <a:pt x="0" y="2946"/>
                  </a:cubicBezTo>
                  <a:cubicBezTo>
                    <a:pt x="0" y="2971"/>
                    <a:pt x="24" y="2995"/>
                    <a:pt x="49" y="2995"/>
                  </a:cubicBezTo>
                  <a:cubicBezTo>
                    <a:pt x="49" y="2995"/>
                    <a:pt x="73" y="2971"/>
                    <a:pt x="73" y="2946"/>
                  </a:cubicBezTo>
                  <a:cubicBezTo>
                    <a:pt x="219" y="2339"/>
                    <a:pt x="729" y="1878"/>
                    <a:pt x="1360" y="1805"/>
                  </a:cubicBezTo>
                  <a:cubicBezTo>
                    <a:pt x="1822" y="1780"/>
                    <a:pt x="2186" y="1465"/>
                    <a:pt x="2283" y="1027"/>
                  </a:cubicBezTo>
                  <a:cubicBezTo>
                    <a:pt x="2356" y="663"/>
                    <a:pt x="2235" y="250"/>
                    <a:pt x="1943" y="7"/>
                  </a:cubicBezTo>
                  <a:cubicBezTo>
                    <a:pt x="1934" y="3"/>
                    <a:pt x="1926" y="1"/>
                    <a:pt x="1917"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4"/>
            <p:cNvSpPr/>
            <p:nvPr/>
          </p:nvSpPr>
          <p:spPr>
            <a:xfrm>
              <a:off x="4596946" y="3843534"/>
              <a:ext cx="44520" cy="12698"/>
            </a:xfrm>
            <a:custGeom>
              <a:avLst/>
              <a:gdLst/>
              <a:ahLst/>
              <a:cxnLst/>
              <a:rect l="l" t="t" r="r" b="b"/>
              <a:pathLst>
                <a:path w="1143" h="326" extrusionOk="0">
                  <a:moveTo>
                    <a:pt x="1070" y="0"/>
                  </a:moveTo>
                  <a:cubicBezTo>
                    <a:pt x="903" y="93"/>
                    <a:pt x="522" y="243"/>
                    <a:pt x="265" y="243"/>
                  </a:cubicBezTo>
                  <a:cubicBezTo>
                    <a:pt x="187" y="243"/>
                    <a:pt x="119" y="229"/>
                    <a:pt x="74" y="195"/>
                  </a:cubicBezTo>
                  <a:cubicBezTo>
                    <a:pt x="74" y="183"/>
                    <a:pt x="68" y="177"/>
                    <a:pt x="59" y="177"/>
                  </a:cubicBezTo>
                  <a:cubicBezTo>
                    <a:pt x="50" y="177"/>
                    <a:pt x="37" y="183"/>
                    <a:pt x="25" y="195"/>
                  </a:cubicBezTo>
                  <a:cubicBezTo>
                    <a:pt x="1" y="195"/>
                    <a:pt x="1" y="243"/>
                    <a:pt x="25" y="243"/>
                  </a:cubicBezTo>
                  <a:cubicBezTo>
                    <a:pt x="80" y="298"/>
                    <a:pt x="135" y="325"/>
                    <a:pt x="199" y="325"/>
                  </a:cubicBezTo>
                  <a:cubicBezTo>
                    <a:pt x="221" y="325"/>
                    <a:pt x="244" y="322"/>
                    <a:pt x="268" y="316"/>
                  </a:cubicBezTo>
                  <a:cubicBezTo>
                    <a:pt x="560" y="292"/>
                    <a:pt x="851" y="219"/>
                    <a:pt x="1094" y="98"/>
                  </a:cubicBezTo>
                  <a:cubicBezTo>
                    <a:pt x="1118" y="73"/>
                    <a:pt x="1143" y="49"/>
                    <a:pt x="1118" y="25"/>
                  </a:cubicBezTo>
                  <a:cubicBezTo>
                    <a:pt x="1118" y="0"/>
                    <a:pt x="1094" y="0"/>
                    <a:pt x="1070"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4"/>
            <p:cNvSpPr/>
            <p:nvPr/>
          </p:nvSpPr>
          <p:spPr>
            <a:xfrm>
              <a:off x="4569525" y="3818529"/>
              <a:ext cx="11373" cy="42066"/>
            </a:xfrm>
            <a:custGeom>
              <a:avLst/>
              <a:gdLst/>
              <a:ahLst/>
              <a:cxnLst/>
              <a:rect l="l" t="t" r="r" b="b"/>
              <a:pathLst>
                <a:path w="292" h="1080" extrusionOk="0">
                  <a:moveTo>
                    <a:pt x="223" y="1"/>
                  </a:moveTo>
                  <a:cubicBezTo>
                    <a:pt x="207" y="1"/>
                    <a:pt x="195" y="18"/>
                    <a:pt x="195" y="35"/>
                  </a:cubicBezTo>
                  <a:cubicBezTo>
                    <a:pt x="171" y="132"/>
                    <a:pt x="0" y="910"/>
                    <a:pt x="219" y="1080"/>
                  </a:cubicBezTo>
                  <a:lnTo>
                    <a:pt x="292" y="1080"/>
                  </a:lnTo>
                  <a:cubicBezTo>
                    <a:pt x="292" y="1055"/>
                    <a:pt x="292" y="1031"/>
                    <a:pt x="292" y="1007"/>
                  </a:cubicBezTo>
                  <a:cubicBezTo>
                    <a:pt x="146" y="910"/>
                    <a:pt x="195" y="351"/>
                    <a:pt x="292" y="59"/>
                  </a:cubicBezTo>
                  <a:cubicBezTo>
                    <a:pt x="292" y="35"/>
                    <a:pt x="268" y="11"/>
                    <a:pt x="243" y="11"/>
                  </a:cubicBezTo>
                  <a:cubicBezTo>
                    <a:pt x="236" y="4"/>
                    <a:pt x="229" y="1"/>
                    <a:pt x="223"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4"/>
            <p:cNvSpPr/>
            <p:nvPr/>
          </p:nvSpPr>
          <p:spPr>
            <a:xfrm>
              <a:off x="4508023" y="3819074"/>
              <a:ext cx="44364" cy="50479"/>
            </a:xfrm>
            <a:custGeom>
              <a:avLst/>
              <a:gdLst/>
              <a:ahLst/>
              <a:cxnLst/>
              <a:rect l="l" t="t" r="r" b="b"/>
              <a:pathLst>
                <a:path w="1139" h="1296" extrusionOk="0">
                  <a:moveTo>
                    <a:pt x="657" y="0"/>
                  </a:moveTo>
                  <a:cubicBezTo>
                    <a:pt x="607" y="0"/>
                    <a:pt x="550" y="15"/>
                    <a:pt x="486" y="45"/>
                  </a:cubicBezTo>
                  <a:cubicBezTo>
                    <a:pt x="0" y="288"/>
                    <a:pt x="438" y="1114"/>
                    <a:pt x="438" y="1114"/>
                  </a:cubicBezTo>
                  <a:cubicBezTo>
                    <a:pt x="521" y="1242"/>
                    <a:pt x="598" y="1296"/>
                    <a:pt x="667" y="1296"/>
                  </a:cubicBezTo>
                  <a:cubicBezTo>
                    <a:pt x="1008" y="1296"/>
                    <a:pt x="1139" y="0"/>
                    <a:pt x="6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4"/>
            <p:cNvSpPr/>
            <p:nvPr/>
          </p:nvSpPr>
          <p:spPr>
            <a:xfrm>
              <a:off x="4527887" y="3839756"/>
              <a:ext cx="11412" cy="42611"/>
            </a:xfrm>
            <a:custGeom>
              <a:avLst/>
              <a:gdLst/>
              <a:ahLst/>
              <a:cxnLst/>
              <a:rect l="l" t="t" r="r" b="b"/>
              <a:pathLst>
                <a:path w="293" h="1094" extrusionOk="0">
                  <a:moveTo>
                    <a:pt x="244" y="0"/>
                  </a:moveTo>
                  <a:cubicBezTo>
                    <a:pt x="219" y="0"/>
                    <a:pt x="195" y="0"/>
                    <a:pt x="195" y="25"/>
                  </a:cubicBezTo>
                  <a:cubicBezTo>
                    <a:pt x="171" y="122"/>
                    <a:pt x="1" y="899"/>
                    <a:pt x="219" y="1093"/>
                  </a:cubicBezTo>
                  <a:lnTo>
                    <a:pt x="244" y="1093"/>
                  </a:lnTo>
                  <a:cubicBezTo>
                    <a:pt x="268" y="1093"/>
                    <a:pt x="268" y="1093"/>
                    <a:pt x="292" y="1069"/>
                  </a:cubicBezTo>
                  <a:cubicBezTo>
                    <a:pt x="292" y="1045"/>
                    <a:pt x="292" y="1021"/>
                    <a:pt x="292" y="1021"/>
                  </a:cubicBezTo>
                  <a:cubicBezTo>
                    <a:pt x="146" y="899"/>
                    <a:pt x="219" y="365"/>
                    <a:pt x="292" y="49"/>
                  </a:cubicBezTo>
                  <a:cubicBezTo>
                    <a:pt x="292" y="25"/>
                    <a:pt x="268" y="0"/>
                    <a:pt x="244"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4"/>
            <p:cNvSpPr/>
            <p:nvPr/>
          </p:nvSpPr>
          <p:spPr>
            <a:xfrm>
              <a:off x="4558151" y="3864334"/>
              <a:ext cx="37898" cy="22747"/>
            </a:xfrm>
            <a:custGeom>
              <a:avLst/>
              <a:gdLst/>
              <a:ahLst/>
              <a:cxnLst/>
              <a:rect l="l" t="t" r="r" b="b"/>
              <a:pathLst>
                <a:path w="973" h="584" extrusionOk="0">
                  <a:moveTo>
                    <a:pt x="25" y="1"/>
                  </a:moveTo>
                  <a:cubicBezTo>
                    <a:pt x="1" y="25"/>
                    <a:pt x="1" y="49"/>
                    <a:pt x="1" y="74"/>
                  </a:cubicBezTo>
                  <a:cubicBezTo>
                    <a:pt x="195" y="390"/>
                    <a:pt x="535" y="584"/>
                    <a:pt x="924" y="584"/>
                  </a:cubicBezTo>
                  <a:cubicBezTo>
                    <a:pt x="948" y="584"/>
                    <a:pt x="973" y="584"/>
                    <a:pt x="973" y="560"/>
                  </a:cubicBezTo>
                  <a:cubicBezTo>
                    <a:pt x="973" y="511"/>
                    <a:pt x="948" y="511"/>
                    <a:pt x="924" y="511"/>
                  </a:cubicBezTo>
                  <a:cubicBezTo>
                    <a:pt x="584" y="487"/>
                    <a:pt x="268" y="317"/>
                    <a:pt x="74" y="25"/>
                  </a:cubicBezTo>
                  <a:cubicBezTo>
                    <a:pt x="74" y="1"/>
                    <a:pt x="50" y="1"/>
                    <a:pt x="25"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1" name="Google Shape;1581;p34"/>
          <p:cNvGrpSpPr/>
          <p:nvPr/>
        </p:nvGrpSpPr>
        <p:grpSpPr>
          <a:xfrm flipH="1">
            <a:off x="366691" y="-180577"/>
            <a:ext cx="2121888" cy="1414590"/>
            <a:chOff x="6655952" y="-180577"/>
            <a:chExt cx="2121888" cy="1414590"/>
          </a:xfrm>
        </p:grpSpPr>
        <p:grpSp>
          <p:nvGrpSpPr>
            <p:cNvPr id="1582" name="Google Shape;1582;p34"/>
            <p:cNvGrpSpPr/>
            <p:nvPr/>
          </p:nvGrpSpPr>
          <p:grpSpPr>
            <a:xfrm rot="1685293">
              <a:off x="8051699" y="334351"/>
              <a:ext cx="652925" cy="474307"/>
              <a:chOff x="5211663" y="1358969"/>
              <a:chExt cx="483893" cy="351481"/>
            </a:xfrm>
          </p:grpSpPr>
          <p:sp>
            <p:nvSpPr>
              <p:cNvPr id="1583" name="Google Shape;1583;p34"/>
              <p:cNvSpPr/>
              <p:nvPr/>
            </p:nvSpPr>
            <p:spPr>
              <a:xfrm>
                <a:off x="5519159" y="1395927"/>
                <a:ext cx="71050" cy="66812"/>
              </a:xfrm>
              <a:custGeom>
                <a:avLst/>
                <a:gdLst/>
                <a:ahLst/>
                <a:cxnLst/>
                <a:rect l="l" t="t" r="r" b="b"/>
                <a:pathLst>
                  <a:path w="1040" h="978" extrusionOk="0">
                    <a:moveTo>
                      <a:pt x="914" y="1"/>
                    </a:moveTo>
                    <a:cubicBezTo>
                      <a:pt x="801" y="1"/>
                      <a:pt x="571" y="36"/>
                      <a:pt x="67" y="176"/>
                    </a:cubicBezTo>
                    <a:cubicBezTo>
                      <a:pt x="0" y="198"/>
                      <a:pt x="16" y="324"/>
                      <a:pt x="95" y="324"/>
                    </a:cubicBezTo>
                    <a:cubicBezTo>
                      <a:pt x="102" y="324"/>
                      <a:pt x="109" y="323"/>
                      <a:pt x="116" y="322"/>
                    </a:cubicBezTo>
                    <a:cubicBezTo>
                      <a:pt x="359" y="249"/>
                      <a:pt x="626" y="200"/>
                      <a:pt x="869" y="152"/>
                    </a:cubicBezTo>
                    <a:lnTo>
                      <a:pt x="869" y="152"/>
                    </a:lnTo>
                    <a:cubicBezTo>
                      <a:pt x="796" y="322"/>
                      <a:pt x="626" y="662"/>
                      <a:pt x="505" y="880"/>
                    </a:cubicBezTo>
                    <a:cubicBezTo>
                      <a:pt x="480" y="905"/>
                      <a:pt x="480" y="953"/>
                      <a:pt x="529" y="977"/>
                    </a:cubicBezTo>
                    <a:lnTo>
                      <a:pt x="553" y="977"/>
                    </a:lnTo>
                    <a:cubicBezTo>
                      <a:pt x="577" y="977"/>
                      <a:pt x="602" y="977"/>
                      <a:pt x="602" y="953"/>
                    </a:cubicBezTo>
                    <a:cubicBezTo>
                      <a:pt x="650" y="880"/>
                      <a:pt x="990" y="249"/>
                      <a:pt x="1039" y="127"/>
                    </a:cubicBezTo>
                    <a:cubicBezTo>
                      <a:pt x="1039" y="103"/>
                      <a:pt x="1039" y="79"/>
                      <a:pt x="1039" y="30"/>
                    </a:cubicBezTo>
                    <a:cubicBezTo>
                      <a:pt x="1018" y="20"/>
                      <a:pt x="998" y="1"/>
                      <a:pt x="91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34"/>
              <p:cNvSpPr/>
              <p:nvPr/>
            </p:nvSpPr>
            <p:spPr>
              <a:xfrm>
                <a:off x="5211663" y="1358969"/>
                <a:ext cx="483893" cy="351481"/>
              </a:xfrm>
              <a:custGeom>
                <a:avLst/>
                <a:gdLst/>
                <a:ahLst/>
                <a:cxnLst/>
                <a:rect l="l" t="t" r="r" b="b"/>
                <a:pathLst>
                  <a:path w="7083" h="5145" extrusionOk="0">
                    <a:moveTo>
                      <a:pt x="3768" y="0"/>
                    </a:moveTo>
                    <a:cubicBezTo>
                      <a:pt x="3734" y="0"/>
                      <a:pt x="3701" y="4"/>
                      <a:pt x="3670" y="12"/>
                    </a:cubicBezTo>
                    <a:cubicBezTo>
                      <a:pt x="3014" y="207"/>
                      <a:pt x="3232" y="1713"/>
                      <a:pt x="3232" y="1713"/>
                    </a:cubicBezTo>
                    <a:cubicBezTo>
                      <a:pt x="3232" y="1713"/>
                      <a:pt x="1357" y="535"/>
                      <a:pt x="891" y="535"/>
                    </a:cubicBezTo>
                    <a:cubicBezTo>
                      <a:pt x="865" y="535"/>
                      <a:pt x="844" y="539"/>
                      <a:pt x="827" y="547"/>
                    </a:cubicBezTo>
                    <a:cubicBezTo>
                      <a:pt x="366" y="814"/>
                      <a:pt x="1483" y="1664"/>
                      <a:pt x="1483" y="1664"/>
                    </a:cubicBezTo>
                    <a:cubicBezTo>
                      <a:pt x="1483" y="1664"/>
                      <a:pt x="832" y="1473"/>
                      <a:pt x="445" y="1473"/>
                    </a:cubicBezTo>
                    <a:cubicBezTo>
                      <a:pt x="263" y="1473"/>
                      <a:pt x="140" y="1516"/>
                      <a:pt x="171" y="1640"/>
                    </a:cubicBezTo>
                    <a:cubicBezTo>
                      <a:pt x="269" y="2029"/>
                      <a:pt x="1022" y="2490"/>
                      <a:pt x="1022" y="2490"/>
                    </a:cubicBezTo>
                    <a:cubicBezTo>
                      <a:pt x="730" y="2490"/>
                      <a:pt x="439" y="2539"/>
                      <a:pt x="147" y="2587"/>
                    </a:cubicBezTo>
                    <a:cubicBezTo>
                      <a:pt x="1" y="2650"/>
                      <a:pt x="594" y="3616"/>
                      <a:pt x="1664" y="3616"/>
                    </a:cubicBezTo>
                    <a:cubicBezTo>
                      <a:pt x="1835" y="3616"/>
                      <a:pt x="2018" y="3592"/>
                      <a:pt x="2212" y="3535"/>
                    </a:cubicBezTo>
                    <a:lnTo>
                      <a:pt x="2212" y="3535"/>
                    </a:lnTo>
                    <a:lnTo>
                      <a:pt x="1095" y="4506"/>
                    </a:lnTo>
                    <a:cubicBezTo>
                      <a:pt x="1095" y="4506"/>
                      <a:pt x="2102" y="5144"/>
                      <a:pt x="3258" y="5144"/>
                    </a:cubicBezTo>
                    <a:cubicBezTo>
                      <a:pt x="3697" y="5144"/>
                      <a:pt x="4158" y="5052"/>
                      <a:pt x="4593" y="4798"/>
                    </a:cubicBezTo>
                    <a:cubicBezTo>
                      <a:pt x="7083" y="3365"/>
                      <a:pt x="4779" y="0"/>
                      <a:pt x="3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34"/>
              <p:cNvSpPr/>
              <p:nvPr/>
            </p:nvSpPr>
            <p:spPr>
              <a:xfrm>
                <a:off x="5467307" y="1398045"/>
                <a:ext cx="48164" cy="44746"/>
              </a:xfrm>
              <a:custGeom>
                <a:avLst/>
                <a:gdLst/>
                <a:ahLst/>
                <a:cxnLst/>
                <a:rect l="l" t="t" r="r" b="b"/>
                <a:pathLst>
                  <a:path w="705" h="655" extrusionOk="0">
                    <a:moveTo>
                      <a:pt x="443" y="1"/>
                    </a:moveTo>
                    <a:cubicBezTo>
                      <a:pt x="395" y="1"/>
                      <a:pt x="349" y="49"/>
                      <a:pt x="365" y="96"/>
                    </a:cubicBezTo>
                    <a:cubicBezTo>
                      <a:pt x="413" y="218"/>
                      <a:pt x="462" y="363"/>
                      <a:pt x="486" y="485"/>
                    </a:cubicBezTo>
                    <a:cubicBezTo>
                      <a:pt x="365" y="388"/>
                      <a:pt x="243" y="291"/>
                      <a:pt x="122" y="169"/>
                    </a:cubicBezTo>
                    <a:cubicBezTo>
                      <a:pt x="110" y="157"/>
                      <a:pt x="92" y="151"/>
                      <a:pt x="73" y="151"/>
                    </a:cubicBezTo>
                    <a:cubicBezTo>
                      <a:pt x="55" y="151"/>
                      <a:pt x="37" y="157"/>
                      <a:pt x="25" y="169"/>
                    </a:cubicBezTo>
                    <a:cubicBezTo>
                      <a:pt x="0" y="218"/>
                      <a:pt x="0" y="266"/>
                      <a:pt x="25" y="291"/>
                    </a:cubicBezTo>
                    <a:cubicBezTo>
                      <a:pt x="340" y="606"/>
                      <a:pt x="462" y="655"/>
                      <a:pt x="535" y="655"/>
                    </a:cubicBezTo>
                    <a:lnTo>
                      <a:pt x="559" y="655"/>
                    </a:lnTo>
                    <a:cubicBezTo>
                      <a:pt x="608" y="631"/>
                      <a:pt x="705" y="582"/>
                      <a:pt x="511" y="48"/>
                    </a:cubicBezTo>
                    <a:cubicBezTo>
                      <a:pt x="494" y="14"/>
                      <a:pt x="468" y="1"/>
                      <a:pt x="44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4"/>
              <p:cNvSpPr/>
              <p:nvPr/>
            </p:nvSpPr>
            <p:spPr>
              <a:xfrm>
                <a:off x="5309630" y="1479885"/>
                <a:ext cx="102954" cy="109167"/>
              </a:xfrm>
              <a:custGeom>
                <a:avLst/>
                <a:gdLst/>
                <a:ahLst/>
                <a:cxnLst/>
                <a:rect l="l" t="t" r="r" b="b"/>
                <a:pathLst>
                  <a:path w="1507" h="1598" extrusionOk="0">
                    <a:moveTo>
                      <a:pt x="479" y="1"/>
                    </a:moveTo>
                    <a:cubicBezTo>
                      <a:pt x="444" y="1"/>
                      <a:pt x="427" y="9"/>
                      <a:pt x="414" y="16"/>
                    </a:cubicBezTo>
                    <a:cubicBezTo>
                      <a:pt x="389" y="40"/>
                      <a:pt x="389" y="64"/>
                      <a:pt x="389" y="113"/>
                    </a:cubicBezTo>
                    <a:cubicBezTo>
                      <a:pt x="389" y="210"/>
                      <a:pt x="535" y="380"/>
                      <a:pt x="657" y="477"/>
                    </a:cubicBezTo>
                    <a:cubicBezTo>
                      <a:pt x="1" y="526"/>
                      <a:pt x="1" y="599"/>
                      <a:pt x="1" y="672"/>
                    </a:cubicBezTo>
                    <a:cubicBezTo>
                      <a:pt x="1" y="744"/>
                      <a:pt x="74" y="793"/>
                      <a:pt x="98" y="817"/>
                    </a:cubicBezTo>
                    <a:cubicBezTo>
                      <a:pt x="219" y="890"/>
                      <a:pt x="316" y="963"/>
                      <a:pt x="438" y="1012"/>
                    </a:cubicBezTo>
                    <a:cubicBezTo>
                      <a:pt x="316" y="1036"/>
                      <a:pt x="195" y="1085"/>
                      <a:pt x="98" y="1157"/>
                    </a:cubicBezTo>
                    <a:cubicBezTo>
                      <a:pt x="49" y="1182"/>
                      <a:pt x="49" y="1255"/>
                      <a:pt x="74" y="1303"/>
                    </a:cubicBezTo>
                    <a:cubicBezTo>
                      <a:pt x="185" y="1481"/>
                      <a:pt x="397" y="1598"/>
                      <a:pt x="619" y="1598"/>
                    </a:cubicBezTo>
                    <a:cubicBezTo>
                      <a:pt x="639" y="1598"/>
                      <a:pt x="660" y="1597"/>
                      <a:pt x="681" y="1595"/>
                    </a:cubicBezTo>
                    <a:cubicBezTo>
                      <a:pt x="778" y="1595"/>
                      <a:pt x="875" y="1570"/>
                      <a:pt x="948" y="1546"/>
                    </a:cubicBezTo>
                    <a:cubicBezTo>
                      <a:pt x="997" y="1546"/>
                      <a:pt x="1021" y="1498"/>
                      <a:pt x="997" y="1473"/>
                    </a:cubicBezTo>
                    <a:cubicBezTo>
                      <a:pt x="997" y="1438"/>
                      <a:pt x="971" y="1415"/>
                      <a:pt x="938" y="1415"/>
                    </a:cubicBezTo>
                    <a:cubicBezTo>
                      <a:pt x="925" y="1415"/>
                      <a:pt x="912" y="1418"/>
                      <a:pt x="899" y="1425"/>
                    </a:cubicBezTo>
                    <a:cubicBezTo>
                      <a:pt x="829" y="1446"/>
                      <a:pt x="756" y="1457"/>
                      <a:pt x="683" y="1457"/>
                    </a:cubicBezTo>
                    <a:cubicBezTo>
                      <a:pt x="507" y="1457"/>
                      <a:pt x="333" y="1392"/>
                      <a:pt x="195" y="1255"/>
                    </a:cubicBezTo>
                    <a:cubicBezTo>
                      <a:pt x="365" y="1157"/>
                      <a:pt x="535" y="1109"/>
                      <a:pt x="705" y="1085"/>
                    </a:cubicBezTo>
                    <a:lnTo>
                      <a:pt x="729" y="1085"/>
                    </a:lnTo>
                    <a:cubicBezTo>
                      <a:pt x="754" y="1060"/>
                      <a:pt x="778" y="1036"/>
                      <a:pt x="778" y="1012"/>
                    </a:cubicBezTo>
                    <a:cubicBezTo>
                      <a:pt x="778" y="987"/>
                      <a:pt x="754" y="963"/>
                      <a:pt x="729" y="939"/>
                    </a:cubicBezTo>
                    <a:lnTo>
                      <a:pt x="705" y="939"/>
                    </a:lnTo>
                    <a:cubicBezTo>
                      <a:pt x="511" y="890"/>
                      <a:pt x="341" y="793"/>
                      <a:pt x="171" y="696"/>
                    </a:cubicBezTo>
                    <a:cubicBezTo>
                      <a:pt x="389" y="647"/>
                      <a:pt x="608" y="623"/>
                      <a:pt x="827" y="623"/>
                    </a:cubicBezTo>
                    <a:cubicBezTo>
                      <a:pt x="851" y="623"/>
                      <a:pt x="875" y="599"/>
                      <a:pt x="899" y="574"/>
                    </a:cubicBezTo>
                    <a:cubicBezTo>
                      <a:pt x="899" y="550"/>
                      <a:pt x="899" y="526"/>
                      <a:pt x="875" y="502"/>
                    </a:cubicBezTo>
                    <a:cubicBezTo>
                      <a:pt x="754" y="404"/>
                      <a:pt x="657" y="283"/>
                      <a:pt x="559" y="161"/>
                    </a:cubicBezTo>
                    <a:lnTo>
                      <a:pt x="559" y="161"/>
                    </a:lnTo>
                    <a:cubicBezTo>
                      <a:pt x="851" y="259"/>
                      <a:pt x="1118" y="380"/>
                      <a:pt x="1385" y="526"/>
                    </a:cubicBezTo>
                    <a:cubicBezTo>
                      <a:pt x="1434" y="526"/>
                      <a:pt x="1482" y="526"/>
                      <a:pt x="1482" y="477"/>
                    </a:cubicBezTo>
                    <a:cubicBezTo>
                      <a:pt x="1507" y="429"/>
                      <a:pt x="1482" y="404"/>
                      <a:pt x="1458" y="380"/>
                    </a:cubicBezTo>
                    <a:cubicBezTo>
                      <a:pt x="803" y="61"/>
                      <a:pt x="574" y="1"/>
                      <a:pt x="47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34"/>
              <p:cNvSpPr/>
              <p:nvPr/>
            </p:nvSpPr>
            <p:spPr>
              <a:xfrm>
                <a:off x="5442439" y="1508440"/>
                <a:ext cx="151050" cy="201598"/>
              </a:xfrm>
              <a:custGeom>
                <a:avLst/>
                <a:gdLst/>
                <a:ahLst/>
                <a:cxnLst/>
                <a:rect l="l" t="t" r="r" b="b"/>
                <a:pathLst>
                  <a:path w="2211" h="2951" extrusionOk="0">
                    <a:moveTo>
                      <a:pt x="2131" y="1"/>
                    </a:moveTo>
                    <a:cubicBezTo>
                      <a:pt x="2118" y="1"/>
                      <a:pt x="2103" y="4"/>
                      <a:pt x="2089" y="11"/>
                    </a:cubicBezTo>
                    <a:cubicBezTo>
                      <a:pt x="2089" y="11"/>
                      <a:pt x="0" y="982"/>
                      <a:pt x="49" y="2877"/>
                    </a:cubicBezTo>
                    <a:cubicBezTo>
                      <a:pt x="49" y="2901"/>
                      <a:pt x="73" y="2950"/>
                      <a:pt x="121" y="2950"/>
                    </a:cubicBezTo>
                    <a:cubicBezTo>
                      <a:pt x="170" y="2950"/>
                      <a:pt x="194" y="2901"/>
                      <a:pt x="194" y="2877"/>
                    </a:cubicBezTo>
                    <a:cubicBezTo>
                      <a:pt x="170" y="1080"/>
                      <a:pt x="2138" y="132"/>
                      <a:pt x="2162" y="132"/>
                    </a:cubicBezTo>
                    <a:cubicBezTo>
                      <a:pt x="2186" y="108"/>
                      <a:pt x="2211" y="84"/>
                      <a:pt x="2186" y="35"/>
                    </a:cubicBezTo>
                    <a:cubicBezTo>
                      <a:pt x="2186" y="18"/>
                      <a:pt x="2162" y="1"/>
                      <a:pt x="213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8" name="Google Shape;1588;p34"/>
            <p:cNvSpPr/>
            <p:nvPr/>
          </p:nvSpPr>
          <p:spPr>
            <a:xfrm rot="-2700000">
              <a:off x="7005059" y="-115361"/>
              <a:ext cx="716375" cy="1284157"/>
            </a:xfrm>
            <a:custGeom>
              <a:avLst/>
              <a:gdLst/>
              <a:ahLst/>
              <a:cxnLst/>
              <a:rect l="l" t="t" r="r" b="b"/>
              <a:pathLst>
                <a:path w="6681" h="11977" extrusionOk="0">
                  <a:moveTo>
                    <a:pt x="4276" y="0"/>
                  </a:moveTo>
                  <a:cubicBezTo>
                    <a:pt x="4276" y="0"/>
                    <a:pt x="4082" y="49"/>
                    <a:pt x="3839" y="146"/>
                  </a:cubicBezTo>
                  <a:lnTo>
                    <a:pt x="3887" y="267"/>
                  </a:lnTo>
                  <a:lnTo>
                    <a:pt x="3863" y="292"/>
                  </a:lnTo>
                  <a:cubicBezTo>
                    <a:pt x="4009" y="243"/>
                    <a:pt x="4155" y="195"/>
                    <a:pt x="4300" y="146"/>
                  </a:cubicBezTo>
                  <a:lnTo>
                    <a:pt x="4276" y="0"/>
                  </a:lnTo>
                  <a:close/>
                  <a:moveTo>
                    <a:pt x="3426" y="316"/>
                  </a:moveTo>
                  <a:cubicBezTo>
                    <a:pt x="3280" y="365"/>
                    <a:pt x="3134" y="437"/>
                    <a:pt x="3013" y="510"/>
                  </a:cubicBezTo>
                  <a:lnTo>
                    <a:pt x="3080" y="645"/>
                  </a:lnTo>
                  <a:lnTo>
                    <a:pt x="3080" y="645"/>
                  </a:lnTo>
                  <a:cubicBezTo>
                    <a:pt x="3198" y="578"/>
                    <a:pt x="3336" y="530"/>
                    <a:pt x="3474" y="437"/>
                  </a:cubicBezTo>
                  <a:lnTo>
                    <a:pt x="3426" y="316"/>
                  </a:lnTo>
                  <a:close/>
                  <a:moveTo>
                    <a:pt x="3080" y="645"/>
                  </a:moveTo>
                  <a:cubicBezTo>
                    <a:pt x="3074" y="649"/>
                    <a:pt x="3068" y="652"/>
                    <a:pt x="3061" y="656"/>
                  </a:cubicBezTo>
                  <a:lnTo>
                    <a:pt x="3086" y="656"/>
                  </a:lnTo>
                  <a:lnTo>
                    <a:pt x="3080" y="645"/>
                  </a:lnTo>
                  <a:close/>
                  <a:moveTo>
                    <a:pt x="2624" y="753"/>
                  </a:moveTo>
                  <a:cubicBezTo>
                    <a:pt x="2503" y="850"/>
                    <a:pt x="2406" y="948"/>
                    <a:pt x="2284" y="1069"/>
                  </a:cubicBezTo>
                  <a:lnTo>
                    <a:pt x="2403" y="1164"/>
                  </a:lnTo>
                  <a:lnTo>
                    <a:pt x="2403" y="1164"/>
                  </a:lnTo>
                  <a:cubicBezTo>
                    <a:pt x="2496" y="1055"/>
                    <a:pt x="2609" y="965"/>
                    <a:pt x="2721" y="875"/>
                  </a:cubicBezTo>
                  <a:lnTo>
                    <a:pt x="2624" y="753"/>
                  </a:lnTo>
                  <a:close/>
                  <a:moveTo>
                    <a:pt x="2403" y="1164"/>
                  </a:moveTo>
                  <a:cubicBezTo>
                    <a:pt x="2396" y="1173"/>
                    <a:pt x="2388" y="1182"/>
                    <a:pt x="2381" y="1191"/>
                  </a:cubicBezTo>
                  <a:lnTo>
                    <a:pt x="2406" y="1166"/>
                  </a:lnTo>
                  <a:lnTo>
                    <a:pt x="2403" y="1164"/>
                  </a:lnTo>
                  <a:close/>
                  <a:moveTo>
                    <a:pt x="1993" y="1409"/>
                  </a:moveTo>
                  <a:cubicBezTo>
                    <a:pt x="1895" y="1531"/>
                    <a:pt x="1823" y="1676"/>
                    <a:pt x="1774" y="1822"/>
                  </a:cubicBezTo>
                  <a:lnTo>
                    <a:pt x="1895" y="1871"/>
                  </a:lnTo>
                  <a:lnTo>
                    <a:pt x="1895" y="1895"/>
                  </a:lnTo>
                  <a:cubicBezTo>
                    <a:pt x="1944" y="1749"/>
                    <a:pt x="2017" y="1628"/>
                    <a:pt x="2114" y="1506"/>
                  </a:cubicBezTo>
                  <a:lnTo>
                    <a:pt x="1993" y="1409"/>
                  </a:lnTo>
                  <a:close/>
                  <a:moveTo>
                    <a:pt x="1628" y="2259"/>
                  </a:moveTo>
                  <a:cubicBezTo>
                    <a:pt x="1604" y="2405"/>
                    <a:pt x="1580" y="2551"/>
                    <a:pt x="1580" y="2697"/>
                  </a:cubicBezTo>
                  <a:lnTo>
                    <a:pt x="1701" y="2697"/>
                  </a:lnTo>
                  <a:cubicBezTo>
                    <a:pt x="1704" y="2559"/>
                    <a:pt x="1728" y="2421"/>
                    <a:pt x="1774" y="2284"/>
                  </a:cubicBezTo>
                  <a:lnTo>
                    <a:pt x="1628" y="2259"/>
                  </a:lnTo>
                  <a:close/>
                  <a:moveTo>
                    <a:pt x="1701" y="2697"/>
                  </a:moveTo>
                  <a:cubicBezTo>
                    <a:pt x="1701" y="2705"/>
                    <a:pt x="1701" y="2713"/>
                    <a:pt x="1701" y="2721"/>
                  </a:cubicBezTo>
                  <a:lnTo>
                    <a:pt x="1725" y="2697"/>
                  </a:lnTo>
                  <a:close/>
                  <a:moveTo>
                    <a:pt x="1774" y="3158"/>
                  </a:moveTo>
                  <a:lnTo>
                    <a:pt x="1628" y="3183"/>
                  </a:lnTo>
                  <a:cubicBezTo>
                    <a:pt x="1628" y="3304"/>
                    <a:pt x="1677" y="3401"/>
                    <a:pt x="1701" y="3523"/>
                  </a:cubicBezTo>
                  <a:lnTo>
                    <a:pt x="1725" y="3620"/>
                  </a:lnTo>
                  <a:lnTo>
                    <a:pt x="1871" y="3571"/>
                  </a:lnTo>
                  <a:lnTo>
                    <a:pt x="1847" y="3474"/>
                  </a:lnTo>
                  <a:cubicBezTo>
                    <a:pt x="1798" y="3377"/>
                    <a:pt x="1774" y="3255"/>
                    <a:pt x="1774" y="3158"/>
                  </a:cubicBezTo>
                  <a:close/>
                  <a:moveTo>
                    <a:pt x="3329" y="3863"/>
                  </a:moveTo>
                  <a:cubicBezTo>
                    <a:pt x="3232" y="3887"/>
                    <a:pt x="3061" y="3887"/>
                    <a:pt x="2867" y="3887"/>
                  </a:cubicBezTo>
                  <a:lnTo>
                    <a:pt x="2867" y="4054"/>
                  </a:lnTo>
                  <a:lnTo>
                    <a:pt x="2867" y="4054"/>
                  </a:lnTo>
                  <a:cubicBezTo>
                    <a:pt x="3049" y="4033"/>
                    <a:pt x="3189" y="4032"/>
                    <a:pt x="3329" y="4008"/>
                  </a:cubicBezTo>
                  <a:lnTo>
                    <a:pt x="3329" y="3863"/>
                  </a:lnTo>
                  <a:close/>
                  <a:moveTo>
                    <a:pt x="2867" y="4054"/>
                  </a:moveTo>
                  <a:cubicBezTo>
                    <a:pt x="2859" y="4055"/>
                    <a:pt x="2851" y="4056"/>
                    <a:pt x="2843" y="4057"/>
                  </a:cubicBezTo>
                  <a:lnTo>
                    <a:pt x="2867" y="4057"/>
                  </a:lnTo>
                  <a:lnTo>
                    <a:pt x="2867" y="4054"/>
                  </a:lnTo>
                  <a:close/>
                  <a:moveTo>
                    <a:pt x="2406" y="3960"/>
                  </a:moveTo>
                  <a:cubicBezTo>
                    <a:pt x="2284" y="3984"/>
                    <a:pt x="2163" y="4008"/>
                    <a:pt x="2041" y="4033"/>
                  </a:cubicBezTo>
                  <a:lnTo>
                    <a:pt x="2017" y="3984"/>
                  </a:lnTo>
                  <a:lnTo>
                    <a:pt x="1871" y="4033"/>
                  </a:lnTo>
                  <a:cubicBezTo>
                    <a:pt x="1944" y="4178"/>
                    <a:pt x="2017" y="4324"/>
                    <a:pt x="2090" y="4446"/>
                  </a:cubicBezTo>
                  <a:lnTo>
                    <a:pt x="2211" y="4373"/>
                  </a:lnTo>
                  <a:cubicBezTo>
                    <a:pt x="2163" y="4300"/>
                    <a:pt x="2138" y="4227"/>
                    <a:pt x="2090" y="4178"/>
                  </a:cubicBezTo>
                  <a:cubicBezTo>
                    <a:pt x="2211" y="4130"/>
                    <a:pt x="2333" y="4130"/>
                    <a:pt x="2430" y="4106"/>
                  </a:cubicBezTo>
                  <a:lnTo>
                    <a:pt x="2406" y="3960"/>
                  </a:lnTo>
                  <a:close/>
                  <a:moveTo>
                    <a:pt x="1531" y="4178"/>
                  </a:moveTo>
                  <a:cubicBezTo>
                    <a:pt x="1385" y="4227"/>
                    <a:pt x="1240" y="4300"/>
                    <a:pt x="1118" y="4349"/>
                  </a:cubicBezTo>
                  <a:lnTo>
                    <a:pt x="1185" y="4483"/>
                  </a:lnTo>
                  <a:lnTo>
                    <a:pt x="1185" y="4483"/>
                  </a:lnTo>
                  <a:cubicBezTo>
                    <a:pt x="1303" y="4416"/>
                    <a:pt x="1441" y="4370"/>
                    <a:pt x="1580" y="4324"/>
                  </a:cubicBezTo>
                  <a:lnTo>
                    <a:pt x="1531" y="4178"/>
                  </a:lnTo>
                  <a:close/>
                  <a:moveTo>
                    <a:pt x="1185" y="4483"/>
                  </a:moveTo>
                  <a:lnTo>
                    <a:pt x="1185" y="4483"/>
                  </a:lnTo>
                  <a:cubicBezTo>
                    <a:pt x="1179" y="4487"/>
                    <a:pt x="1173" y="4491"/>
                    <a:pt x="1167" y="4494"/>
                  </a:cubicBezTo>
                  <a:lnTo>
                    <a:pt x="1191" y="4494"/>
                  </a:lnTo>
                  <a:lnTo>
                    <a:pt x="1185" y="4483"/>
                  </a:lnTo>
                  <a:close/>
                  <a:moveTo>
                    <a:pt x="3426" y="4203"/>
                  </a:moveTo>
                  <a:cubicBezTo>
                    <a:pt x="3377" y="4324"/>
                    <a:pt x="3304" y="4446"/>
                    <a:pt x="3207" y="4519"/>
                  </a:cubicBezTo>
                  <a:lnTo>
                    <a:pt x="3304" y="4640"/>
                  </a:lnTo>
                  <a:cubicBezTo>
                    <a:pt x="3426" y="4543"/>
                    <a:pt x="3499" y="4397"/>
                    <a:pt x="3572" y="4251"/>
                  </a:cubicBezTo>
                  <a:lnTo>
                    <a:pt x="3426" y="4203"/>
                  </a:lnTo>
                  <a:close/>
                  <a:moveTo>
                    <a:pt x="2478" y="4664"/>
                  </a:moveTo>
                  <a:lnTo>
                    <a:pt x="2406" y="4786"/>
                  </a:lnTo>
                  <a:cubicBezTo>
                    <a:pt x="2503" y="4859"/>
                    <a:pt x="2624" y="4883"/>
                    <a:pt x="2746" y="4883"/>
                  </a:cubicBezTo>
                  <a:lnTo>
                    <a:pt x="2891" y="4883"/>
                  </a:lnTo>
                  <a:lnTo>
                    <a:pt x="2867" y="4737"/>
                  </a:lnTo>
                  <a:cubicBezTo>
                    <a:pt x="2831" y="4743"/>
                    <a:pt x="2796" y="4746"/>
                    <a:pt x="2762" y="4746"/>
                  </a:cubicBezTo>
                  <a:cubicBezTo>
                    <a:pt x="2661" y="4746"/>
                    <a:pt x="2570" y="4719"/>
                    <a:pt x="2478" y="4664"/>
                  </a:cubicBezTo>
                  <a:close/>
                  <a:moveTo>
                    <a:pt x="705" y="4616"/>
                  </a:moveTo>
                  <a:cubicBezTo>
                    <a:pt x="584" y="4713"/>
                    <a:pt x="486" y="4810"/>
                    <a:pt x="389" y="4932"/>
                  </a:cubicBezTo>
                  <a:lnTo>
                    <a:pt x="486" y="5004"/>
                  </a:lnTo>
                  <a:lnTo>
                    <a:pt x="486" y="5029"/>
                  </a:lnTo>
                  <a:cubicBezTo>
                    <a:pt x="584" y="4907"/>
                    <a:pt x="681" y="4810"/>
                    <a:pt x="802" y="4737"/>
                  </a:cubicBezTo>
                  <a:lnTo>
                    <a:pt x="705" y="4616"/>
                  </a:lnTo>
                  <a:close/>
                  <a:moveTo>
                    <a:pt x="146" y="5320"/>
                  </a:moveTo>
                  <a:cubicBezTo>
                    <a:pt x="74" y="5466"/>
                    <a:pt x="49" y="5612"/>
                    <a:pt x="25" y="5757"/>
                  </a:cubicBezTo>
                  <a:lnTo>
                    <a:pt x="171" y="5782"/>
                  </a:lnTo>
                  <a:cubicBezTo>
                    <a:pt x="171" y="5636"/>
                    <a:pt x="219" y="5515"/>
                    <a:pt x="268" y="5369"/>
                  </a:cubicBezTo>
                  <a:lnTo>
                    <a:pt x="146" y="5320"/>
                  </a:lnTo>
                  <a:close/>
                  <a:moveTo>
                    <a:pt x="1" y="6219"/>
                  </a:moveTo>
                  <a:cubicBezTo>
                    <a:pt x="25" y="6389"/>
                    <a:pt x="49" y="6535"/>
                    <a:pt x="98" y="6681"/>
                  </a:cubicBezTo>
                  <a:lnTo>
                    <a:pt x="219" y="6656"/>
                  </a:lnTo>
                  <a:cubicBezTo>
                    <a:pt x="195" y="6511"/>
                    <a:pt x="171" y="6365"/>
                    <a:pt x="171" y="6219"/>
                  </a:cubicBezTo>
                  <a:close/>
                  <a:moveTo>
                    <a:pt x="341" y="7045"/>
                  </a:moveTo>
                  <a:lnTo>
                    <a:pt x="219" y="7118"/>
                  </a:lnTo>
                  <a:cubicBezTo>
                    <a:pt x="268" y="7239"/>
                    <a:pt x="316" y="7385"/>
                    <a:pt x="389" y="7531"/>
                  </a:cubicBezTo>
                  <a:lnTo>
                    <a:pt x="535" y="7458"/>
                  </a:lnTo>
                  <a:cubicBezTo>
                    <a:pt x="462" y="7312"/>
                    <a:pt x="414" y="7191"/>
                    <a:pt x="341" y="7045"/>
                  </a:cubicBezTo>
                  <a:close/>
                  <a:moveTo>
                    <a:pt x="729" y="7871"/>
                  </a:moveTo>
                  <a:lnTo>
                    <a:pt x="608" y="7944"/>
                  </a:lnTo>
                  <a:lnTo>
                    <a:pt x="632" y="7992"/>
                  </a:lnTo>
                  <a:cubicBezTo>
                    <a:pt x="705" y="8114"/>
                    <a:pt x="778" y="8211"/>
                    <a:pt x="827" y="8308"/>
                  </a:cubicBezTo>
                  <a:lnTo>
                    <a:pt x="948" y="8235"/>
                  </a:lnTo>
                  <a:cubicBezTo>
                    <a:pt x="899" y="8138"/>
                    <a:pt x="827" y="8041"/>
                    <a:pt x="778" y="7920"/>
                  </a:cubicBezTo>
                  <a:lnTo>
                    <a:pt x="729" y="7871"/>
                  </a:lnTo>
                  <a:close/>
                  <a:moveTo>
                    <a:pt x="1191" y="8600"/>
                  </a:moveTo>
                  <a:lnTo>
                    <a:pt x="1069" y="8673"/>
                  </a:lnTo>
                  <a:cubicBezTo>
                    <a:pt x="1191" y="8794"/>
                    <a:pt x="1288" y="8915"/>
                    <a:pt x="1385" y="9037"/>
                  </a:cubicBezTo>
                  <a:lnTo>
                    <a:pt x="1482" y="8915"/>
                  </a:lnTo>
                  <a:cubicBezTo>
                    <a:pt x="1385" y="8818"/>
                    <a:pt x="1288" y="8697"/>
                    <a:pt x="1191" y="8600"/>
                  </a:cubicBezTo>
                  <a:close/>
                  <a:moveTo>
                    <a:pt x="1798" y="9231"/>
                  </a:moveTo>
                  <a:lnTo>
                    <a:pt x="1701" y="9353"/>
                  </a:lnTo>
                  <a:cubicBezTo>
                    <a:pt x="1823" y="9450"/>
                    <a:pt x="1944" y="9547"/>
                    <a:pt x="2065" y="9644"/>
                  </a:cubicBezTo>
                  <a:lnTo>
                    <a:pt x="2138" y="9523"/>
                  </a:lnTo>
                  <a:cubicBezTo>
                    <a:pt x="2017" y="9426"/>
                    <a:pt x="1920" y="9328"/>
                    <a:pt x="1798" y="9231"/>
                  </a:cubicBezTo>
                  <a:close/>
                  <a:moveTo>
                    <a:pt x="5029" y="9328"/>
                  </a:moveTo>
                  <a:cubicBezTo>
                    <a:pt x="4981" y="9328"/>
                    <a:pt x="4932" y="9328"/>
                    <a:pt x="4908" y="9353"/>
                  </a:cubicBezTo>
                  <a:lnTo>
                    <a:pt x="4932" y="9499"/>
                  </a:lnTo>
                  <a:lnTo>
                    <a:pt x="5053" y="9499"/>
                  </a:lnTo>
                  <a:cubicBezTo>
                    <a:pt x="5029" y="9523"/>
                    <a:pt x="5005" y="9547"/>
                    <a:pt x="4981" y="9571"/>
                  </a:cubicBezTo>
                  <a:lnTo>
                    <a:pt x="5078" y="9693"/>
                  </a:lnTo>
                  <a:cubicBezTo>
                    <a:pt x="5151" y="9644"/>
                    <a:pt x="5199" y="9571"/>
                    <a:pt x="5223" y="9474"/>
                  </a:cubicBezTo>
                  <a:cubicBezTo>
                    <a:pt x="5223" y="9450"/>
                    <a:pt x="5199" y="9328"/>
                    <a:pt x="5029" y="9328"/>
                  </a:cubicBezTo>
                  <a:close/>
                  <a:moveTo>
                    <a:pt x="2527" y="9717"/>
                  </a:moveTo>
                  <a:lnTo>
                    <a:pt x="2478" y="9863"/>
                  </a:lnTo>
                  <a:cubicBezTo>
                    <a:pt x="2600" y="9936"/>
                    <a:pt x="2746" y="9984"/>
                    <a:pt x="2891" y="10033"/>
                  </a:cubicBezTo>
                  <a:lnTo>
                    <a:pt x="2940" y="9887"/>
                  </a:lnTo>
                  <a:cubicBezTo>
                    <a:pt x="2794" y="9839"/>
                    <a:pt x="2673" y="9790"/>
                    <a:pt x="2527" y="9717"/>
                  </a:cubicBezTo>
                  <a:close/>
                  <a:moveTo>
                    <a:pt x="4470" y="9596"/>
                  </a:moveTo>
                  <a:cubicBezTo>
                    <a:pt x="4373" y="9693"/>
                    <a:pt x="4300" y="9814"/>
                    <a:pt x="4276" y="9936"/>
                  </a:cubicBezTo>
                  <a:lnTo>
                    <a:pt x="4203" y="9936"/>
                  </a:lnTo>
                  <a:lnTo>
                    <a:pt x="4252" y="10082"/>
                  </a:lnTo>
                  <a:lnTo>
                    <a:pt x="4373" y="10057"/>
                  </a:lnTo>
                  <a:cubicBezTo>
                    <a:pt x="4495" y="10033"/>
                    <a:pt x="4592" y="9984"/>
                    <a:pt x="4689" y="9960"/>
                  </a:cubicBezTo>
                  <a:lnTo>
                    <a:pt x="4616" y="9814"/>
                  </a:lnTo>
                  <a:lnTo>
                    <a:pt x="4446" y="9887"/>
                  </a:lnTo>
                  <a:cubicBezTo>
                    <a:pt x="4495" y="9814"/>
                    <a:pt x="4519" y="9766"/>
                    <a:pt x="4568" y="9717"/>
                  </a:cubicBezTo>
                  <a:lnTo>
                    <a:pt x="4470" y="9596"/>
                  </a:lnTo>
                  <a:close/>
                  <a:moveTo>
                    <a:pt x="3353" y="9984"/>
                  </a:moveTo>
                  <a:lnTo>
                    <a:pt x="3329" y="10130"/>
                  </a:lnTo>
                  <a:cubicBezTo>
                    <a:pt x="3450" y="10130"/>
                    <a:pt x="3547" y="10154"/>
                    <a:pt x="3669" y="10154"/>
                  </a:cubicBezTo>
                  <a:lnTo>
                    <a:pt x="3790" y="10154"/>
                  </a:lnTo>
                  <a:lnTo>
                    <a:pt x="3790" y="9984"/>
                  </a:lnTo>
                  <a:cubicBezTo>
                    <a:pt x="3742" y="9992"/>
                    <a:pt x="3693" y="9995"/>
                    <a:pt x="3644" y="9995"/>
                  </a:cubicBezTo>
                  <a:cubicBezTo>
                    <a:pt x="3547" y="9995"/>
                    <a:pt x="3450" y="9984"/>
                    <a:pt x="3353" y="9984"/>
                  </a:cubicBezTo>
                  <a:close/>
                  <a:moveTo>
                    <a:pt x="4203" y="10494"/>
                  </a:moveTo>
                  <a:cubicBezTo>
                    <a:pt x="4227" y="10640"/>
                    <a:pt x="4252" y="10810"/>
                    <a:pt x="4325" y="10956"/>
                  </a:cubicBezTo>
                  <a:lnTo>
                    <a:pt x="4446" y="10907"/>
                  </a:lnTo>
                  <a:cubicBezTo>
                    <a:pt x="4398" y="10786"/>
                    <a:pt x="4373" y="10640"/>
                    <a:pt x="4349" y="10494"/>
                  </a:cubicBezTo>
                  <a:close/>
                  <a:moveTo>
                    <a:pt x="4665" y="11248"/>
                  </a:moveTo>
                  <a:lnTo>
                    <a:pt x="4543" y="11345"/>
                  </a:lnTo>
                  <a:cubicBezTo>
                    <a:pt x="4640" y="11466"/>
                    <a:pt x="4762" y="11563"/>
                    <a:pt x="4883" y="11661"/>
                  </a:cubicBezTo>
                  <a:lnTo>
                    <a:pt x="4981" y="11563"/>
                  </a:lnTo>
                  <a:cubicBezTo>
                    <a:pt x="4859" y="11466"/>
                    <a:pt x="4762" y="11369"/>
                    <a:pt x="4665" y="11248"/>
                  </a:cubicBezTo>
                  <a:close/>
                  <a:moveTo>
                    <a:pt x="5345" y="11733"/>
                  </a:moveTo>
                  <a:lnTo>
                    <a:pt x="5296" y="11855"/>
                  </a:lnTo>
                  <a:cubicBezTo>
                    <a:pt x="5442" y="11928"/>
                    <a:pt x="5588" y="11952"/>
                    <a:pt x="5758" y="11976"/>
                  </a:cubicBezTo>
                  <a:lnTo>
                    <a:pt x="5758" y="11831"/>
                  </a:lnTo>
                  <a:cubicBezTo>
                    <a:pt x="5636" y="11806"/>
                    <a:pt x="5491" y="11782"/>
                    <a:pt x="5345" y="11733"/>
                  </a:cubicBezTo>
                  <a:close/>
                  <a:moveTo>
                    <a:pt x="6632" y="11758"/>
                  </a:moveTo>
                  <a:cubicBezTo>
                    <a:pt x="6487" y="11782"/>
                    <a:pt x="6365" y="11806"/>
                    <a:pt x="6219" y="11831"/>
                  </a:cubicBezTo>
                  <a:lnTo>
                    <a:pt x="6219" y="11976"/>
                  </a:lnTo>
                  <a:cubicBezTo>
                    <a:pt x="6365" y="11952"/>
                    <a:pt x="6511" y="11928"/>
                    <a:pt x="6681" y="11879"/>
                  </a:cubicBezTo>
                  <a:lnTo>
                    <a:pt x="6632" y="11758"/>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34"/>
          <p:cNvGrpSpPr/>
          <p:nvPr/>
        </p:nvGrpSpPr>
        <p:grpSpPr>
          <a:xfrm flipH="1">
            <a:off x="8230789" y="1786718"/>
            <a:ext cx="1277992" cy="1010253"/>
            <a:chOff x="855987" y="2204128"/>
            <a:chExt cx="1217483" cy="962421"/>
          </a:xfrm>
        </p:grpSpPr>
        <p:grpSp>
          <p:nvGrpSpPr>
            <p:cNvPr id="1590" name="Google Shape;1590;p34"/>
            <p:cNvGrpSpPr/>
            <p:nvPr/>
          </p:nvGrpSpPr>
          <p:grpSpPr>
            <a:xfrm>
              <a:off x="855987" y="2204128"/>
              <a:ext cx="1146639" cy="962421"/>
              <a:chOff x="958238" y="2157575"/>
              <a:chExt cx="1115191" cy="936025"/>
            </a:xfrm>
          </p:grpSpPr>
          <p:sp>
            <p:nvSpPr>
              <p:cNvPr id="1591" name="Google Shape;1591;p34"/>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4"/>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4"/>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4"/>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34"/>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34"/>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7" name="Google Shape;1597;p34"/>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8" name="Google Shape;1598;p34"/>
          <p:cNvGrpSpPr/>
          <p:nvPr/>
        </p:nvGrpSpPr>
        <p:grpSpPr>
          <a:xfrm rot="10800000" flipH="1">
            <a:off x="3699498" y="-186820"/>
            <a:ext cx="1590405" cy="693261"/>
            <a:chOff x="3965010" y="571479"/>
            <a:chExt cx="1651683" cy="719972"/>
          </a:xfrm>
        </p:grpSpPr>
        <p:grpSp>
          <p:nvGrpSpPr>
            <p:cNvPr id="1599" name="Google Shape;1599;p34"/>
            <p:cNvGrpSpPr/>
            <p:nvPr/>
          </p:nvGrpSpPr>
          <p:grpSpPr>
            <a:xfrm>
              <a:off x="3965010" y="571479"/>
              <a:ext cx="1446820" cy="719972"/>
              <a:chOff x="3953250" y="571500"/>
              <a:chExt cx="1383325" cy="766825"/>
            </a:xfrm>
          </p:grpSpPr>
          <p:grpSp>
            <p:nvGrpSpPr>
              <p:cNvPr id="1600" name="Google Shape;1600;p34"/>
              <p:cNvGrpSpPr/>
              <p:nvPr/>
            </p:nvGrpSpPr>
            <p:grpSpPr>
              <a:xfrm>
                <a:off x="3953250" y="571500"/>
                <a:ext cx="1383166" cy="669650"/>
                <a:chOff x="897088" y="2374675"/>
                <a:chExt cx="1383166" cy="669650"/>
              </a:xfrm>
            </p:grpSpPr>
            <p:sp>
              <p:nvSpPr>
                <p:cNvPr id="1601" name="Google Shape;1601;p34"/>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4"/>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4"/>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4"/>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5" name="Google Shape;1605;p34"/>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6" name="Google Shape;1606;p34"/>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81"/>
        <p:cNvGrpSpPr/>
        <p:nvPr/>
      </p:nvGrpSpPr>
      <p:grpSpPr>
        <a:xfrm>
          <a:off x="0" y="0"/>
          <a:ext cx="0" cy="0"/>
          <a:chOff x="0" y="0"/>
          <a:chExt cx="0" cy="0"/>
        </a:xfrm>
      </p:grpSpPr>
      <p:sp>
        <p:nvSpPr>
          <p:cNvPr id="82" name="Google Shape;82;p3"/>
          <p:cNvSpPr txBox="1">
            <a:spLocks noGrp="1"/>
          </p:cNvSpPr>
          <p:nvPr>
            <p:ph type="title"/>
          </p:nvPr>
        </p:nvSpPr>
        <p:spPr>
          <a:xfrm>
            <a:off x="3278250" y="2532650"/>
            <a:ext cx="2587500" cy="627900"/>
          </a:xfrm>
          <a:prstGeom prst="rect">
            <a:avLst/>
          </a:prstGeom>
        </p:spPr>
        <p:txBody>
          <a:bodyPr spcFirstLastPara="1" wrap="square" lIns="91425" tIns="91425" rIns="91425" bIns="91425" anchor="t" anchorCtr="0">
            <a:noAutofit/>
          </a:bodyPr>
          <a:lstStyle>
            <a:lvl1pPr lvl="0" rtl="0">
              <a:spcBef>
                <a:spcPts val="0"/>
              </a:spcBef>
              <a:spcAft>
                <a:spcPts val="0"/>
              </a:spcAft>
              <a:buSzPts val="4200"/>
              <a:buNone/>
              <a:defRPr/>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83" name="Google Shape;83;p3"/>
          <p:cNvSpPr txBox="1">
            <a:spLocks noGrp="1"/>
          </p:cNvSpPr>
          <p:nvPr>
            <p:ph type="subTitle" idx="1"/>
          </p:nvPr>
        </p:nvSpPr>
        <p:spPr>
          <a:xfrm>
            <a:off x="3192450" y="3213963"/>
            <a:ext cx="2759100" cy="5055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2100"/>
              <a:buFont typeface="Roboto Slab Regular"/>
              <a:buNone/>
              <a:defRPr sz="1400">
                <a:solidFill>
                  <a:schemeClr val="dk1"/>
                </a:solidFill>
                <a:latin typeface="Comfortaa"/>
                <a:ea typeface="Comfortaa"/>
                <a:cs typeface="Comfortaa"/>
                <a:sym typeface="Comfortaa"/>
              </a:defRPr>
            </a:lvl1pPr>
            <a:lvl2pPr lvl="1"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2pPr>
            <a:lvl3pPr lvl="2"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3pPr>
            <a:lvl4pPr lvl="3"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4pPr>
            <a:lvl5pPr lvl="4"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5pPr>
            <a:lvl6pPr lvl="5"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6pPr>
            <a:lvl7pPr lvl="6"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7pPr>
            <a:lvl8pPr lvl="7"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8pPr>
            <a:lvl9pPr lvl="8"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9pPr>
          </a:lstStyle>
          <a:p>
            <a:endParaRPr/>
          </a:p>
        </p:txBody>
      </p:sp>
      <p:sp>
        <p:nvSpPr>
          <p:cNvPr id="84" name="Google Shape;84;p3"/>
          <p:cNvSpPr txBox="1">
            <a:spLocks noGrp="1"/>
          </p:cNvSpPr>
          <p:nvPr>
            <p:ph type="title" idx="2" hasCustomPrompt="1"/>
          </p:nvPr>
        </p:nvSpPr>
        <p:spPr>
          <a:xfrm>
            <a:off x="3507450" y="1220213"/>
            <a:ext cx="2129100" cy="1379700"/>
          </a:xfrm>
          <a:prstGeom prst="rect">
            <a:avLst/>
          </a:prstGeom>
        </p:spPr>
        <p:txBody>
          <a:bodyPr spcFirstLastPara="1" wrap="square" lIns="91425" tIns="91425" rIns="91425" bIns="91425" anchor="t" anchorCtr="0">
            <a:noAutofit/>
          </a:bodyPr>
          <a:lstStyle>
            <a:lvl1pPr lvl="0" rtl="0">
              <a:spcBef>
                <a:spcPts val="0"/>
              </a:spcBef>
              <a:spcAft>
                <a:spcPts val="0"/>
              </a:spcAft>
              <a:buSzPts val="12000"/>
              <a:buNone/>
              <a:defRPr sz="10000">
                <a:latin typeface="Comfortaa"/>
                <a:ea typeface="Comfortaa"/>
                <a:cs typeface="Comfortaa"/>
                <a:sym typeface="Comfortaa"/>
              </a:defRPr>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grpSp>
        <p:nvGrpSpPr>
          <p:cNvPr id="85" name="Google Shape;85;p3"/>
          <p:cNvGrpSpPr/>
          <p:nvPr/>
        </p:nvGrpSpPr>
        <p:grpSpPr>
          <a:xfrm>
            <a:off x="490201" y="2041207"/>
            <a:ext cx="2037701" cy="1610804"/>
            <a:chOff x="855987" y="2204128"/>
            <a:chExt cx="1217483" cy="962421"/>
          </a:xfrm>
        </p:grpSpPr>
        <p:grpSp>
          <p:nvGrpSpPr>
            <p:cNvPr id="86" name="Google Shape;86;p3"/>
            <p:cNvGrpSpPr/>
            <p:nvPr/>
          </p:nvGrpSpPr>
          <p:grpSpPr>
            <a:xfrm>
              <a:off x="855987" y="2204128"/>
              <a:ext cx="1146639" cy="962421"/>
              <a:chOff x="958238" y="2157575"/>
              <a:chExt cx="1115191" cy="936025"/>
            </a:xfrm>
          </p:grpSpPr>
          <p:sp>
            <p:nvSpPr>
              <p:cNvPr id="87" name="Google Shape;87;p3"/>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 name="Google Shape;94;p3"/>
          <p:cNvGrpSpPr/>
          <p:nvPr/>
        </p:nvGrpSpPr>
        <p:grpSpPr>
          <a:xfrm>
            <a:off x="6118692" y="214682"/>
            <a:ext cx="2525833" cy="1610805"/>
            <a:chOff x="7239867" y="1514545"/>
            <a:chExt cx="2525833" cy="1610805"/>
          </a:xfrm>
        </p:grpSpPr>
        <p:grpSp>
          <p:nvGrpSpPr>
            <p:cNvPr id="95" name="Google Shape;95;p3"/>
            <p:cNvGrpSpPr/>
            <p:nvPr/>
          </p:nvGrpSpPr>
          <p:grpSpPr>
            <a:xfrm>
              <a:off x="7346663" y="1514545"/>
              <a:ext cx="2419037" cy="1551678"/>
              <a:chOff x="7410211" y="1555302"/>
              <a:chExt cx="2355440" cy="1510884"/>
            </a:xfrm>
          </p:grpSpPr>
          <p:grpSp>
            <p:nvGrpSpPr>
              <p:cNvPr id="96" name="Google Shape;96;p3"/>
              <p:cNvGrpSpPr/>
              <p:nvPr/>
            </p:nvGrpSpPr>
            <p:grpSpPr>
              <a:xfrm>
                <a:off x="7410211" y="1555302"/>
                <a:ext cx="2355440" cy="1510884"/>
                <a:chOff x="761258" y="2062480"/>
                <a:chExt cx="1646470" cy="1056119"/>
              </a:xfrm>
            </p:grpSpPr>
            <p:sp>
              <p:nvSpPr>
                <p:cNvPr id="97" name="Google Shape;97;p3"/>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3"/>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3"/>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 name="Google Shape;105;p3"/>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 name="Google Shape;106;p3"/>
          <p:cNvSpPr/>
          <p:nvPr/>
        </p:nvSpPr>
        <p:spPr>
          <a:xfrm>
            <a:off x="710027" y="4529276"/>
            <a:ext cx="2759105" cy="634799"/>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107"/>
        <p:cNvGrpSpPr/>
        <p:nvPr/>
      </p:nvGrpSpPr>
      <p:grpSpPr>
        <a:xfrm>
          <a:off x="0" y="0"/>
          <a:ext cx="0" cy="0"/>
          <a:chOff x="0" y="0"/>
          <a:chExt cx="0" cy="0"/>
        </a:xfrm>
      </p:grpSpPr>
      <p:sp>
        <p:nvSpPr>
          <p:cNvPr id="108" name="Google Shape;108;p4"/>
          <p:cNvSpPr txBox="1">
            <a:spLocks noGrp="1"/>
          </p:cNvSpPr>
          <p:nvPr>
            <p:ph type="body" idx="1"/>
          </p:nvPr>
        </p:nvSpPr>
        <p:spPr>
          <a:xfrm>
            <a:off x="753825" y="1084825"/>
            <a:ext cx="7590300" cy="3487200"/>
          </a:xfrm>
          <a:prstGeom prst="rect">
            <a:avLst/>
          </a:prstGeom>
          <a:noFill/>
          <a:ln>
            <a:noFill/>
          </a:ln>
        </p:spPr>
        <p:txBody>
          <a:bodyPr spcFirstLastPara="1" wrap="square" lIns="91425" tIns="91425" rIns="91425" bIns="91425" anchor="t" anchorCtr="0">
            <a:noAutofit/>
          </a:bodyPr>
          <a:lstStyle>
            <a:lvl1pPr marL="457200" lvl="0" indent="-381000" rtl="0">
              <a:spcBef>
                <a:spcPts val="0"/>
              </a:spcBef>
              <a:spcAft>
                <a:spcPts val="0"/>
              </a:spcAft>
              <a:buClr>
                <a:schemeClr val="lt1"/>
              </a:buClr>
              <a:buSzPts val="2400"/>
              <a:buFont typeface="Work Sans"/>
              <a:buAutoNum type="arabicPeriod"/>
              <a:defRPr sz="1100">
                <a:solidFill>
                  <a:schemeClr val="dk1"/>
                </a:solidFill>
                <a:latin typeface="Comfortaa"/>
                <a:ea typeface="Comfortaa"/>
                <a:cs typeface="Comfortaa"/>
                <a:sym typeface="Comfortaa"/>
              </a:defRPr>
            </a:lvl1pPr>
            <a:lvl2pPr marL="914400" lvl="1" indent="-317500"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2pPr>
            <a:lvl3pPr marL="1371600" lvl="2" indent="-317500"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3pPr>
            <a:lvl4pPr marL="1828800" lvl="3" indent="-317500" rtl="0">
              <a:spcBef>
                <a:spcPts val="0"/>
              </a:spcBef>
              <a:spcAft>
                <a:spcPts val="0"/>
              </a:spcAft>
              <a:buClr>
                <a:schemeClr val="lt1"/>
              </a:buClr>
              <a:buSzPts val="1400"/>
              <a:buFont typeface="Roboto Slab Regular"/>
              <a:buAutoNum type="arabicPeriod"/>
              <a:defRPr>
                <a:solidFill>
                  <a:schemeClr val="dk1"/>
                </a:solidFill>
                <a:latin typeface="Roboto Slab Regular"/>
                <a:ea typeface="Roboto Slab Regular"/>
                <a:cs typeface="Roboto Slab Regular"/>
                <a:sym typeface="Roboto Slab Regular"/>
              </a:defRPr>
            </a:lvl4pPr>
            <a:lvl5pPr marL="2286000" lvl="4" indent="-317500"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5pPr>
            <a:lvl6pPr marL="2743200" lvl="5" indent="-317500"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6pPr>
            <a:lvl7pPr marL="3200400" lvl="6" indent="-317500" rtl="0">
              <a:spcBef>
                <a:spcPts val="0"/>
              </a:spcBef>
              <a:spcAft>
                <a:spcPts val="0"/>
              </a:spcAft>
              <a:buClr>
                <a:schemeClr val="lt1"/>
              </a:buClr>
              <a:buSzPts val="1400"/>
              <a:buFont typeface="Roboto Slab Regular"/>
              <a:buAutoNum type="arabicPeriod"/>
              <a:defRPr>
                <a:solidFill>
                  <a:schemeClr val="dk1"/>
                </a:solidFill>
                <a:latin typeface="Roboto Slab Regular"/>
                <a:ea typeface="Roboto Slab Regular"/>
                <a:cs typeface="Roboto Slab Regular"/>
                <a:sym typeface="Roboto Slab Regular"/>
              </a:defRPr>
            </a:lvl7pPr>
            <a:lvl8pPr marL="3657600" lvl="7" indent="-317500"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8pPr>
            <a:lvl9pPr marL="4114800" lvl="8" indent="-317500"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9pPr>
          </a:lstStyle>
          <a:p>
            <a:endParaRPr/>
          </a:p>
        </p:txBody>
      </p:sp>
      <p:sp>
        <p:nvSpPr>
          <p:cNvPr id="109" name="Google Shape;109;p4"/>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10" name="Google Shape;110;p4"/>
          <p:cNvGrpSpPr/>
          <p:nvPr/>
        </p:nvGrpSpPr>
        <p:grpSpPr>
          <a:xfrm>
            <a:off x="7844079" y="226728"/>
            <a:ext cx="1373387" cy="1246991"/>
            <a:chOff x="7844079" y="226728"/>
            <a:chExt cx="1373387" cy="1246991"/>
          </a:xfrm>
        </p:grpSpPr>
        <p:sp>
          <p:nvSpPr>
            <p:cNvPr id="111" name="Google Shape;111;p4"/>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 name="Google Shape;125;p4"/>
          <p:cNvGrpSpPr/>
          <p:nvPr/>
        </p:nvGrpSpPr>
        <p:grpSpPr>
          <a:xfrm>
            <a:off x="91757" y="3957734"/>
            <a:ext cx="708344" cy="1228537"/>
            <a:chOff x="-1056319" y="1385262"/>
            <a:chExt cx="212940" cy="369285"/>
          </a:xfrm>
        </p:grpSpPr>
        <p:sp>
          <p:nvSpPr>
            <p:cNvPr id="126" name="Google Shape;126;p4"/>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 name="Google Shape;133;p4"/>
          <p:cNvGrpSpPr/>
          <p:nvPr/>
        </p:nvGrpSpPr>
        <p:grpSpPr>
          <a:xfrm>
            <a:off x="8410820" y="4473980"/>
            <a:ext cx="537853" cy="555858"/>
            <a:chOff x="5294267" y="4624350"/>
            <a:chExt cx="383004" cy="395854"/>
          </a:xfrm>
        </p:grpSpPr>
        <p:sp>
          <p:nvSpPr>
            <p:cNvPr id="134" name="Google Shape;134;p4"/>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143;p4"/>
          <p:cNvGrpSpPr/>
          <p:nvPr/>
        </p:nvGrpSpPr>
        <p:grpSpPr>
          <a:xfrm>
            <a:off x="122839" y="125316"/>
            <a:ext cx="604654" cy="578037"/>
            <a:chOff x="122839" y="125316"/>
            <a:chExt cx="604654" cy="578037"/>
          </a:xfrm>
        </p:grpSpPr>
        <p:sp>
          <p:nvSpPr>
            <p:cNvPr id="144" name="Google Shape;144;p4"/>
            <p:cNvSpPr/>
            <p:nvPr/>
          </p:nvSpPr>
          <p:spPr>
            <a:xfrm rot="10232062">
              <a:off x="183718" y="463675"/>
              <a:ext cx="246284" cy="220932"/>
            </a:xfrm>
            <a:custGeom>
              <a:avLst/>
              <a:gdLst/>
              <a:ahLst/>
              <a:cxnLst/>
              <a:rect l="l" t="t" r="r" b="b"/>
              <a:pathLst>
                <a:path w="2891" h="2593" extrusionOk="0">
                  <a:moveTo>
                    <a:pt x="2397" y="0"/>
                  </a:moveTo>
                  <a:cubicBezTo>
                    <a:pt x="2197" y="0"/>
                    <a:pt x="1879" y="238"/>
                    <a:pt x="1117" y="367"/>
                  </a:cubicBezTo>
                  <a:cubicBezTo>
                    <a:pt x="0" y="586"/>
                    <a:pt x="389" y="2213"/>
                    <a:pt x="389" y="2335"/>
                  </a:cubicBezTo>
                  <a:cubicBezTo>
                    <a:pt x="672" y="2505"/>
                    <a:pt x="988" y="2592"/>
                    <a:pt x="1309" y="2592"/>
                  </a:cubicBezTo>
                  <a:cubicBezTo>
                    <a:pt x="1538" y="2592"/>
                    <a:pt x="1769" y="2547"/>
                    <a:pt x="1992" y="2456"/>
                  </a:cubicBezTo>
                  <a:cubicBezTo>
                    <a:pt x="2891" y="2092"/>
                    <a:pt x="2891" y="683"/>
                    <a:pt x="2648" y="221"/>
                  </a:cubicBezTo>
                  <a:cubicBezTo>
                    <a:pt x="2567" y="59"/>
                    <a:pt x="2497" y="0"/>
                    <a:pt x="23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rot="10232062">
              <a:off x="259551" y="505895"/>
              <a:ext cx="122162" cy="100199"/>
            </a:xfrm>
            <a:custGeom>
              <a:avLst/>
              <a:gdLst/>
              <a:ahLst/>
              <a:cxnLst/>
              <a:rect l="l" t="t" r="r" b="b"/>
              <a:pathLst>
                <a:path w="1434" h="1176" extrusionOk="0">
                  <a:moveTo>
                    <a:pt x="1347" y="0"/>
                  </a:moveTo>
                  <a:cubicBezTo>
                    <a:pt x="1312" y="0"/>
                    <a:pt x="1281" y="23"/>
                    <a:pt x="1264" y="58"/>
                  </a:cubicBezTo>
                  <a:cubicBezTo>
                    <a:pt x="1069" y="520"/>
                    <a:pt x="49" y="1030"/>
                    <a:pt x="49" y="1030"/>
                  </a:cubicBezTo>
                  <a:cubicBezTo>
                    <a:pt x="25" y="1054"/>
                    <a:pt x="0" y="1103"/>
                    <a:pt x="25" y="1151"/>
                  </a:cubicBezTo>
                  <a:cubicBezTo>
                    <a:pt x="49" y="1176"/>
                    <a:pt x="73" y="1176"/>
                    <a:pt x="98" y="1176"/>
                  </a:cubicBezTo>
                  <a:lnTo>
                    <a:pt x="122" y="1176"/>
                  </a:lnTo>
                  <a:cubicBezTo>
                    <a:pt x="171" y="1151"/>
                    <a:pt x="1166" y="641"/>
                    <a:pt x="1409" y="107"/>
                  </a:cubicBezTo>
                  <a:cubicBezTo>
                    <a:pt x="1434" y="82"/>
                    <a:pt x="1409" y="34"/>
                    <a:pt x="1385" y="10"/>
                  </a:cubicBezTo>
                  <a:cubicBezTo>
                    <a:pt x="1372" y="3"/>
                    <a:pt x="1359" y="0"/>
                    <a:pt x="1347"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rot="10232062">
              <a:off x="138246" y="172035"/>
              <a:ext cx="254633" cy="208407"/>
            </a:xfrm>
            <a:custGeom>
              <a:avLst/>
              <a:gdLst/>
              <a:ahLst/>
              <a:cxnLst/>
              <a:rect l="l" t="t" r="r" b="b"/>
              <a:pathLst>
                <a:path w="2989" h="2446" extrusionOk="0">
                  <a:moveTo>
                    <a:pt x="1122" y="0"/>
                  </a:moveTo>
                  <a:cubicBezTo>
                    <a:pt x="708" y="0"/>
                    <a:pt x="337" y="106"/>
                    <a:pt x="292" y="117"/>
                  </a:cubicBezTo>
                  <a:cubicBezTo>
                    <a:pt x="25" y="628"/>
                    <a:pt x="0" y="1211"/>
                    <a:pt x="267" y="1721"/>
                  </a:cubicBezTo>
                  <a:cubicBezTo>
                    <a:pt x="520" y="2255"/>
                    <a:pt x="1145" y="2445"/>
                    <a:pt x="1692" y="2445"/>
                  </a:cubicBezTo>
                  <a:cubicBezTo>
                    <a:pt x="2040" y="2445"/>
                    <a:pt x="2357" y="2368"/>
                    <a:pt x="2527" y="2255"/>
                  </a:cubicBezTo>
                  <a:cubicBezTo>
                    <a:pt x="2988" y="1939"/>
                    <a:pt x="2551" y="1842"/>
                    <a:pt x="2284" y="725"/>
                  </a:cubicBezTo>
                  <a:cubicBezTo>
                    <a:pt x="2128" y="140"/>
                    <a:pt x="1597" y="0"/>
                    <a:pt x="1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rot="10232062">
              <a:off x="241030" y="237329"/>
              <a:ext cx="109810" cy="114769"/>
            </a:xfrm>
            <a:custGeom>
              <a:avLst/>
              <a:gdLst/>
              <a:ahLst/>
              <a:cxnLst/>
              <a:rect l="l" t="t" r="r" b="b"/>
              <a:pathLst>
                <a:path w="1289" h="1347" extrusionOk="0">
                  <a:moveTo>
                    <a:pt x="91" y="0"/>
                  </a:moveTo>
                  <a:cubicBezTo>
                    <a:pt x="78" y="0"/>
                    <a:pt x="64" y="3"/>
                    <a:pt x="49" y="11"/>
                  </a:cubicBezTo>
                  <a:cubicBezTo>
                    <a:pt x="1" y="35"/>
                    <a:pt x="1" y="83"/>
                    <a:pt x="25" y="132"/>
                  </a:cubicBezTo>
                  <a:cubicBezTo>
                    <a:pt x="49" y="156"/>
                    <a:pt x="632" y="1128"/>
                    <a:pt x="1167" y="1347"/>
                  </a:cubicBezTo>
                  <a:lnTo>
                    <a:pt x="1191" y="1347"/>
                  </a:lnTo>
                  <a:cubicBezTo>
                    <a:pt x="1215" y="1347"/>
                    <a:pt x="1240" y="1322"/>
                    <a:pt x="1264" y="1298"/>
                  </a:cubicBezTo>
                  <a:cubicBezTo>
                    <a:pt x="1288" y="1249"/>
                    <a:pt x="1264" y="1201"/>
                    <a:pt x="1215" y="1201"/>
                  </a:cubicBezTo>
                  <a:cubicBezTo>
                    <a:pt x="754" y="1006"/>
                    <a:pt x="171" y="35"/>
                    <a:pt x="171" y="35"/>
                  </a:cubicBezTo>
                  <a:cubicBezTo>
                    <a:pt x="154" y="18"/>
                    <a:pt x="124" y="0"/>
                    <a:pt x="91"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rot="10232062">
              <a:off x="467454" y="143954"/>
              <a:ext cx="244239" cy="212326"/>
            </a:xfrm>
            <a:custGeom>
              <a:avLst/>
              <a:gdLst/>
              <a:ahLst/>
              <a:cxnLst/>
              <a:rect l="l" t="t" r="r" b="b"/>
              <a:pathLst>
                <a:path w="2867" h="2492" extrusionOk="0">
                  <a:moveTo>
                    <a:pt x="1588" y="0"/>
                  </a:moveTo>
                  <a:cubicBezTo>
                    <a:pt x="1396" y="0"/>
                    <a:pt x="1204" y="32"/>
                    <a:pt x="1021" y="99"/>
                  </a:cubicBezTo>
                  <a:cubicBezTo>
                    <a:pt x="122" y="391"/>
                    <a:pt x="0" y="1775"/>
                    <a:pt x="195" y="2261"/>
                  </a:cubicBezTo>
                  <a:cubicBezTo>
                    <a:pt x="272" y="2432"/>
                    <a:pt x="340" y="2492"/>
                    <a:pt x="447" y="2492"/>
                  </a:cubicBezTo>
                  <a:cubicBezTo>
                    <a:pt x="643" y="2492"/>
                    <a:pt x="970" y="2291"/>
                    <a:pt x="1725" y="2213"/>
                  </a:cubicBezTo>
                  <a:cubicBezTo>
                    <a:pt x="2867" y="2115"/>
                    <a:pt x="2624" y="439"/>
                    <a:pt x="2624" y="342"/>
                  </a:cubicBezTo>
                  <a:cubicBezTo>
                    <a:pt x="2321" y="119"/>
                    <a:pt x="1955" y="0"/>
                    <a:pt x="15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p:nvPr/>
          </p:nvSpPr>
          <p:spPr>
            <a:xfrm rot="10232062">
              <a:off x="506806" y="218606"/>
              <a:ext cx="128381" cy="91934"/>
            </a:xfrm>
            <a:custGeom>
              <a:avLst/>
              <a:gdLst/>
              <a:ahLst/>
              <a:cxnLst/>
              <a:rect l="l" t="t" r="r" b="b"/>
              <a:pathLst>
                <a:path w="1507" h="1079" extrusionOk="0">
                  <a:moveTo>
                    <a:pt x="1423" y="0"/>
                  </a:moveTo>
                  <a:cubicBezTo>
                    <a:pt x="1411" y="0"/>
                    <a:pt x="1398" y="3"/>
                    <a:pt x="1385" y="10"/>
                  </a:cubicBezTo>
                  <a:cubicBezTo>
                    <a:pt x="1336" y="34"/>
                    <a:pt x="292" y="471"/>
                    <a:pt x="25" y="957"/>
                  </a:cubicBezTo>
                  <a:cubicBezTo>
                    <a:pt x="0" y="1006"/>
                    <a:pt x="0" y="1054"/>
                    <a:pt x="49" y="1079"/>
                  </a:cubicBezTo>
                  <a:lnTo>
                    <a:pt x="98" y="1079"/>
                  </a:lnTo>
                  <a:cubicBezTo>
                    <a:pt x="122" y="1079"/>
                    <a:pt x="146" y="1054"/>
                    <a:pt x="146" y="1054"/>
                  </a:cubicBezTo>
                  <a:cubicBezTo>
                    <a:pt x="413" y="593"/>
                    <a:pt x="1458" y="156"/>
                    <a:pt x="1458" y="156"/>
                  </a:cubicBezTo>
                  <a:cubicBezTo>
                    <a:pt x="1482" y="131"/>
                    <a:pt x="1506" y="83"/>
                    <a:pt x="1482" y="59"/>
                  </a:cubicBezTo>
                  <a:cubicBezTo>
                    <a:pt x="1482" y="23"/>
                    <a:pt x="1456" y="0"/>
                    <a:pt x="1423"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rot="10232062">
              <a:off x="212752" y="211973"/>
              <a:ext cx="453381" cy="339193"/>
            </a:xfrm>
            <a:custGeom>
              <a:avLst/>
              <a:gdLst/>
              <a:ahLst/>
              <a:cxnLst/>
              <a:rect l="l" t="t" r="r" b="b"/>
              <a:pathLst>
                <a:path w="5322" h="3981" extrusionOk="0">
                  <a:moveTo>
                    <a:pt x="2229" y="0"/>
                  </a:moveTo>
                  <a:cubicBezTo>
                    <a:pt x="2176" y="0"/>
                    <a:pt x="2121" y="3"/>
                    <a:pt x="2061" y="9"/>
                  </a:cubicBezTo>
                  <a:cubicBezTo>
                    <a:pt x="1523" y="53"/>
                    <a:pt x="1298" y="507"/>
                    <a:pt x="1299" y="894"/>
                  </a:cubicBezTo>
                  <a:lnTo>
                    <a:pt x="1299" y="894"/>
                  </a:lnTo>
                  <a:cubicBezTo>
                    <a:pt x="1256" y="882"/>
                    <a:pt x="1211" y="870"/>
                    <a:pt x="1163" y="859"/>
                  </a:cubicBezTo>
                  <a:cubicBezTo>
                    <a:pt x="1123" y="851"/>
                    <a:pt x="1085" y="847"/>
                    <a:pt x="1048" y="847"/>
                  </a:cubicBezTo>
                  <a:cubicBezTo>
                    <a:pt x="240" y="847"/>
                    <a:pt x="0" y="2788"/>
                    <a:pt x="604" y="2997"/>
                  </a:cubicBezTo>
                  <a:cubicBezTo>
                    <a:pt x="676" y="3025"/>
                    <a:pt x="742" y="3037"/>
                    <a:pt x="801" y="3037"/>
                  </a:cubicBezTo>
                  <a:cubicBezTo>
                    <a:pt x="824" y="3037"/>
                    <a:pt x="847" y="3035"/>
                    <a:pt x="868" y="3032"/>
                  </a:cubicBezTo>
                  <a:lnTo>
                    <a:pt x="868" y="3032"/>
                  </a:lnTo>
                  <a:cubicBezTo>
                    <a:pt x="1077" y="3454"/>
                    <a:pt x="1536" y="3921"/>
                    <a:pt x="2132" y="3921"/>
                  </a:cubicBezTo>
                  <a:cubicBezTo>
                    <a:pt x="2149" y="3921"/>
                    <a:pt x="2166" y="3921"/>
                    <a:pt x="2183" y="3920"/>
                  </a:cubicBezTo>
                  <a:cubicBezTo>
                    <a:pt x="2358" y="3908"/>
                    <a:pt x="2491" y="3882"/>
                    <a:pt x="2590" y="3846"/>
                  </a:cubicBezTo>
                  <a:lnTo>
                    <a:pt x="2590" y="3846"/>
                  </a:lnTo>
                  <a:cubicBezTo>
                    <a:pt x="2678" y="3927"/>
                    <a:pt x="2799" y="3981"/>
                    <a:pt x="2960" y="3981"/>
                  </a:cubicBezTo>
                  <a:cubicBezTo>
                    <a:pt x="3070" y="3981"/>
                    <a:pt x="3199" y="3955"/>
                    <a:pt x="3349" y="3896"/>
                  </a:cubicBezTo>
                  <a:cubicBezTo>
                    <a:pt x="3931" y="3671"/>
                    <a:pt x="4211" y="3324"/>
                    <a:pt x="4262" y="3034"/>
                  </a:cubicBezTo>
                  <a:lnTo>
                    <a:pt x="4262" y="3034"/>
                  </a:lnTo>
                  <a:cubicBezTo>
                    <a:pt x="4365" y="3023"/>
                    <a:pt x="4482" y="2989"/>
                    <a:pt x="4612" y="2924"/>
                  </a:cubicBezTo>
                  <a:cubicBezTo>
                    <a:pt x="5321" y="2580"/>
                    <a:pt x="4915" y="1660"/>
                    <a:pt x="4479" y="1295"/>
                  </a:cubicBezTo>
                  <a:lnTo>
                    <a:pt x="4479" y="1295"/>
                  </a:lnTo>
                  <a:cubicBezTo>
                    <a:pt x="4597" y="1026"/>
                    <a:pt x="4485" y="563"/>
                    <a:pt x="3835" y="179"/>
                  </a:cubicBezTo>
                  <a:cubicBezTo>
                    <a:pt x="3619" y="52"/>
                    <a:pt x="3439" y="3"/>
                    <a:pt x="3289" y="3"/>
                  </a:cubicBezTo>
                  <a:cubicBezTo>
                    <a:pt x="3074" y="3"/>
                    <a:pt x="2921" y="104"/>
                    <a:pt x="2817" y="220"/>
                  </a:cubicBezTo>
                  <a:lnTo>
                    <a:pt x="2817" y="220"/>
                  </a:lnTo>
                  <a:cubicBezTo>
                    <a:pt x="2713" y="96"/>
                    <a:pt x="2527" y="0"/>
                    <a:pt x="22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rot="10232062">
              <a:off x="230506" y="204162"/>
              <a:ext cx="422201" cy="355297"/>
            </a:xfrm>
            <a:custGeom>
              <a:avLst/>
              <a:gdLst/>
              <a:ahLst/>
              <a:cxnLst/>
              <a:rect l="l" t="t" r="r" b="b"/>
              <a:pathLst>
                <a:path w="4956" h="4170" extrusionOk="0">
                  <a:moveTo>
                    <a:pt x="2673" y="452"/>
                  </a:moveTo>
                  <a:cubicBezTo>
                    <a:pt x="2697" y="501"/>
                    <a:pt x="2721" y="574"/>
                    <a:pt x="2697" y="647"/>
                  </a:cubicBezTo>
                  <a:cubicBezTo>
                    <a:pt x="2697" y="695"/>
                    <a:pt x="2697" y="744"/>
                    <a:pt x="2648" y="768"/>
                  </a:cubicBezTo>
                  <a:lnTo>
                    <a:pt x="2600" y="768"/>
                  </a:lnTo>
                  <a:cubicBezTo>
                    <a:pt x="2575" y="768"/>
                    <a:pt x="2551" y="720"/>
                    <a:pt x="2551" y="671"/>
                  </a:cubicBezTo>
                  <a:cubicBezTo>
                    <a:pt x="2575" y="598"/>
                    <a:pt x="2624" y="525"/>
                    <a:pt x="2673" y="452"/>
                  </a:cubicBezTo>
                  <a:close/>
                  <a:moveTo>
                    <a:pt x="1264" y="1108"/>
                  </a:moveTo>
                  <a:lnTo>
                    <a:pt x="1264" y="1108"/>
                  </a:lnTo>
                  <a:cubicBezTo>
                    <a:pt x="1579" y="1230"/>
                    <a:pt x="1677" y="1400"/>
                    <a:pt x="1652" y="1448"/>
                  </a:cubicBezTo>
                  <a:cubicBezTo>
                    <a:pt x="1652" y="1473"/>
                    <a:pt x="1604" y="1473"/>
                    <a:pt x="1579" y="1473"/>
                  </a:cubicBezTo>
                  <a:cubicBezTo>
                    <a:pt x="1531" y="1473"/>
                    <a:pt x="1506" y="1473"/>
                    <a:pt x="1458" y="1448"/>
                  </a:cubicBezTo>
                  <a:cubicBezTo>
                    <a:pt x="1336" y="1400"/>
                    <a:pt x="1264" y="1254"/>
                    <a:pt x="1264" y="1108"/>
                  </a:cubicBezTo>
                  <a:close/>
                  <a:moveTo>
                    <a:pt x="3984" y="1303"/>
                  </a:moveTo>
                  <a:cubicBezTo>
                    <a:pt x="4009" y="1303"/>
                    <a:pt x="4033" y="1327"/>
                    <a:pt x="4081" y="1327"/>
                  </a:cubicBezTo>
                  <a:cubicBezTo>
                    <a:pt x="4130" y="1351"/>
                    <a:pt x="4179" y="1375"/>
                    <a:pt x="4252" y="1424"/>
                  </a:cubicBezTo>
                  <a:cubicBezTo>
                    <a:pt x="4203" y="1473"/>
                    <a:pt x="4130" y="1521"/>
                    <a:pt x="4057" y="1545"/>
                  </a:cubicBezTo>
                  <a:cubicBezTo>
                    <a:pt x="4039" y="1552"/>
                    <a:pt x="4019" y="1555"/>
                    <a:pt x="3999" y="1555"/>
                  </a:cubicBezTo>
                  <a:cubicBezTo>
                    <a:pt x="3940" y="1555"/>
                    <a:pt x="3881" y="1527"/>
                    <a:pt x="3863" y="1473"/>
                  </a:cubicBezTo>
                  <a:cubicBezTo>
                    <a:pt x="3839" y="1424"/>
                    <a:pt x="3839" y="1400"/>
                    <a:pt x="3863" y="1351"/>
                  </a:cubicBezTo>
                  <a:cubicBezTo>
                    <a:pt x="3887" y="1327"/>
                    <a:pt x="3936" y="1303"/>
                    <a:pt x="3984" y="1303"/>
                  </a:cubicBezTo>
                  <a:close/>
                  <a:moveTo>
                    <a:pt x="826" y="2541"/>
                  </a:moveTo>
                  <a:cubicBezTo>
                    <a:pt x="923" y="2541"/>
                    <a:pt x="972" y="2614"/>
                    <a:pt x="972" y="2687"/>
                  </a:cubicBezTo>
                  <a:cubicBezTo>
                    <a:pt x="996" y="2833"/>
                    <a:pt x="923" y="2979"/>
                    <a:pt x="778" y="3027"/>
                  </a:cubicBezTo>
                  <a:cubicBezTo>
                    <a:pt x="705" y="2906"/>
                    <a:pt x="681" y="2736"/>
                    <a:pt x="729" y="2590"/>
                  </a:cubicBezTo>
                  <a:cubicBezTo>
                    <a:pt x="729" y="2566"/>
                    <a:pt x="753" y="2541"/>
                    <a:pt x="802" y="2541"/>
                  </a:cubicBezTo>
                  <a:close/>
                  <a:moveTo>
                    <a:pt x="3720" y="2701"/>
                  </a:moveTo>
                  <a:cubicBezTo>
                    <a:pt x="3727" y="2701"/>
                    <a:pt x="3734" y="2704"/>
                    <a:pt x="3741" y="2712"/>
                  </a:cubicBezTo>
                  <a:lnTo>
                    <a:pt x="3814" y="2712"/>
                  </a:lnTo>
                  <a:cubicBezTo>
                    <a:pt x="3960" y="2736"/>
                    <a:pt x="4081" y="2906"/>
                    <a:pt x="4057" y="3052"/>
                  </a:cubicBezTo>
                  <a:cubicBezTo>
                    <a:pt x="4038" y="3055"/>
                    <a:pt x="4020" y="3056"/>
                    <a:pt x="4001" y="3056"/>
                  </a:cubicBezTo>
                  <a:cubicBezTo>
                    <a:pt x="3875" y="3056"/>
                    <a:pt x="3756" y="2987"/>
                    <a:pt x="3693" y="2882"/>
                  </a:cubicBezTo>
                  <a:cubicBezTo>
                    <a:pt x="3669" y="2833"/>
                    <a:pt x="3644" y="2784"/>
                    <a:pt x="3669" y="2736"/>
                  </a:cubicBezTo>
                  <a:cubicBezTo>
                    <a:pt x="3686" y="2719"/>
                    <a:pt x="3703" y="2701"/>
                    <a:pt x="3720" y="2701"/>
                  </a:cubicBezTo>
                  <a:close/>
                  <a:moveTo>
                    <a:pt x="2381" y="3343"/>
                  </a:moveTo>
                  <a:cubicBezTo>
                    <a:pt x="2527" y="3392"/>
                    <a:pt x="2624" y="3537"/>
                    <a:pt x="2648" y="3683"/>
                  </a:cubicBezTo>
                  <a:cubicBezTo>
                    <a:pt x="2648" y="3756"/>
                    <a:pt x="2600" y="3805"/>
                    <a:pt x="2478" y="3853"/>
                  </a:cubicBezTo>
                  <a:cubicBezTo>
                    <a:pt x="2405" y="3756"/>
                    <a:pt x="2357" y="3610"/>
                    <a:pt x="2357" y="3465"/>
                  </a:cubicBezTo>
                  <a:cubicBezTo>
                    <a:pt x="2357" y="3367"/>
                    <a:pt x="2381" y="3343"/>
                    <a:pt x="2381" y="3343"/>
                  </a:cubicBezTo>
                  <a:close/>
                  <a:moveTo>
                    <a:pt x="3124" y="188"/>
                  </a:moveTo>
                  <a:cubicBezTo>
                    <a:pt x="3276" y="188"/>
                    <a:pt x="3445" y="243"/>
                    <a:pt x="3620" y="355"/>
                  </a:cubicBezTo>
                  <a:cubicBezTo>
                    <a:pt x="4130" y="671"/>
                    <a:pt x="4300" y="1011"/>
                    <a:pt x="4276" y="1278"/>
                  </a:cubicBezTo>
                  <a:cubicBezTo>
                    <a:pt x="4203" y="1230"/>
                    <a:pt x="4154" y="1205"/>
                    <a:pt x="4081" y="1181"/>
                  </a:cubicBezTo>
                  <a:cubicBezTo>
                    <a:pt x="4033" y="1157"/>
                    <a:pt x="3984" y="1157"/>
                    <a:pt x="3936" y="1157"/>
                  </a:cubicBezTo>
                  <a:cubicBezTo>
                    <a:pt x="3839" y="1157"/>
                    <a:pt x="3741" y="1205"/>
                    <a:pt x="3693" y="1303"/>
                  </a:cubicBezTo>
                  <a:cubicBezTo>
                    <a:pt x="3644" y="1375"/>
                    <a:pt x="3644" y="1473"/>
                    <a:pt x="3693" y="1570"/>
                  </a:cubicBezTo>
                  <a:cubicBezTo>
                    <a:pt x="3741" y="1667"/>
                    <a:pt x="3863" y="1716"/>
                    <a:pt x="3984" y="1716"/>
                  </a:cubicBezTo>
                  <a:lnTo>
                    <a:pt x="4033" y="1716"/>
                  </a:lnTo>
                  <a:cubicBezTo>
                    <a:pt x="4154" y="1716"/>
                    <a:pt x="4276" y="1643"/>
                    <a:pt x="4349" y="1545"/>
                  </a:cubicBezTo>
                  <a:cubicBezTo>
                    <a:pt x="4616" y="1788"/>
                    <a:pt x="4762" y="2153"/>
                    <a:pt x="4762" y="2541"/>
                  </a:cubicBezTo>
                  <a:cubicBezTo>
                    <a:pt x="4737" y="2736"/>
                    <a:pt x="4592" y="2906"/>
                    <a:pt x="4422" y="2979"/>
                  </a:cubicBezTo>
                  <a:cubicBezTo>
                    <a:pt x="4349" y="3027"/>
                    <a:pt x="4276" y="3052"/>
                    <a:pt x="4203" y="3052"/>
                  </a:cubicBezTo>
                  <a:cubicBezTo>
                    <a:pt x="4203" y="2833"/>
                    <a:pt x="4057" y="2614"/>
                    <a:pt x="3814" y="2566"/>
                  </a:cubicBezTo>
                  <a:cubicBezTo>
                    <a:pt x="3791" y="2560"/>
                    <a:pt x="3767" y="2557"/>
                    <a:pt x="3742" y="2557"/>
                  </a:cubicBezTo>
                  <a:cubicBezTo>
                    <a:pt x="3662" y="2557"/>
                    <a:pt x="3578" y="2589"/>
                    <a:pt x="3523" y="2663"/>
                  </a:cubicBezTo>
                  <a:cubicBezTo>
                    <a:pt x="3474" y="2760"/>
                    <a:pt x="3474" y="2882"/>
                    <a:pt x="3547" y="2979"/>
                  </a:cubicBezTo>
                  <a:cubicBezTo>
                    <a:pt x="3644" y="3124"/>
                    <a:pt x="3814" y="3222"/>
                    <a:pt x="4009" y="3246"/>
                  </a:cubicBezTo>
                  <a:cubicBezTo>
                    <a:pt x="3839" y="3562"/>
                    <a:pt x="3547" y="3805"/>
                    <a:pt x="3207" y="3926"/>
                  </a:cubicBezTo>
                  <a:cubicBezTo>
                    <a:pt x="3093" y="3983"/>
                    <a:pt x="2979" y="4007"/>
                    <a:pt x="2865" y="4007"/>
                  </a:cubicBezTo>
                  <a:cubicBezTo>
                    <a:pt x="2785" y="4007"/>
                    <a:pt x="2704" y="3995"/>
                    <a:pt x="2624" y="3975"/>
                  </a:cubicBezTo>
                  <a:cubicBezTo>
                    <a:pt x="2721" y="3902"/>
                    <a:pt x="2770" y="3805"/>
                    <a:pt x="2794" y="3707"/>
                  </a:cubicBezTo>
                  <a:cubicBezTo>
                    <a:pt x="2770" y="3489"/>
                    <a:pt x="2624" y="3295"/>
                    <a:pt x="2405" y="3222"/>
                  </a:cubicBezTo>
                  <a:cubicBezTo>
                    <a:pt x="2393" y="3209"/>
                    <a:pt x="2387" y="3203"/>
                    <a:pt x="2381" y="3203"/>
                  </a:cubicBezTo>
                  <a:cubicBezTo>
                    <a:pt x="2375" y="3203"/>
                    <a:pt x="2369" y="3209"/>
                    <a:pt x="2357" y="3222"/>
                  </a:cubicBezTo>
                  <a:cubicBezTo>
                    <a:pt x="2284" y="3222"/>
                    <a:pt x="2211" y="3270"/>
                    <a:pt x="2211" y="3343"/>
                  </a:cubicBezTo>
                  <a:cubicBezTo>
                    <a:pt x="2138" y="3537"/>
                    <a:pt x="2187" y="3756"/>
                    <a:pt x="2308" y="3950"/>
                  </a:cubicBezTo>
                  <a:cubicBezTo>
                    <a:pt x="2211" y="3950"/>
                    <a:pt x="2114" y="3975"/>
                    <a:pt x="2041" y="3975"/>
                  </a:cubicBezTo>
                  <a:cubicBezTo>
                    <a:pt x="1531" y="3975"/>
                    <a:pt x="1069" y="3683"/>
                    <a:pt x="851" y="3222"/>
                  </a:cubicBezTo>
                  <a:cubicBezTo>
                    <a:pt x="1021" y="3124"/>
                    <a:pt x="1142" y="2930"/>
                    <a:pt x="1118" y="2736"/>
                  </a:cubicBezTo>
                  <a:cubicBezTo>
                    <a:pt x="1118" y="2546"/>
                    <a:pt x="989" y="2411"/>
                    <a:pt x="828" y="2411"/>
                  </a:cubicBezTo>
                  <a:cubicBezTo>
                    <a:pt x="804" y="2411"/>
                    <a:pt x="779" y="2414"/>
                    <a:pt x="753" y="2420"/>
                  </a:cubicBezTo>
                  <a:cubicBezTo>
                    <a:pt x="681" y="2420"/>
                    <a:pt x="608" y="2493"/>
                    <a:pt x="559" y="2566"/>
                  </a:cubicBezTo>
                  <a:cubicBezTo>
                    <a:pt x="511" y="2736"/>
                    <a:pt x="511" y="2930"/>
                    <a:pt x="608" y="3100"/>
                  </a:cubicBezTo>
                  <a:cubicBezTo>
                    <a:pt x="559" y="3100"/>
                    <a:pt x="511" y="3076"/>
                    <a:pt x="486" y="3076"/>
                  </a:cubicBezTo>
                  <a:cubicBezTo>
                    <a:pt x="243" y="2979"/>
                    <a:pt x="146" y="2493"/>
                    <a:pt x="243" y="1958"/>
                  </a:cubicBezTo>
                  <a:cubicBezTo>
                    <a:pt x="316" y="1545"/>
                    <a:pt x="535" y="1060"/>
                    <a:pt x="899" y="1060"/>
                  </a:cubicBezTo>
                  <a:lnTo>
                    <a:pt x="996" y="1060"/>
                  </a:lnTo>
                  <a:lnTo>
                    <a:pt x="1069" y="1084"/>
                  </a:lnTo>
                  <a:cubicBezTo>
                    <a:pt x="1045" y="1303"/>
                    <a:pt x="1191" y="1521"/>
                    <a:pt x="1385" y="1643"/>
                  </a:cubicBezTo>
                  <a:cubicBezTo>
                    <a:pt x="1444" y="1662"/>
                    <a:pt x="1497" y="1671"/>
                    <a:pt x="1545" y="1671"/>
                  </a:cubicBezTo>
                  <a:cubicBezTo>
                    <a:pt x="1675" y="1671"/>
                    <a:pt x="1762" y="1604"/>
                    <a:pt x="1798" y="1497"/>
                  </a:cubicBezTo>
                  <a:cubicBezTo>
                    <a:pt x="1847" y="1327"/>
                    <a:pt x="1652" y="1108"/>
                    <a:pt x="1239" y="962"/>
                  </a:cubicBezTo>
                  <a:cubicBezTo>
                    <a:pt x="1239" y="574"/>
                    <a:pt x="1531" y="234"/>
                    <a:pt x="1919" y="209"/>
                  </a:cubicBezTo>
                  <a:cubicBezTo>
                    <a:pt x="1976" y="197"/>
                    <a:pt x="2032" y="191"/>
                    <a:pt x="2088" y="191"/>
                  </a:cubicBezTo>
                  <a:cubicBezTo>
                    <a:pt x="2248" y="191"/>
                    <a:pt x="2401" y="241"/>
                    <a:pt x="2527" y="331"/>
                  </a:cubicBezTo>
                  <a:cubicBezTo>
                    <a:pt x="2454" y="428"/>
                    <a:pt x="2405" y="525"/>
                    <a:pt x="2357" y="647"/>
                  </a:cubicBezTo>
                  <a:cubicBezTo>
                    <a:pt x="2357" y="647"/>
                    <a:pt x="2357" y="671"/>
                    <a:pt x="2357" y="671"/>
                  </a:cubicBezTo>
                  <a:cubicBezTo>
                    <a:pt x="2381" y="768"/>
                    <a:pt x="2430" y="962"/>
                    <a:pt x="2575" y="962"/>
                  </a:cubicBezTo>
                  <a:cubicBezTo>
                    <a:pt x="2624" y="938"/>
                    <a:pt x="2673" y="938"/>
                    <a:pt x="2721" y="914"/>
                  </a:cubicBezTo>
                  <a:cubicBezTo>
                    <a:pt x="2770" y="865"/>
                    <a:pt x="2818" y="768"/>
                    <a:pt x="2843" y="695"/>
                  </a:cubicBezTo>
                  <a:cubicBezTo>
                    <a:pt x="2867" y="574"/>
                    <a:pt x="2818" y="428"/>
                    <a:pt x="2745" y="331"/>
                  </a:cubicBezTo>
                  <a:cubicBezTo>
                    <a:pt x="2851" y="237"/>
                    <a:pt x="2980" y="188"/>
                    <a:pt x="3124" y="188"/>
                  </a:cubicBezTo>
                  <a:close/>
                  <a:moveTo>
                    <a:pt x="2083" y="0"/>
                  </a:moveTo>
                  <a:cubicBezTo>
                    <a:pt x="2029" y="0"/>
                    <a:pt x="1974" y="5"/>
                    <a:pt x="1919" y="15"/>
                  </a:cubicBezTo>
                  <a:cubicBezTo>
                    <a:pt x="1482" y="64"/>
                    <a:pt x="1118" y="428"/>
                    <a:pt x="1094" y="890"/>
                  </a:cubicBezTo>
                  <a:lnTo>
                    <a:pt x="1045" y="890"/>
                  </a:lnTo>
                  <a:cubicBezTo>
                    <a:pt x="996" y="890"/>
                    <a:pt x="948" y="865"/>
                    <a:pt x="923" y="865"/>
                  </a:cubicBezTo>
                  <a:cubicBezTo>
                    <a:pt x="438" y="865"/>
                    <a:pt x="170" y="1424"/>
                    <a:pt x="98" y="1910"/>
                  </a:cubicBezTo>
                  <a:cubicBezTo>
                    <a:pt x="0" y="2444"/>
                    <a:pt x="98" y="3052"/>
                    <a:pt x="438" y="3197"/>
                  </a:cubicBezTo>
                  <a:cubicBezTo>
                    <a:pt x="535" y="3222"/>
                    <a:pt x="608" y="3246"/>
                    <a:pt x="705" y="3246"/>
                  </a:cubicBezTo>
                  <a:cubicBezTo>
                    <a:pt x="948" y="3732"/>
                    <a:pt x="1434" y="4072"/>
                    <a:pt x="1992" y="4096"/>
                  </a:cubicBezTo>
                  <a:lnTo>
                    <a:pt x="2065" y="4096"/>
                  </a:lnTo>
                  <a:cubicBezTo>
                    <a:pt x="2187" y="4096"/>
                    <a:pt x="2308" y="4072"/>
                    <a:pt x="2430" y="4048"/>
                  </a:cubicBezTo>
                  <a:cubicBezTo>
                    <a:pt x="2551" y="4120"/>
                    <a:pt x="2697" y="4169"/>
                    <a:pt x="2843" y="4169"/>
                  </a:cubicBezTo>
                  <a:cubicBezTo>
                    <a:pt x="2988" y="4169"/>
                    <a:pt x="3134" y="4120"/>
                    <a:pt x="3280" y="4072"/>
                  </a:cubicBezTo>
                  <a:cubicBezTo>
                    <a:pt x="3693" y="3926"/>
                    <a:pt x="4033" y="3610"/>
                    <a:pt x="4203" y="3197"/>
                  </a:cubicBezTo>
                  <a:cubicBezTo>
                    <a:pt x="4300" y="3173"/>
                    <a:pt x="4397" y="3149"/>
                    <a:pt x="4494" y="3100"/>
                  </a:cubicBezTo>
                  <a:cubicBezTo>
                    <a:pt x="4737" y="3003"/>
                    <a:pt x="4907" y="2784"/>
                    <a:pt x="4932" y="2517"/>
                  </a:cubicBezTo>
                  <a:cubicBezTo>
                    <a:pt x="4956" y="2080"/>
                    <a:pt x="4762" y="1643"/>
                    <a:pt x="4446" y="1351"/>
                  </a:cubicBezTo>
                  <a:cubicBezTo>
                    <a:pt x="4543" y="1035"/>
                    <a:pt x="4349" y="574"/>
                    <a:pt x="3741" y="209"/>
                  </a:cubicBezTo>
                  <a:cubicBezTo>
                    <a:pt x="3523" y="88"/>
                    <a:pt x="3322" y="27"/>
                    <a:pt x="3143" y="27"/>
                  </a:cubicBezTo>
                  <a:cubicBezTo>
                    <a:pt x="2964" y="27"/>
                    <a:pt x="2806" y="88"/>
                    <a:pt x="2673" y="209"/>
                  </a:cubicBezTo>
                  <a:cubicBezTo>
                    <a:pt x="2499" y="74"/>
                    <a:pt x="2294" y="0"/>
                    <a:pt x="2083"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rot="10232062">
              <a:off x="373215" y="314255"/>
              <a:ext cx="132470" cy="134621"/>
            </a:xfrm>
            <a:custGeom>
              <a:avLst/>
              <a:gdLst/>
              <a:ahLst/>
              <a:cxnLst/>
              <a:rect l="l" t="t" r="r" b="b"/>
              <a:pathLst>
                <a:path w="1555" h="1580" extrusionOk="0">
                  <a:moveTo>
                    <a:pt x="777" y="1"/>
                  </a:moveTo>
                  <a:cubicBezTo>
                    <a:pt x="340" y="1"/>
                    <a:pt x="0" y="365"/>
                    <a:pt x="0" y="802"/>
                  </a:cubicBezTo>
                  <a:cubicBezTo>
                    <a:pt x="0" y="1239"/>
                    <a:pt x="340" y="1580"/>
                    <a:pt x="777" y="1580"/>
                  </a:cubicBezTo>
                  <a:cubicBezTo>
                    <a:pt x="1215" y="1580"/>
                    <a:pt x="1555" y="1239"/>
                    <a:pt x="1555" y="802"/>
                  </a:cubicBezTo>
                  <a:cubicBezTo>
                    <a:pt x="1555" y="365"/>
                    <a:pt x="1215" y="1"/>
                    <a:pt x="7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blipFill>
          <a:blip r:embed="rId2">
            <a:alphaModFix/>
          </a:blip>
          <a:stretch>
            <a:fillRect/>
          </a:stretch>
        </a:blipFill>
        <a:effectLst/>
      </p:bgPr>
    </p:bg>
    <p:spTree>
      <p:nvGrpSpPr>
        <p:cNvPr id="1" name="Shape 153"/>
        <p:cNvGrpSpPr/>
        <p:nvPr/>
      </p:nvGrpSpPr>
      <p:grpSpPr>
        <a:xfrm>
          <a:off x="0" y="0"/>
          <a:ext cx="0" cy="0"/>
          <a:chOff x="0" y="0"/>
          <a:chExt cx="0" cy="0"/>
        </a:xfrm>
      </p:grpSpPr>
      <p:sp>
        <p:nvSpPr>
          <p:cNvPr id="154" name="Google Shape;154;p5"/>
          <p:cNvSpPr txBox="1">
            <a:spLocks noGrp="1"/>
          </p:cNvSpPr>
          <p:nvPr>
            <p:ph type="subTitle" idx="1"/>
          </p:nvPr>
        </p:nvSpPr>
        <p:spPr>
          <a:xfrm>
            <a:off x="872800" y="3903800"/>
            <a:ext cx="2651100" cy="849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155" name="Google Shape;155;p5"/>
          <p:cNvSpPr txBox="1">
            <a:spLocks noGrp="1"/>
          </p:cNvSpPr>
          <p:nvPr>
            <p:ph type="subTitle" idx="2"/>
          </p:nvPr>
        </p:nvSpPr>
        <p:spPr>
          <a:xfrm>
            <a:off x="5620100" y="3903800"/>
            <a:ext cx="2651100" cy="849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grpSp>
        <p:nvGrpSpPr>
          <p:cNvPr id="156" name="Google Shape;156;p5"/>
          <p:cNvGrpSpPr/>
          <p:nvPr/>
        </p:nvGrpSpPr>
        <p:grpSpPr>
          <a:xfrm flipH="1">
            <a:off x="6927955" y="4"/>
            <a:ext cx="2010058" cy="1281879"/>
            <a:chOff x="7239867" y="1514545"/>
            <a:chExt cx="2525833" cy="1610805"/>
          </a:xfrm>
        </p:grpSpPr>
        <p:grpSp>
          <p:nvGrpSpPr>
            <p:cNvPr id="157" name="Google Shape;157;p5"/>
            <p:cNvGrpSpPr/>
            <p:nvPr/>
          </p:nvGrpSpPr>
          <p:grpSpPr>
            <a:xfrm>
              <a:off x="7346663" y="1514545"/>
              <a:ext cx="2419037" cy="1551678"/>
              <a:chOff x="7410211" y="1555302"/>
              <a:chExt cx="2355440" cy="1510884"/>
            </a:xfrm>
          </p:grpSpPr>
          <p:grpSp>
            <p:nvGrpSpPr>
              <p:cNvPr id="158" name="Google Shape;158;p5"/>
              <p:cNvGrpSpPr/>
              <p:nvPr/>
            </p:nvGrpSpPr>
            <p:grpSpPr>
              <a:xfrm>
                <a:off x="7410211" y="1555302"/>
                <a:ext cx="2355440" cy="1510884"/>
                <a:chOff x="761258" y="2062480"/>
                <a:chExt cx="1646470" cy="1056119"/>
              </a:xfrm>
            </p:grpSpPr>
            <p:sp>
              <p:nvSpPr>
                <p:cNvPr id="159" name="Google Shape;159;p5"/>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5"/>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5"/>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5"/>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5"/>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5"/>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5" name="Google Shape;165;p5"/>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5"/>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 name="Google Shape;167;p5"/>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 name="Google Shape;168;p5"/>
          <p:cNvGrpSpPr/>
          <p:nvPr/>
        </p:nvGrpSpPr>
        <p:grpSpPr>
          <a:xfrm rot="2398771">
            <a:off x="-128570" y="4514541"/>
            <a:ext cx="1016105" cy="607224"/>
            <a:chOff x="1202177" y="4613417"/>
            <a:chExt cx="528376" cy="315757"/>
          </a:xfrm>
        </p:grpSpPr>
        <p:sp>
          <p:nvSpPr>
            <p:cNvPr id="169" name="Google Shape;169;p5"/>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5"/>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5"/>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5"/>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5"/>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5"/>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 name="Google Shape;175;p5"/>
          <p:cNvGrpSpPr/>
          <p:nvPr/>
        </p:nvGrpSpPr>
        <p:grpSpPr>
          <a:xfrm flipH="1">
            <a:off x="186991" y="158430"/>
            <a:ext cx="495544" cy="469263"/>
            <a:chOff x="2736573" y="4286656"/>
            <a:chExt cx="316076" cy="299294"/>
          </a:xfrm>
        </p:grpSpPr>
        <p:sp>
          <p:nvSpPr>
            <p:cNvPr id="176" name="Google Shape;176;p5"/>
            <p:cNvSpPr/>
            <p:nvPr/>
          </p:nvSpPr>
          <p:spPr>
            <a:xfrm>
              <a:off x="2867907" y="4291145"/>
              <a:ext cx="173578" cy="177388"/>
            </a:xfrm>
            <a:custGeom>
              <a:avLst/>
              <a:gdLst/>
              <a:ahLst/>
              <a:cxnLst/>
              <a:rect l="l" t="t" r="r" b="b"/>
              <a:pathLst>
                <a:path w="1508" h="1541" extrusionOk="0">
                  <a:moveTo>
                    <a:pt x="900" y="132"/>
                  </a:moveTo>
                  <a:lnTo>
                    <a:pt x="900" y="132"/>
                  </a:lnTo>
                  <a:cubicBezTo>
                    <a:pt x="778" y="472"/>
                    <a:pt x="608" y="812"/>
                    <a:pt x="390" y="1103"/>
                  </a:cubicBezTo>
                  <a:cubicBezTo>
                    <a:pt x="365" y="1128"/>
                    <a:pt x="365" y="1152"/>
                    <a:pt x="390" y="1176"/>
                  </a:cubicBezTo>
                  <a:cubicBezTo>
                    <a:pt x="402" y="1188"/>
                    <a:pt x="420" y="1194"/>
                    <a:pt x="435" y="1194"/>
                  </a:cubicBezTo>
                  <a:cubicBezTo>
                    <a:pt x="450" y="1194"/>
                    <a:pt x="463" y="1188"/>
                    <a:pt x="463" y="1176"/>
                  </a:cubicBezTo>
                  <a:cubicBezTo>
                    <a:pt x="705" y="1006"/>
                    <a:pt x="973" y="885"/>
                    <a:pt x="1264" y="812"/>
                  </a:cubicBezTo>
                  <a:cubicBezTo>
                    <a:pt x="1337" y="812"/>
                    <a:pt x="1361" y="860"/>
                    <a:pt x="1361" y="860"/>
                  </a:cubicBezTo>
                  <a:cubicBezTo>
                    <a:pt x="1361" y="860"/>
                    <a:pt x="1361" y="885"/>
                    <a:pt x="1361" y="885"/>
                  </a:cubicBezTo>
                  <a:cubicBezTo>
                    <a:pt x="1313" y="1030"/>
                    <a:pt x="875" y="1273"/>
                    <a:pt x="584" y="1395"/>
                  </a:cubicBezTo>
                  <a:lnTo>
                    <a:pt x="147" y="1055"/>
                  </a:lnTo>
                  <a:cubicBezTo>
                    <a:pt x="365" y="666"/>
                    <a:pt x="730" y="156"/>
                    <a:pt x="900" y="132"/>
                  </a:cubicBezTo>
                  <a:close/>
                  <a:moveTo>
                    <a:pt x="958" y="1"/>
                  </a:moveTo>
                  <a:cubicBezTo>
                    <a:pt x="948" y="1"/>
                    <a:pt x="937" y="4"/>
                    <a:pt x="924" y="10"/>
                  </a:cubicBezTo>
                  <a:cubicBezTo>
                    <a:pt x="608" y="10"/>
                    <a:pt x="122" y="860"/>
                    <a:pt x="25" y="1055"/>
                  </a:cubicBezTo>
                  <a:cubicBezTo>
                    <a:pt x="1" y="1079"/>
                    <a:pt x="1" y="1103"/>
                    <a:pt x="25" y="1128"/>
                  </a:cubicBezTo>
                  <a:lnTo>
                    <a:pt x="511" y="1516"/>
                  </a:lnTo>
                  <a:cubicBezTo>
                    <a:pt x="535" y="1516"/>
                    <a:pt x="535" y="1516"/>
                    <a:pt x="560" y="1540"/>
                  </a:cubicBezTo>
                  <a:lnTo>
                    <a:pt x="608" y="1540"/>
                  </a:lnTo>
                  <a:cubicBezTo>
                    <a:pt x="730" y="1468"/>
                    <a:pt x="1410" y="1200"/>
                    <a:pt x="1483" y="933"/>
                  </a:cubicBezTo>
                  <a:cubicBezTo>
                    <a:pt x="1507" y="885"/>
                    <a:pt x="1507" y="836"/>
                    <a:pt x="1483" y="787"/>
                  </a:cubicBezTo>
                  <a:cubicBezTo>
                    <a:pt x="1434" y="715"/>
                    <a:pt x="1361" y="690"/>
                    <a:pt x="1264" y="690"/>
                  </a:cubicBezTo>
                  <a:cubicBezTo>
                    <a:pt x="1046" y="715"/>
                    <a:pt x="851" y="787"/>
                    <a:pt x="657" y="909"/>
                  </a:cubicBezTo>
                  <a:cubicBezTo>
                    <a:pt x="851" y="617"/>
                    <a:pt x="1094" y="204"/>
                    <a:pt x="1021" y="59"/>
                  </a:cubicBezTo>
                  <a:cubicBezTo>
                    <a:pt x="1003" y="23"/>
                    <a:pt x="986" y="1"/>
                    <a:pt x="9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5"/>
            <p:cNvSpPr/>
            <p:nvPr/>
          </p:nvSpPr>
          <p:spPr>
            <a:xfrm>
              <a:off x="2775708" y="4407871"/>
              <a:ext cx="166672" cy="178079"/>
            </a:xfrm>
            <a:custGeom>
              <a:avLst/>
              <a:gdLst/>
              <a:ahLst/>
              <a:cxnLst/>
              <a:rect l="l" t="t" r="r" b="b"/>
              <a:pathLst>
                <a:path w="1448" h="1547" extrusionOk="0">
                  <a:moveTo>
                    <a:pt x="876" y="0"/>
                  </a:moveTo>
                  <a:cubicBezTo>
                    <a:pt x="862" y="0"/>
                    <a:pt x="846" y="6"/>
                    <a:pt x="826" y="16"/>
                  </a:cubicBezTo>
                  <a:cubicBezTo>
                    <a:pt x="802" y="41"/>
                    <a:pt x="73" y="551"/>
                    <a:pt x="25" y="1061"/>
                  </a:cubicBezTo>
                  <a:cubicBezTo>
                    <a:pt x="0" y="1207"/>
                    <a:pt x="73" y="1255"/>
                    <a:pt x="97" y="1255"/>
                  </a:cubicBezTo>
                  <a:cubicBezTo>
                    <a:pt x="104" y="1256"/>
                    <a:pt x="111" y="1257"/>
                    <a:pt x="118" y="1257"/>
                  </a:cubicBezTo>
                  <a:cubicBezTo>
                    <a:pt x="292" y="1257"/>
                    <a:pt x="593" y="978"/>
                    <a:pt x="826" y="745"/>
                  </a:cubicBezTo>
                  <a:lnTo>
                    <a:pt x="826" y="745"/>
                  </a:lnTo>
                  <a:cubicBezTo>
                    <a:pt x="705" y="964"/>
                    <a:pt x="681" y="1207"/>
                    <a:pt x="681" y="1450"/>
                  </a:cubicBezTo>
                  <a:cubicBezTo>
                    <a:pt x="705" y="1498"/>
                    <a:pt x="753" y="1547"/>
                    <a:pt x="826" y="1547"/>
                  </a:cubicBezTo>
                  <a:lnTo>
                    <a:pt x="851" y="1547"/>
                  </a:lnTo>
                  <a:cubicBezTo>
                    <a:pt x="1191" y="1547"/>
                    <a:pt x="1385" y="648"/>
                    <a:pt x="1434" y="478"/>
                  </a:cubicBezTo>
                  <a:cubicBezTo>
                    <a:pt x="1447" y="423"/>
                    <a:pt x="1415" y="392"/>
                    <a:pt x="1380" y="392"/>
                  </a:cubicBezTo>
                  <a:cubicBezTo>
                    <a:pt x="1352" y="392"/>
                    <a:pt x="1323" y="411"/>
                    <a:pt x="1312" y="454"/>
                  </a:cubicBezTo>
                  <a:cubicBezTo>
                    <a:pt x="1215" y="939"/>
                    <a:pt x="996" y="1425"/>
                    <a:pt x="851" y="1425"/>
                  </a:cubicBezTo>
                  <a:lnTo>
                    <a:pt x="826" y="1425"/>
                  </a:lnTo>
                  <a:cubicBezTo>
                    <a:pt x="753" y="1255"/>
                    <a:pt x="1069" y="551"/>
                    <a:pt x="1093" y="478"/>
                  </a:cubicBezTo>
                  <a:lnTo>
                    <a:pt x="1093" y="454"/>
                  </a:lnTo>
                  <a:cubicBezTo>
                    <a:pt x="1118" y="429"/>
                    <a:pt x="1093" y="405"/>
                    <a:pt x="1069" y="381"/>
                  </a:cubicBezTo>
                  <a:cubicBezTo>
                    <a:pt x="1057" y="369"/>
                    <a:pt x="1045" y="363"/>
                    <a:pt x="1033" y="363"/>
                  </a:cubicBezTo>
                  <a:cubicBezTo>
                    <a:pt x="1021" y="363"/>
                    <a:pt x="1008" y="369"/>
                    <a:pt x="996" y="381"/>
                  </a:cubicBezTo>
                  <a:cubicBezTo>
                    <a:pt x="759" y="642"/>
                    <a:pt x="267" y="1135"/>
                    <a:pt x="153" y="1135"/>
                  </a:cubicBezTo>
                  <a:cubicBezTo>
                    <a:pt x="151" y="1135"/>
                    <a:pt x="148" y="1134"/>
                    <a:pt x="146" y="1134"/>
                  </a:cubicBezTo>
                  <a:lnTo>
                    <a:pt x="146" y="1061"/>
                  </a:lnTo>
                  <a:cubicBezTo>
                    <a:pt x="195" y="624"/>
                    <a:pt x="899" y="114"/>
                    <a:pt x="899" y="114"/>
                  </a:cubicBezTo>
                  <a:cubicBezTo>
                    <a:pt x="948" y="89"/>
                    <a:pt x="948" y="65"/>
                    <a:pt x="923" y="41"/>
                  </a:cubicBezTo>
                  <a:cubicBezTo>
                    <a:pt x="909" y="12"/>
                    <a:pt x="895" y="0"/>
                    <a:pt x="8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5"/>
            <p:cNvSpPr/>
            <p:nvPr/>
          </p:nvSpPr>
          <p:spPr>
            <a:xfrm>
              <a:off x="2736573" y="4286656"/>
              <a:ext cx="137090" cy="122480"/>
            </a:xfrm>
            <a:custGeom>
              <a:avLst/>
              <a:gdLst/>
              <a:ahLst/>
              <a:cxnLst/>
              <a:rect l="l" t="t" r="r" b="b"/>
              <a:pathLst>
                <a:path w="1191" h="1064" extrusionOk="0">
                  <a:moveTo>
                    <a:pt x="923" y="0"/>
                  </a:moveTo>
                  <a:cubicBezTo>
                    <a:pt x="875" y="0"/>
                    <a:pt x="850" y="25"/>
                    <a:pt x="826" y="49"/>
                  </a:cubicBezTo>
                  <a:cubicBezTo>
                    <a:pt x="729" y="268"/>
                    <a:pt x="729" y="511"/>
                    <a:pt x="802" y="754"/>
                  </a:cubicBezTo>
                  <a:cubicBezTo>
                    <a:pt x="691" y="743"/>
                    <a:pt x="585" y="738"/>
                    <a:pt x="481" y="738"/>
                  </a:cubicBezTo>
                  <a:cubicBezTo>
                    <a:pt x="333" y="738"/>
                    <a:pt x="191" y="749"/>
                    <a:pt x="49" y="778"/>
                  </a:cubicBezTo>
                  <a:cubicBezTo>
                    <a:pt x="25" y="778"/>
                    <a:pt x="0" y="826"/>
                    <a:pt x="0" y="851"/>
                  </a:cubicBezTo>
                  <a:cubicBezTo>
                    <a:pt x="25" y="875"/>
                    <a:pt x="49" y="899"/>
                    <a:pt x="97" y="899"/>
                  </a:cubicBezTo>
                  <a:cubicBezTo>
                    <a:pt x="219" y="863"/>
                    <a:pt x="346" y="845"/>
                    <a:pt x="477" y="845"/>
                  </a:cubicBezTo>
                  <a:cubicBezTo>
                    <a:pt x="608" y="845"/>
                    <a:pt x="741" y="863"/>
                    <a:pt x="875" y="899"/>
                  </a:cubicBezTo>
                  <a:cubicBezTo>
                    <a:pt x="923" y="972"/>
                    <a:pt x="1021" y="1021"/>
                    <a:pt x="1093" y="1045"/>
                  </a:cubicBezTo>
                  <a:cubicBezTo>
                    <a:pt x="1106" y="1057"/>
                    <a:pt x="1118" y="1063"/>
                    <a:pt x="1130" y="1063"/>
                  </a:cubicBezTo>
                  <a:cubicBezTo>
                    <a:pt x="1142" y="1063"/>
                    <a:pt x="1154" y="1057"/>
                    <a:pt x="1166" y="1045"/>
                  </a:cubicBezTo>
                  <a:cubicBezTo>
                    <a:pt x="1191" y="1021"/>
                    <a:pt x="1191" y="996"/>
                    <a:pt x="1166" y="972"/>
                  </a:cubicBezTo>
                  <a:cubicBezTo>
                    <a:pt x="1118" y="899"/>
                    <a:pt x="1045" y="851"/>
                    <a:pt x="972" y="802"/>
                  </a:cubicBezTo>
                  <a:cubicBezTo>
                    <a:pt x="948" y="802"/>
                    <a:pt x="948" y="778"/>
                    <a:pt x="923" y="754"/>
                  </a:cubicBezTo>
                  <a:cubicBezTo>
                    <a:pt x="850" y="535"/>
                    <a:pt x="850" y="292"/>
                    <a:pt x="948" y="98"/>
                  </a:cubicBezTo>
                  <a:cubicBezTo>
                    <a:pt x="972" y="49"/>
                    <a:pt x="948" y="25"/>
                    <a:pt x="9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5"/>
            <p:cNvSpPr/>
            <p:nvPr/>
          </p:nvSpPr>
          <p:spPr>
            <a:xfrm>
              <a:off x="2921890" y="4453916"/>
              <a:ext cx="130759" cy="109702"/>
            </a:xfrm>
            <a:custGeom>
              <a:avLst/>
              <a:gdLst/>
              <a:ahLst/>
              <a:cxnLst/>
              <a:rect l="l" t="t" r="r" b="b"/>
              <a:pathLst>
                <a:path w="1136" h="953" extrusionOk="0">
                  <a:moveTo>
                    <a:pt x="110" y="0"/>
                  </a:moveTo>
                  <a:cubicBezTo>
                    <a:pt x="49" y="0"/>
                    <a:pt x="0" y="63"/>
                    <a:pt x="42" y="126"/>
                  </a:cubicBezTo>
                  <a:lnTo>
                    <a:pt x="1038" y="928"/>
                  </a:lnTo>
                  <a:cubicBezTo>
                    <a:pt x="1038" y="952"/>
                    <a:pt x="1062" y="952"/>
                    <a:pt x="1062" y="952"/>
                  </a:cubicBezTo>
                  <a:cubicBezTo>
                    <a:pt x="1087" y="952"/>
                    <a:pt x="1111" y="952"/>
                    <a:pt x="1111" y="928"/>
                  </a:cubicBezTo>
                  <a:cubicBezTo>
                    <a:pt x="1135" y="904"/>
                    <a:pt x="1135" y="855"/>
                    <a:pt x="1111" y="831"/>
                  </a:cubicBezTo>
                  <a:lnTo>
                    <a:pt x="139" y="5"/>
                  </a:lnTo>
                  <a:cubicBezTo>
                    <a:pt x="130" y="2"/>
                    <a:pt x="120"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0" name="Google Shape;180;p5"/>
          <p:cNvGrpSpPr/>
          <p:nvPr/>
        </p:nvGrpSpPr>
        <p:grpSpPr>
          <a:xfrm rot="3680024">
            <a:off x="8423761" y="4492528"/>
            <a:ext cx="761916" cy="546733"/>
            <a:chOff x="6102329" y="3283426"/>
            <a:chExt cx="654776" cy="469888"/>
          </a:xfrm>
        </p:grpSpPr>
        <p:sp>
          <p:nvSpPr>
            <p:cNvPr id="181" name="Google Shape;181;p5"/>
            <p:cNvSpPr/>
            <p:nvPr/>
          </p:nvSpPr>
          <p:spPr>
            <a:xfrm>
              <a:off x="6149906" y="3283426"/>
              <a:ext cx="607200" cy="327381"/>
            </a:xfrm>
            <a:custGeom>
              <a:avLst/>
              <a:gdLst/>
              <a:ahLst/>
              <a:cxnLst/>
              <a:rect l="l" t="t" r="r" b="b"/>
              <a:pathLst>
                <a:path w="2795" h="1507" extrusionOk="0">
                  <a:moveTo>
                    <a:pt x="2697" y="0"/>
                  </a:moveTo>
                  <a:cubicBezTo>
                    <a:pt x="2697" y="22"/>
                    <a:pt x="1520" y="1418"/>
                    <a:pt x="435" y="1418"/>
                  </a:cubicBezTo>
                  <a:cubicBezTo>
                    <a:pt x="312" y="1418"/>
                    <a:pt x="191" y="1400"/>
                    <a:pt x="73" y="1361"/>
                  </a:cubicBezTo>
                  <a:cubicBezTo>
                    <a:pt x="66" y="1354"/>
                    <a:pt x="59" y="1351"/>
                    <a:pt x="52" y="1351"/>
                  </a:cubicBezTo>
                  <a:cubicBezTo>
                    <a:pt x="35" y="1351"/>
                    <a:pt x="18" y="1368"/>
                    <a:pt x="1" y="1385"/>
                  </a:cubicBezTo>
                  <a:cubicBezTo>
                    <a:pt x="1" y="1409"/>
                    <a:pt x="1" y="1434"/>
                    <a:pt x="25" y="1434"/>
                  </a:cubicBezTo>
                  <a:cubicBezTo>
                    <a:pt x="171" y="1482"/>
                    <a:pt x="292" y="1507"/>
                    <a:pt x="414" y="1507"/>
                  </a:cubicBezTo>
                  <a:cubicBezTo>
                    <a:pt x="948" y="1458"/>
                    <a:pt x="1458" y="1239"/>
                    <a:pt x="1871" y="899"/>
                  </a:cubicBezTo>
                  <a:cubicBezTo>
                    <a:pt x="2187" y="656"/>
                    <a:pt x="2503" y="389"/>
                    <a:pt x="2770" y="73"/>
                  </a:cubicBezTo>
                  <a:cubicBezTo>
                    <a:pt x="2794" y="49"/>
                    <a:pt x="2794" y="25"/>
                    <a:pt x="27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5"/>
            <p:cNvSpPr/>
            <p:nvPr/>
          </p:nvSpPr>
          <p:spPr>
            <a:xfrm>
              <a:off x="6218555" y="3499796"/>
              <a:ext cx="179662" cy="211375"/>
            </a:xfrm>
            <a:custGeom>
              <a:avLst/>
              <a:gdLst/>
              <a:ahLst/>
              <a:cxnLst/>
              <a:rect l="l" t="t" r="r" b="b"/>
              <a:pathLst>
                <a:path w="827" h="973" extrusionOk="0">
                  <a:moveTo>
                    <a:pt x="73" y="0"/>
                  </a:moveTo>
                  <a:cubicBezTo>
                    <a:pt x="49" y="0"/>
                    <a:pt x="25" y="25"/>
                    <a:pt x="25" y="49"/>
                  </a:cubicBezTo>
                  <a:cubicBezTo>
                    <a:pt x="0" y="49"/>
                    <a:pt x="25" y="98"/>
                    <a:pt x="49" y="98"/>
                  </a:cubicBezTo>
                  <a:cubicBezTo>
                    <a:pt x="268" y="170"/>
                    <a:pt x="511" y="243"/>
                    <a:pt x="729" y="341"/>
                  </a:cubicBezTo>
                  <a:cubicBezTo>
                    <a:pt x="559" y="559"/>
                    <a:pt x="340" y="729"/>
                    <a:pt x="122" y="875"/>
                  </a:cubicBezTo>
                  <a:cubicBezTo>
                    <a:pt x="98" y="899"/>
                    <a:pt x="98" y="924"/>
                    <a:pt x="122" y="948"/>
                  </a:cubicBezTo>
                  <a:cubicBezTo>
                    <a:pt x="122" y="948"/>
                    <a:pt x="146" y="972"/>
                    <a:pt x="146" y="972"/>
                  </a:cubicBezTo>
                  <a:cubicBezTo>
                    <a:pt x="170" y="948"/>
                    <a:pt x="170" y="948"/>
                    <a:pt x="170" y="948"/>
                  </a:cubicBezTo>
                  <a:cubicBezTo>
                    <a:pt x="365" y="802"/>
                    <a:pt x="826" y="462"/>
                    <a:pt x="826" y="341"/>
                  </a:cubicBezTo>
                  <a:cubicBezTo>
                    <a:pt x="826" y="316"/>
                    <a:pt x="802" y="292"/>
                    <a:pt x="778" y="292"/>
                  </a:cubicBezTo>
                  <a:cubicBezTo>
                    <a:pt x="559" y="170"/>
                    <a:pt x="316" y="98"/>
                    <a:pt x="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5"/>
            <p:cNvSpPr/>
            <p:nvPr/>
          </p:nvSpPr>
          <p:spPr>
            <a:xfrm>
              <a:off x="6367367" y="3409207"/>
              <a:ext cx="204862" cy="249174"/>
            </a:xfrm>
            <a:custGeom>
              <a:avLst/>
              <a:gdLst/>
              <a:ahLst/>
              <a:cxnLst/>
              <a:rect l="l" t="t" r="r" b="b"/>
              <a:pathLst>
                <a:path w="943" h="1147" extrusionOk="0">
                  <a:moveTo>
                    <a:pt x="53" y="1"/>
                  </a:moveTo>
                  <a:cubicBezTo>
                    <a:pt x="15" y="1"/>
                    <a:pt x="1" y="77"/>
                    <a:pt x="44" y="77"/>
                  </a:cubicBezTo>
                  <a:cubicBezTo>
                    <a:pt x="287" y="150"/>
                    <a:pt x="530" y="272"/>
                    <a:pt x="749" y="393"/>
                  </a:cubicBezTo>
                  <a:cubicBezTo>
                    <a:pt x="797" y="417"/>
                    <a:pt x="651" y="758"/>
                    <a:pt x="457" y="1073"/>
                  </a:cubicBezTo>
                  <a:cubicBezTo>
                    <a:pt x="433" y="1098"/>
                    <a:pt x="433" y="1122"/>
                    <a:pt x="457" y="1146"/>
                  </a:cubicBezTo>
                  <a:lnTo>
                    <a:pt x="481" y="1146"/>
                  </a:lnTo>
                  <a:cubicBezTo>
                    <a:pt x="506" y="1122"/>
                    <a:pt x="530" y="1122"/>
                    <a:pt x="530" y="1098"/>
                  </a:cubicBezTo>
                  <a:cubicBezTo>
                    <a:pt x="651" y="903"/>
                    <a:pt x="943" y="417"/>
                    <a:pt x="797" y="296"/>
                  </a:cubicBezTo>
                  <a:cubicBezTo>
                    <a:pt x="579" y="174"/>
                    <a:pt x="336" y="77"/>
                    <a:pt x="68" y="4"/>
                  </a:cubicBezTo>
                  <a:cubicBezTo>
                    <a:pt x="63" y="2"/>
                    <a:pt x="58" y="1"/>
                    <a:pt x="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5"/>
            <p:cNvSpPr/>
            <p:nvPr/>
          </p:nvSpPr>
          <p:spPr>
            <a:xfrm>
              <a:off x="6519439" y="3341429"/>
              <a:ext cx="174230" cy="179657"/>
            </a:xfrm>
            <a:custGeom>
              <a:avLst/>
              <a:gdLst/>
              <a:ahLst/>
              <a:cxnLst/>
              <a:rect l="l" t="t" r="r" b="b"/>
              <a:pathLst>
                <a:path w="802" h="827" extrusionOk="0">
                  <a:moveTo>
                    <a:pt x="24" y="1"/>
                  </a:moveTo>
                  <a:cubicBezTo>
                    <a:pt x="0" y="1"/>
                    <a:pt x="0" y="74"/>
                    <a:pt x="24" y="98"/>
                  </a:cubicBezTo>
                  <a:cubicBezTo>
                    <a:pt x="243" y="98"/>
                    <a:pt x="462" y="122"/>
                    <a:pt x="680" y="171"/>
                  </a:cubicBezTo>
                  <a:cubicBezTo>
                    <a:pt x="656" y="389"/>
                    <a:pt x="559" y="584"/>
                    <a:pt x="462" y="778"/>
                  </a:cubicBezTo>
                  <a:cubicBezTo>
                    <a:pt x="437" y="778"/>
                    <a:pt x="462" y="827"/>
                    <a:pt x="462" y="827"/>
                  </a:cubicBezTo>
                  <a:lnTo>
                    <a:pt x="486" y="827"/>
                  </a:lnTo>
                  <a:cubicBezTo>
                    <a:pt x="510" y="827"/>
                    <a:pt x="510" y="827"/>
                    <a:pt x="534" y="802"/>
                  </a:cubicBezTo>
                  <a:cubicBezTo>
                    <a:pt x="583" y="729"/>
                    <a:pt x="802" y="268"/>
                    <a:pt x="753" y="122"/>
                  </a:cubicBezTo>
                  <a:cubicBezTo>
                    <a:pt x="753" y="122"/>
                    <a:pt x="729" y="98"/>
                    <a:pt x="705" y="74"/>
                  </a:cubicBezTo>
                  <a:cubicBezTo>
                    <a:pt x="486" y="25"/>
                    <a:pt x="267" y="1"/>
                    <a:pt x="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5"/>
            <p:cNvSpPr/>
            <p:nvPr/>
          </p:nvSpPr>
          <p:spPr>
            <a:xfrm>
              <a:off x="6603730" y="3489151"/>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5"/>
            <p:cNvSpPr/>
            <p:nvPr/>
          </p:nvSpPr>
          <p:spPr>
            <a:xfrm>
              <a:off x="6487721" y="3299284"/>
              <a:ext cx="68867" cy="74079"/>
            </a:xfrm>
            <a:custGeom>
              <a:avLst/>
              <a:gdLst/>
              <a:ahLst/>
              <a:cxnLst/>
              <a:rect l="l" t="t" r="r" b="b"/>
              <a:pathLst>
                <a:path w="317" h="341" extrusionOk="0">
                  <a:moveTo>
                    <a:pt x="170" y="0"/>
                  </a:moveTo>
                  <a:cubicBezTo>
                    <a:pt x="73" y="0"/>
                    <a:pt x="0" y="73"/>
                    <a:pt x="0" y="170"/>
                  </a:cubicBezTo>
                  <a:cubicBezTo>
                    <a:pt x="0" y="268"/>
                    <a:pt x="73" y="340"/>
                    <a:pt x="170" y="340"/>
                  </a:cubicBezTo>
                  <a:cubicBezTo>
                    <a:pt x="243" y="340"/>
                    <a:pt x="316" y="268"/>
                    <a:pt x="316" y="170"/>
                  </a:cubicBezTo>
                  <a:cubicBezTo>
                    <a:pt x="316" y="73"/>
                    <a:pt x="243"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p:nvPr/>
          </p:nvSpPr>
          <p:spPr>
            <a:xfrm>
              <a:off x="6334564" y="3378359"/>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5"/>
            <p:cNvSpPr/>
            <p:nvPr/>
          </p:nvSpPr>
          <p:spPr>
            <a:xfrm>
              <a:off x="6424286" y="3626446"/>
              <a:ext cx="74081" cy="74079"/>
            </a:xfrm>
            <a:custGeom>
              <a:avLst/>
              <a:gdLst/>
              <a:ahLst/>
              <a:cxnLst/>
              <a:rect l="l" t="t" r="r" b="b"/>
              <a:pathLst>
                <a:path w="341" h="341" extrusionOk="0">
                  <a:moveTo>
                    <a:pt x="171" y="0"/>
                  </a:moveTo>
                  <a:cubicBezTo>
                    <a:pt x="74" y="0"/>
                    <a:pt x="1" y="73"/>
                    <a:pt x="1" y="170"/>
                  </a:cubicBezTo>
                  <a:cubicBezTo>
                    <a:pt x="1" y="268"/>
                    <a:pt x="74" y="341"/>
                    <a:pt x="171" y="341"/>
                  </a:cubicBezTo>
                  <a:cubicBezTo>
                    <a:pt x="268" y="341"/>
                    <a:pt x="341" y="268"/>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5"/>
            <p:cNvSpPr/>
            <p:nvPr/>
          </p:nvSpPr>
          <p:spPr>
            <a:xfrm>
              <a:off x="6181623" y="3462865"/>
              <a:ext cx="74081" cy="68865"/>
            </a:xfrm>
            <a:custGeom>
              <a:avLst/>
              <a:gdLst/>
              <a:ahLst/>
              <a:cxnLst/>
              <a:rect l="l" t="t" r="r" b="b"/>
              <a:pathLst>
                <a:path w="341" h="317" extrusionOk="0">
                  <a:moveTo>
                    <a:pt x="170" y="0"/>
                  </a:moveTo>
                  <a:cubicBezTo>
                    <a:pt x="73" y="0"/>
                    <a:pt x="0" y="73"/>
                    <a:pt x="0" y="170"/>
                  </a:cubicBezTo>
                  <a:cubicBezTo>
                    <a:pt x="0" y="243"/>
                    <a:pt x="73" y="316"/>
                    <a:pt x="170" y="316"/>
                  </a:cubicBezTo>
                  <a:cubicBezTo>
                    <a:pt x="268" y="316"/>
                    <a:pt x="340" y="243"/>
                    <a:pt x="340" y="170"/>
                  </a:cubicBezTo>
                  <a:cubicBezTo>
                    <a:pt x="340" y="73"/>
                    <a:pt x="268"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5"/>
            <p:cNvSpPr/>
            <p:nvPr/>
          </p:nvSpPr>
          <p:spPr>
            <a:xfrm>
              <a:off x="6102329" y="3547371"/>
              <a:ext cx="74298" cy="74079"/>
            </a:xfrm>
            <a:custGeom>
              <a:avLst/>
              <a:gdLst/>
              <a:ahLst/>
              <a:cxnLst/>
              <a:rect l="l" t="t" r="r" b="b"/>
              <a:pathLst>
                <a:path w="342" h="341" extrusionOk="0">
                  <a:moveTo>
                    <a:pt x="171" y="0"/>
                  </a:moveTo>
                  <a:cubicBezTo>
                    <a:pt x="98" y="0"/>
                    <a:pt x="1" y="73"/>
                    <a:pt x="1" y="170"/>
                  </a:cubicBezTo>
                  <a:cubicBezTo>
                    <a:pt x="1" y="267"/>
                    <a:pt x="98" y="340"/>
                    <a:pt x="171" y="340"/>
                  </a:cubicBezTo>
                  <a:cubicBezTo>
                    <a:pt x="268" y="340"/>
                    <a:pt x="341" y="267"/>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5"/>
            <p:cNvSpPr/>
            <p:nvPr/>
          </p:nvSpPr>
          <p:spPr>
            <a:xfrm>
              <a:off x="6213341" y="3684449"/>
              <a:ext cx="74081" cy="68865"/>
            </a:xfrm>
            <a:custGeom>
              <a:avLst/>
              <a:gdLst/>
              <a:ahLst/>
              <a:cxnLst/>
              <a:rect l="l" t="t" r="r" b="b"/>
              <a:pathLst>
                <a:path w="341" h="317" extrusionOk="0">
                  <a:moveTo>
                    <a:pt x="170" y="1"/>
                  </a:moveTo>
                  <a:cubicBezTo>
                    <a:pt x="73" y="1"/>
                    <a:pt x="0" y="74"/>
                    <a:pt x="0" y="146"/>
                  </a:cubicBezTo>
                  <a:cubicBezTo>
                    <a:pt x="0" y="244"/>
                    <a:pt x="73" y="316"/>
                    <a:pt x="170" y="316"/>
                  </a:cubicBezTo>
                  <a:cubicBezTo>
                    <a:pt x="267" y="316"/>
                    <a:pt x="340" y="244"/>
                    <a:pt x="340" y="146"/>
                  </a:cubicBezTo>
                  <a:cubicBezTo>
                    <a:pt x="340" y="74"/>
                    <a:pt x="267" y="1"/>
                    <a:pt x="1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2" name="Google Shape;192;p5"/>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blipFill>
          <a:blip r:embed="rId2">
            <a:alphaModFix/>
          </a:blip>
          <a:stretch>
            <a:fillRect/>
          </a:stretch>
        </a:blipFill>
        <a:effectLst/>
      </p:bgPr>
    </p:bg>
    <p:spTree>
      <p:nvGrpSpPr>
        <p:cNvPr id="1" name="Shape 193"/>
        <p:cNvGrpSpPr/>
        <p:nvPr/>
      </p:nvGrpSpPr>
      <p:grpSpPr>
        <a:xfrm>
          <a:off x="0" y="0"/>
          <a:ext cx="0" cy="0"/>
          <a:chOff x="0" y="0"/>
          <a:chExt cx="0" cy="0"/>
        </a:xfrm>
      </p:grpSpPr>
      <p:sp>
        <p:nvSpPr>
          <p:cNvPr id="194" name="Google Shape;194;p6"/>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95" name="Google Shape;195;p6"/>
          <p:cNvGrpSpPr/>
          <p:nvPr/>
        </p:nvGrpSpPr>
        <p:grpSpPr>
          <a:xfrm rot="-1245393" flipH="1">
            <a:off x="-285816" y="202890"/>
            <a:ext cx="1373395" cy="1246998"/>
            <a:chOff x="7844079" y="226728"/>
            <a:chExt cx="1373387" cy="1246991"/>
          </a:xfrm>
        </p:grpSpPr>
        <p:sp>
          <p:nvSpPr>
            <p:cNvPr id="196" name="Google Shape;196;p6"/>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6"/>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6"/>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6"/>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6"/>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6"/>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6"/>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6"/>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6"/>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6"/>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6"/>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6"/>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6"/>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 name="Google Shape;209;p6"/>
          <p:cNvGrpSpPr/>
          <p:nvPr/>
        </p:nvGrpSpPr>
        <p:grpSpPr>
          <a:xfrm flipH="1">
            <a:off x="8280522" y="3957734"/>
            <a:ext cx="708344" cy="1228537"/>
            <a:chOff x="-1056319" y="1385262"/>
            <a:chExt cx="212940" cy="369285"/>
          </a:xfrm>
        </p:grpSpPr>
        <p:sp>
          <p:nvSpPr>
            <p:cNvPr id="210" name="Google Shape;210;p6"/>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6"/>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6"/>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6"/>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6"/>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6"/>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6"/>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6"/>
            <p:cNvSpPr/>
            <p:nvPr/>
          </p:nvSpPr>
          <p:spPr>
            <a:xfrm>
              <a:off x="-886965" y="1718791"/>
              <a:ext cx="8569" cy="31511"/>
            </a:xfrm>
            <a:custGeom>
              <a:avLst/>
              <a:gdLst/>
              <a:ahLst/>
              <a:cxnLst/>
              <a:rect l="l" t="t" r="r" b="b"/>
              <a:pathLst>
                <a:path w="220" h="809" extrusionOk="0">
                  <a:moveTo>
                    <a:pt x="159" y="1"/>
                  </a:moveTo>
                  <a:cubicBezTo>
                    <a:pt x="140" y="1"/>
                    <a:pt x="122" y="13"/>
                    <a:pt x="122" y="37"/>
                  </a:cubicBezTo>
                  <a:cubicBezTo>
                    <a:pt x="122" y="256"/>
                    <a:pt x="98" y="499"/>
                    <a:pt x="25" y="741"/>
                  </a:cubicBezTo>
                  <a:cubicBezTo>
                    <a:pt x="1" y="741"/>
                    <a:pt x="1" y="790"/>
                    <a:pt x="25" y="790"/>
                  </a:cubicBezTo>
                  <a:lnTo>
                    <a:pt x="49" y="790"/>
                  </a:lnTo>
                  <a:cubicBezTo>
                    <a:pt x="49" y="802"/>
                    <a:pt x="55" y="808"/>
                    <a:pt x="64" y="808"/>
                  </a:cubicBezTo>
                  <a:cubicBezTo>
                    <a:pt x="73" y="808"/>
                    <a:pt x="86" y="802"/>
                    <a:pt x="98" y="790"/>
                  </a:cubicBezTo>
                  <a:cubicBezTo>
                    <a:pt x="195" y="547"/>
                    <a:pt x="219" y="280"/>
                    <a:pt x="195" y="37"/>
                  </a:cubicBezTo>
                  <a:cubicBezTo>
                    <a:pt x="195" y="13"/>
                    <a:pt x="177" y="1"/>
                    <a:pt x="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6"/>
            <p:cNvSpPr/>
            <p:nvPr/>
          </p:nvSpPr>
          <p:spPr>
            <a:xfrm>
              <a:off x="-931446" y="1708859"/>
              <a:ext cx="10478" cy="40742"/>
            </a:xfrm>
            <a:custGeom>
              <a:avLst/>
              <a:gdLst/>
              <a:ahLst/>
              <a:cxnLst/>
              <a:rect l="l" t="t" r="r" b="b"/>
              <a:pathLst>
                <a:path w="269" h="1046" extrusionOk="0">
                  <a:moveTo>
                    <a:pt x="147" y="0"/>
                  </a:moveTo>
                  <a:cubicBezTo>
                    <a:pt x="122" y="0"/>
                    <a:pt x="98" y="25"/>
                    <a:pt x="122" y="49"/>
                  </a:cubicBezTo>
                  <a:cubicBezTo>
                    <a:pt x="147" y="365"/>
                    <a:pt x="122" y="875"/>
                    <a:pt x="1" y="948"/>
                  </a:cubicBezTo>
                  <a:cubicBezTo>
                    <a:pt x="1" y="972"/>
                    <a:pt x="1" y="996"/>
                    <a:pt x="1" y="1021"/>
                  </a:cubicBezTo>
                  <a:cubicBezTo>
                    <a:pt x="25" y="1021"/>
                    <a:pt x="25" y="1045"/>
                    <a:pt x="49" y="1045"/>
                  </a:cubicBezTo>
                  <a:lnTo>
                    <a:pt x="74" y="1045"/>
                  </a:lnTo>
                  <a:cubicBezTo>
                    <a:pt x="268" y="924"/>
                    <a:pt x="195" y="195"/>
                    <a:pt x="195" y="49"/>
                  </a:cubicBezTo>
                  <a:cubicBezTo>
                    <a:pt x="195" y="0"/>
                    <a:pt x="171" y="0"/>
                    <a:pt x="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6"/>
            <p:cNvSpPr/>
            <p:nvPr/>
          </p:nvSpPr>
          <p:spPr>
            <a:xfrm>
              <a:off x="-976861" y="1713571"/>
              <a:ext cx="6660" cy="34120"/>
            </a:xfrm>
            <a:custGeom>
              <a:avLst/>
              <a:gdLst/>
              <a:ahLst/>
              <a:cxnLst/>
              <a:rect l="l" t="t" r="r" b="b"/>
              <a:pathLst>
                <a:path w="171" h="876" extrusionOk="0">
                  <a:moveTo>
                    <a:pt x="122" y="1"/>
                  </a:moveTo>
                  <a:cubicBezTo>
                    <a:pt x="98" y="1"/>
                    <a:pt x="74" y="25"/>
                    <a:pt x="74" y="50"/>
                  </a:cubicBezTo>
                  <a:cubicBezTo>
                    <a:pt x="74" y="317"/>
                    <a:pt x="49" y="560"/>
                    <a:pt x="1" y="827"/>
                  </a:cubicBezTo>
                  <a:cubicBezTo>
                    <a:pt x="1" y="851"/>
                    <a:pt x="1" y="875"/>
                    <a:pt x="49" y="875"/>
                  </a:cubicBezTo>
                  <a:cubicBezTo>
                    <a:pt x="74" y="875"/>
                    <a:pt x="98" y="875"/>
                    <a:pt x="98" y="851"/>
                  </a:cubicBezTo>
                  <a:cubicBezTo>
                    <a:pt x="147" y="584"/>
                    <a:pt x="171" y="317"/>
                    <a:pt x="171" y="50"/>
                  </a:cubicBezTo>
                  <a:cubicBezTo>
                    <a:pt x="171" y="25"/>
                    <a:pt x="147" y="1"/>
                    <a:pt x="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6"/>
            <p:cNvSpPr/>
            <p:nvPr/>
          </p:nvSpPr>
          <p:spPr>
            <a:xfrm>
              <a:off x="-1015656" y="1710767"/>
              <a:ext cx="10478" cy="35990"/>
            </a:xfrm>
            <a:custGeom>
              <a:avLst/>
              <a:gdLst/>
              <a:ahLst/>
              <a:cxnLst/>
              <a:rect l="l" t="t" r="r" b="b"/>
              <a:pathLst>
                <a:path w="269" h="924" extrusionOk="0">
                  <a:moveTo>
                    <a:pt x="98" y="0"/>
                  </a:moveTo>
                  <a:cubicBezTo>
                    <a:pt x="74" y="0"/>
                    <a:pt x="49" y="0"/>
                    <a:pt x="25" y="24"/>
                  </a:cubicBezTo>
                  <a:cubicBezTo>
                    <a:pt x="1" y="316"/>
                    <a:pt x="49" y="607"/>
                    <a:pt x="171" y="899"/>
                  </a:cubicBezTo>
                  <a:cubicBezTo>
                    <a:pt x="171" y="899"/>
                    <a:pt x="195" y="923"/>
                    <a:pt x="195" y="923"/>
                  </a:cubicBezTo>
                  <a:lnTo>
                    <a:pt x="219" y="923"/>
                  </a:lnTo>
                  <a:cubicBezTo>
                    <a:pt x="244" y="899"/>
                    <a:pt x="268" y="875"/>
                    <a:pt x="244" y="850"/>
                  </a:cubicBezTo>
                  <a:cubicBezTo>
                    <a:pt x="147" y="607"/>
                    <a:pt x="98" y="316"/>
                    <a:pt x="122" y="49"/>
                  </a:cubicBezTo>
                  <a:cubicBezTo>
                    <a:pt x="122" y="24"/>
                    <a:pt x="122" y="0"/>
                    <a:pt x="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6"/>
          <p:cNvGrpSpPr/>
          <p:nvPr/>
        </p:nvGrpSpPr>
        <p:grpSpPr>
          <a:xfrm flipH="1">
            <a:off x="131950" y="4459555"/>
            <a:ext cx="537853" cy="555858"/>
            <a:chOff x="5294267" y="4624350"/>
            <a:chExt cx="383004" cy="395854"/>
          </a:xfrm>
        </p:grpSpPr>
        <p:sp>
          <p:nvSpPr>
            <p:cNvPr id="222" name="Google Shape;222;p6"/>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6"/>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6"/>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6"/>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6"/>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6"/>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6"/>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6"/>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6"/>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 name="Google Shape;231;p6"/>
          <p:cNvGrpSpPr/>
          <p:nvPr/>
        </p:nvGrpSpPr>
        <p:grpSpPr>
          <a:xfrm rot="-7204672" flipH="1">
            <a:off x="8450532" y="285651"/>
            <a:ext cx="537851" cy="273046"/>
            <a:chOff x="5294267" y="4825749"/>
            <a:chExt cx="383004" cy="194455"/>
          </a:xfrm>
        </p:grpSpPr>
        <p:sp>
          <p:nvSpPr>
            <p:cNvPr id="232" name="Google Shape;232;p6"/>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6"/>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6"/>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6"/>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6"/>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6"/>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6"/>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6"/>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83"/>
        <p:cNvGrpSpPr/>
        <p:nvPr/>
      </p:nvGrpSpPr>
      <p:grpSpPr>
        <a:xfrm>
          <a:off x="0" y="0"/>
          <a:ext cx="0" cy="0"/>
          <a:chOff x="0" y="0"/>
          <a:chExt cx="0" cy="0"/>
        </a:xfrm>
      </p:grpSpPr>
      <p:sp>
        <p:nvSpPr>
          <p:cNvPr id="484" name="Google Shape;484;p12"/>
          <p:cNvSpPr/>
          <p:nvPr/>
        </p:nvSpPr>
        <p:spPr>
          <a:xfrm rot="1356523" flipH="1">
            <a:off x="7359480" y="-103797"/>
            <a:ext cx="11640" cy="34572"/>
          </a:xfrm>
          <a:custGeom>
            <a:avLst/>
            <a:gdLst/>
            <a:ahLst/>
            <a:cxnLst/>
            <a:rect l="l" t="t" r="r" b="b"/>
            <a:pathLst>
              <a:path w="368" h="1093" extrusionOk="0">
                <a:moveTo>
                  <a:pt x="334" y="0"/>
                </a:moveTo>
                <a:cubicBezTo>
                  <a:pt x="368" y="200"/>
                  <a:pt x="334" y="367"/>
                  <a:pt x="301" y="567"/>
                </a:cubicBezTo>
                <a:cubicBezTo>
                  <a:pt x="268" y="734"/>
                  <a:pt x="168" y="901"/>
                  <a:pt x="34" y="1034"/>
                </a:cubicBezTo>
                <a:cubicBezTo>
                  <a:pt x="1" y="1034"/>
                  <a:pt x="1" y="1067"/>
                  <a:pt x="34" y="1067"/>
                </a:cubicBezTo>
                <a:cubicBezTo>
                  <a:pt x="34" y="1084"/>
                  <a:pt x="34" y="1092"/>
                  <a:pt x="38" y="1092"/>
                </a:cubicBezTo>
                <a:cubicBezTo>
                  <a:pt x="43" y="1092"/>
                  <a:pt x="51" y="1084"/>
                  <a:pt x="68" y="1067"/>
                </a:cubicBezTo>
                <a:cubicBezTo>
                  <a:pt x="201" y="934"/>
                  <a:pt x="301" y="767"/>
                  <a:pt x="334" y="567"/>
                </a:cubicBezTo>
                <a:cubicBezTo>
                  <a:pt x="368" y="367"/>
                  <a:pt x="368" y="200"/>
                  <a:pt x="334" y="0"/>
                </a:cubicBezTo>
                <a:close/>
              </a:path>
            </a:pathLst>
          </a:custGeom>
          <a:solidFill>
            <a:srgbClr val="116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2"/>
          <p:cNvSpPr/>
          <p:nvPr/>
        </p:nvSpPr>
        <p:spPr>
          <a:xfrm>
            <a:off x="6745307" y="5203897"/>
            <a:ext cx="489268" cy="53825"/>
          </a:xfrm>
          <a:custGeom>
            <a:avLst/>
            <a:gdLst/>
            <a:ahLst/>
            <a:cxnLst/>
            <a:rect l="l" t="t" r="r" b="b"/>
            <a:pathLst>
              <a:path w="16446" h="2069" extrusionOk="0">
                <a:moveTo>
                  <a:pt x="0" y="0"/>
                </a:moveTo>
                <a:lnTo>
                  <a:pt x="0" y="2069"/>
                </a:lnTo>
                <a:lnTo>
                  <a:pt x="16445" y="2069"/>
                </a:lnTo>
                <a:lnTo>
                  <a:pt x="1644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
  <p:cSld name="CUSTOM_19_1">
    <p:bg>
      <p:bgPr>
        <a:blipFill>
          <a:blip r:embed="rId2">
            <a:alphaModFix/>
          </a:blip>
          <a:stretch>
            <a:fillRect/>
          </a:stretch>
        </a:blipFill>
        <a:effectLst/>
      </p:bgPr>
    </p:bg>
    <p:spTree>
      <p:nvGrpSpPr>
        <p:cNvPr id="1" name="Shape 486"/>
        <p:cNvGrpSpPr/>
        <p:nvPr/>
      </p:nvGrpSpPr>
      <p:grpSpPr>
        <a:xfrm>
          <a:off x="0" y="0"/>
          <a:ext cx="0" cy="0"/>
          <a:chOff x="0" y="0"/>
          <a:chExt cx="0" cy="0"/>
        </a:xfrm>
      </p:grpSpPr>
      <p:sp>
        <p:nvSpPr>
          <p:cNvPr id="487" name="Google Shape;487;p13"/>
          <p:cNvSpPr txBox="1">
            <a:spLocks noGrp="1"/>
          </p:cNvSpPr>
          <p:nvPr>
            <p:ph type="title" hasCustomPrompt="1"/>
          </p:nvPr>
        </p:nvSpPr>
        <p:spPr>
          <a:xfrm>
            <a:off x="1589800" y="3026613"/>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488" name="Google Shape;488;p13"/>
          <p:cNvSpPr/>
          <p:nvPr/>
        </p:nvSpPr>
        <p:spPr>
          <a:xfrm rot="1356523" flipH="1">
            <a:off x="7359480" y="-103797"/>
            <a:ext cx="11640" cy="34572"/>
          </a:xfrm>
          <a:custGeom>
            <a:avLst/>
            <a:gdLst/>
            <a:ahLst/>
            <a:cxnLst/>
            <a:rect l="l" t="t" r="r" b="b"/>
            <a:pathLst>
              <a:path w="368" h="1093" extrusionOk="0">
                <a:moveTo>
                  <a:pt x="334" y="0"/>
                </a:moveTo>
                <a:cubicBezTo>
                  <a:pt x="368" y="200"/>
                  <a:pt x="334" y="367"/>
                  <a:pt x="301" y="567"/>
                </a:cubicBezTo>
                <a:cubicBezTo>
                  <a:pt x="268" y="734"/>
                  <a:pt x="168" y="901"/>
                  <a:pt x="34" y="1034"/>
                </a:cubicBezTo>
                <a:cubicBezTo>
                  <a:pt x="1" y="1034"/>
                  <a:pt x="1" y="1067"/>
                  <a:pt x="34" y="1067"/>
                </a:cubicBezTo>
                <a:cubicBezTo>
                  <a:pt x="34" y="1084"/>
                  <a:pt x="34" y="1092"/>
                  <a:pt x="38" y="1092"/>
                </a:cubicBezTo>
                <a:cubicBezTo>
                  <a:pt x="43" y="1092"/>
                  <a:pt x="51" y="1084"/>
                  <a:pt x="68" y="1067"/>
                </a:cubicBezTo>
                <a:cubicBezTo>
                  <a:pt x="201" y="934"/>
                  <a:pt x="301" y="767"/>
                  <a:pt x="334" y="567"/>
                </a:cubicBezTo>
                <a:cubicBezTo>
                  <a:pt x="368" y="367"/>
                  <a:pt x="368" y="200"/>
                  <a:pt x="334" y="0"/>
                </a:cubicBezTo>
                <a:close/>
              </a:path>
            </a:pathLst>
          </a:custGeom>
          <a:solidFill>
            <a:srgbClr val="116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3"/>
          <p:cNvSpPr txBox="1">
            <a:spLocks noGrp="1"/>
          </p:cNvSpPr>
          <p:nvPr>
            <p:ph type="title" idx="2"/>
          </p:nvPr>
        </p:nvSpPr>
        <p:spPr>
          <a:xfrm>
            <a:off x="849600"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90" name="Google Shape;490;p13"/>
          <p:cNvSpPr txBox="1">
            <a:spLocks noGrp="1"/>
          </p:cNvSpPr>
          <p:nvPr>
            <p:ph type="title" idx="3"/>
          </p:nvPr>
        </p:nvSpPr>
        <p:spPr>
          <a:xfrm>
            <a:off x="1108600" y="1994751"/>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1" name="Google Shape;491;p13"/>
          <p:cNvSpPr txBox="1">
            <a:spLocks noGrp="1"/>
          </p:cNvSpPr>
          <p:nvPr>
            <p:ph type="subTitle" idx="1"/>
          </p:nvPr>
        </p:nvSpPr>
        <p:spPr>
          <a:xfrm>
            <a:off x="791950" y="225822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2" name="Google Shape;492;p13"/>
          <p:cNvSpPr txBox="1">
            <a:spLocks noGrp="1"/>
          </p:cNvSpPr>
          <p:nvPr>
            <p:ph type="title" idx="4"/>
          </p:nvPr>
        </p:nvSpPr>
        <p:spPr>
          <a:xfrm>
            <a:off x="6117800" y="2001701"/>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3" name="Google Shape;493;p13"/>
          <p:cNvSpPr txBox="1">
            <a:spLocks noGrp="1"/>
          </p:cNvSpPr>
          <p:nvPr>
            <p:ph type="subTitle" idx="5"/>
          </p:nvPr>
        </p:nvSpPr>
        <p:spPr>
          <a:xfrm>
            <a:off x="5801150" y="225822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4" name="Google Shape;494;p13"/>
          <p:cNvSpPr txBox="1">
            <a:spLocks noGrp="1"/>
          </p:cNvSpPr>
          <p:nvPr>
            <p:ph type="title" idx="6"/>
          </p:nvPr>
        </p:nvSpPr>
        <p:spPr>
          <a:xfrm>
            <a:off x="3651300" y="3710257"/>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5" name="Google Shape;495;p13"/>
          <p:cNvSpPr txBox="1">
            <a:spLocks noGrp="1"/>
          </p:cNvSpPr>
          <p:nvPr>
            <p:ph type="subTitle" idx="7"/>
          </p:nvPr>
        </p:nvSpPr>
        <p:spPr>
          <a:xfrm>
            <a:off x="3334650" y="403667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6" name="Google Shape;496;p13"/>
          <p:cNvSpPr txBox="1">
            <a:spLocks noGrp="1"/>
          </p:cNvSpPr>
          <p:nvPr>
            <p:ph type="title" idx="8"/>
          </p:nvPr>
        </p:nvSpPr>
        <p:spPr>
          <a:xfrm>
            <a:off x="3651300" y="2001701"/>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7" name="Google Shape;497;p13"/>
          <p:cNvSpPr txBox="1">
            <a:spLocks noGrp="1"/>
          </p:cNvSpPr>
          <p:nvPr>
            <p:ph type="subTitle" idx="9"/>
          </p:nvPr>
        </p:nvSpPr>
        <p:spPr>
          <a:xfrm>
            <a:off x="3334650" y="225822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8" name="Google Shape;498;p13"/>
          <p:cNvSpPr txBox="1">
            <a:spLocks noGrp="1"/>
          </p:cNvSpPr>
          <p:nvPr>
            <p:ph type="title" idx="13"/>
          </p:nvPr>
        </p:nvSpPr>
        <p:spPr>
          <a:xfrm>
            <a:off x="1108600" y="3710257"/>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9" name="Google Shape;499;p13"/>
          <p:cNvSpPr txBox="1">
            <a:spLocks noGrp="1"/>
          </p:cNvSpPr>
          <p:nvPr>
            <p:ph type="subTitle" idx="14"/>
          </p:nvPr>
        </p:nvSpPr>
        <p:spPr>
          <a:xfrm>
            <a:off x="791950" y="403667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500" name="Google Shape;500;p13"/>
          <p:cNvSpPr txBox="1">
            <a:spLocks noGrp="1"/>
          </p:cNvSpPr>
          <p:nvPr>
            <p:ph type="title" idx="15"/>
          </p:nvPr>
        </p:nvSpPr>
        <p:spPr>
          <a:xfrm>
            <a:off x="6117800" y="3710257"/>
            <a:ext cx="1841400" cy="401700"/>
          </a:xfrm>
          <a:prstGeom prst="rect">
            <a:avLst/>
          </a:prstGeom>
          <a:noFill/>
          <a:ln>
            <a:noFill/>
          </a:ln>
        </p:spPr>
        <p:txBody>
          <a:bodyPr spcFirstLastPara="1" wrap="square" lIns="0" tIns="0" rIns="0" bIns="0" anchor="t" anchorCtr="0">
            <a:noAutofit/>
          </a:bodyPr>
          <a:lstStyle>
            <a:lvl1pPr marR="38100" lvl="0" algn="ctr" rtl="0">
              <a:lnSpc>
                <a:spcPct val="128571"/>
              </a:lnSpc>
              <a:spcBef>
                <a:spcPts val="0"/>
              </a:spcBef>
              <a:spcAft>
                <a:spcPts val="0"/>
              </a:spcAft>
              <a:buSzPts val="1800"/>
              <a:buFont typeface="Catamaran"/>
              <a:buNone/>
              <a:defRPr sz="2200" i="0">
                <a:solidFill>
                  <a:srgbClr val="202124"/>
                </a:solidFill>
              </a:defRPr>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501" name="Google Shape;501;p13"/>
          <p:cNvSpPr txBox="1">
            <a:spLocks noGrp="1"/>
          </p:cNvSpPr>
          <p:nvPr>
            <p:ph type="subTitle" idx="16"/>
          </p:nvPr>
        </p:nvSpPr>
        <p:spPr>
          <a:xfrm>
            <a:off x="5801150" y="403667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502" name="Google Shape;502;p13"/>
          <p:cNvSpPr txBox="1">
            <a:spLocks noGrp="1"/>
          </p:cNvSpPr>
          <p:nvPr>
            <p:ph type="title" idx="17" hasCustomPrompt="1"/>
          </p:nvPr>
        </p:nvSpPr>
        <p:spPr>
          <a:xfrm>
            <a:off x="4132500" y="3026613"/>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3" name="Google Shape;503;p13"/>
          <p:cNvSpPr txBox="1">
            <a:spLocks noGrp="1"/>
          </p:cNvSpPr>
          <p:nvPr>
            <p:ph type="title" idx="18" hasCustomPrompt="1"/>
          </p:nvPr>
        </p:nvSpPr>
        <p:spPr>
          <a:xfrm>
            <a:off x="6599000" y="3026613"/>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4" name="Google Shape;504;p13"/>
          <p:cNvSpPr txBox="1">
            <a:spLocks noGrp="1"/>
          </p:cNvSpPr>
          <p:nvPr>
            <p:ph type="title" idx="19" hasCustomPrompt="1"/>
          </p:nvPr>
        </p:nvSpPr>
        <p:spPr>
          <a:xfrm>
            <a:off x="1589800" y="1381882"/>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5" name="Google Shape;505;p13"/>
          <p:cNvSpPr txBox="1">
            <a:spLocks noGrp="1"/>
          </p:cNvSpPr>
          <p:nvPr>
            <p:ph type="title" idx="20" hasCustomPrompt="1"/>
          </p:nvPr>
        </p:nvSpPr>
        <p:spPr>
          <a:xfrm>
            <a:off x="4132500" y="1381882"/>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6" name="Google Shape;506;p13"/>
          <p:cNvSpPr txBox="1">
            <a:spLocks noGrp="1"/>
          </p:cNvSpPr>
          <p:nvPr>
            <p:ph type="title" idx="21" hasCustomPrompt="1"/>
          </p:nvPr>
        </p:nvSpPr>
        <p:spPr>
          <a:xfrm>
            <a:off x="6599000" y="1381882"/>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grpSp>
        <p:nvGrpSpPr>
          <p:cNvPr id="507" name="Google Shape;507;p13"/>
          <p:cNvGrpSpPr/>
          <p:nvPr/>
        </p:nvGrpSpPr>
        <p:grpSpPr>
          <a:xfrm>
            <a:off x="-272142" y="1163263"/>
            <a:ext cx="1025973" cy="811032"/>
            <a:chOff x="855987" y="2204128"/>
            <a:chExt cx="1217483" cy="962421"/>
          </a:xfrm>
        </p:grpSpPr>
        <p:grpSp>
          <p:nvGrpSpPr>
            <p:cNvPr id="508" name="Google Shape;508;p13"/>
            <p:cNvGrpSpPr/>
            <p:nvPr/>
          </p:nvGrpSpPr>
          <p:grpSpPr>
            <a:xfrm>
              <a:off x="855987" y="2204128"/>
              <a:ext cx="1146639" cy="962421"/>
              <a:chOff x="958238" y="2157575"/>
              <a:chExt cx="1115191" cy="936025"/>
            </a:xfrm>
          </p:grpSpPr>
          <p:sp>
            <p:nvSpPr>
              <p:cNvPr id="509" name="Google Shape;509;p13"/>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3"/>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3"/>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3"/>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3"/>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3"/>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5" name="Google Shape;515;p1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13"/>
          <p:cNvGrpSpPr/>
          <p:nvPr/>
        </p:nvGrpSpPr>
        <p:grpSpPr>
          <a:xfrm>
            <a:off x="7206765" y="153898"/>
            <a:ext cx="1651683" cy="719972"/>
            <a:chOff x="3965010" y="571479"/>
            <a:chExt cx="1651683" cy="719972"/>
          </a:xfrm>
        </p:grpSpPr>
        <p:grpSp>
          <p:nvGrpSpPr>
            <p:cNvPr id="517" name="Google Shape;517;p13"/>
            <p:cNvGrpSpPr/>
            <p:nvPr/>
          </p:nvGrpSpPr>
          <p:grpSpPr>
            <a:xfrm>
              <a:off x="3965010" y="571479"/>
              <a:ext cx="1446820" cy="719972"/>
              <a:chOff x="3953250" y="571500"/>
              <a:chExt cx="1383325" cy="766825"/>
            </a:xfrm>
          </p:grpSpPr>
          <p:grpSp>
            <p:nvGrpSpPr>
              <p:cNvPr id="518" name="Google Shape;518;p13"/>
              <p:cNvGrpSpPr/>
              <p:nvPr/>
            </p:nvGrpSpPr>
            <p:grpSpPr>
              <a:xfrm>
                <a:off x="3953250" y="571500"/>
                <a:ext cx="1383166" cy="669650"/>
                <a:chOff x="897088" y="2374675"/>
                <a:chExt cx="1383166" cy="669650"/>
              </a:xfrm>
            </p:grpSpPr>
            <p:sp>
              <p:nvSpPr>
                <p:cNvPr id="519" name="Google Shape;519;p13"/>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3"/>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3"/>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3"/>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3" name="Google Shape;523;p13"/>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4" name="Google Shape;524;p13"/>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5" name="Google Shape;525;p13"/>
          <p:cNvGrpSpPr/>
          <p:nvPr/>
        </p:nvGrpSpPr>
        <p:grpSpPr>
          <a:xfrm>
            <a:off x="5249331" y="105967"/>
            <a:ext cx="1456109" cy="488736"/>
            <a:chOff x="-951443" y="1326624"/>
            <a:chExt cx="441888" cy="148633"/>
          </a:xfrm>
        </p:grpSpPr>
        <p:sp>
          <p:nvSpPr>
            <p:cNvPr id="526" name="Google Shape;526;p13"/>
            <p:cNvSpPr/>
            <p:nvPr/>
          </p:nvSpPr>
          <p:spPr>
            <a:xfrm>
              <a:off x="-535145" y="1372897"/>
              <a:ext cx="25590" cy="22903"/>
            </a:xfrm>
            <a:custGeom>
              <a:avLst/>
              <a:gdLst/>
              <a:ahLst/>
              <a:cxnLst/>
              <a:rect l="l" t="t" r="r" b="b"/>
              <a:pathLst>
                <a:path w="657" h="588" extrusionOk="0">
                  <a:moveTo>
                    <a:pt x="76" y="0"/>
                  </a:moveTo>
                  <a:cubicBezTo>
                    <a:pt x="20" y="0"/>
                    <a:pt x="6" y="80"/>
                    <a:pt x="49" y="102"/>
                  </a:cubicBezTo>
                  <a:cubicBezTo>
                    <a:pt x="219" y="174"/>
                    <a:pt x="414" y="247"/>
                    <a:pt x="511" y="296"/>
                  </a:cubicBezTo>
                  <a:lnTo>
                    <a:pt x="1" y="490"/>
                  </a:lnTo>
                  <a:lnTo>
                    <a:pt x="49" y="587"/>
                  </a:lnTo>
                  <a:lnTo>
                    <a:pt x="608" y="344"/>
                  </a:lnTo>
                  <a:cubicBezTo>
                    <a:pt x="632" y="344"/>
                    <a:pt x="657" y="320"/>
                    <a:pt x="657" y="296"/>
                  </a:cubicBezTo>
                  <a:cubicBezTo>
                    <a:pt x="657" y="272"/>
                    <a:pt x="657" y="223"/>
                    <a:pt x="98" y="4"/>
                  </a:cubicBezTo>
                  <a:cubicBezTo>
                    <a:pt x="90" y="2"/>
                    <a:pt x="82" y="0"/>
                    <a:pt x="76"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3"/>
            <p:cNvSpPr/>
            <p:nvPr/>
          </p:nvSpPr>
          <p:spPr>
            <a:xfrm>
              <a:off x="-636493" y="1326624"/>
              <a:ext cx="123160" cy="113656"/>
            </a:xfrm>
            <a:custGeom>
              <a:avLst/>
              <a:gdLst/>
              <a:ahLst/>
              <a:cxnLst/>
              <a:rect l="l" t="t" r="r" b="b"/>
              <a:pathLst>
                <a:path w="3162" h="2918" extrusionOk="0">
                  <a:moveTo>
                    <a:pt x="867" y="1"/>
                  </a:moveTo>
                  <a:cubicBezTo>
                    <a:pt x="678" y="1"/>
                    <a:pt x="1" y="1109"/>
                    <a:pt x="1024" y="1775"/>
                  </a:cubicBezTo>
                  <a:lnTo>
                    <a:pt x="514" y="1873"/>
                  </a:lnTo>
                  <a:cubicBezTo>
                    <a:pt x="514" y="1873"/>
                    <a:pt x="586" y="2917"/>
                    <a:pt x="1582" y="2917"/>
                  </a:cubicBezTo>
                  <a:cubicBezTo>
                    <a:pt x="2554" y="2917"/>
                    <a:pt x="3161" y="1265"/>
                    <a:pt x="2676" y="755"/>
                  </a:cubicBezTo>
                  <a:cubicBezTo>
                    <a:pt x="2577" y="662"/>
                    <a:pt x="2490" y="624"/>
                    <a:pt x="2413" y="624"/>
                  </a:cubicBezTo>
                  <a:cubicBezTo>
                    <a:pt x="2089" y="624"/>
                    <a:pt x="1947" y="1290"/>
                    <a:pt x="1947" y="1290"/>
                  </a:cubicBezTo>
                  <a:cubicBezTo>
                    <a:pt x="1947" y="1290"/>
                    <a:pt x="1048" y="51"/>
                    <a:pt x="878" y="2"/>
                  </a:cubicBezTo>
                  <a:cubicBezTo>
                    <a:pt x="874" y="1"/>
                    <a:pt x="871" y="1"/>
                    <a:pt x="86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3"/>
            <p:cNvSpPr/>
            <p:nvPr/>
          </p:nvSpPr>
          <p:spPr>
            <a:xfrm>
              <a:off x="-605139" y="1345593"/>
              <a:ext cx="35990" cy="47363"/>
            </a:xfrm>
            <a:custGeom>
              <a:avLst/>
              <a:gdLst/>
              <a:ahLst/>
              <a:cxnLst/>
              <a:rect l="l" t="t" r="r" b="b"/>
              <a:pathLst>
                <a:path w="924" h="1216" extrusionOk="0">
                  <a:moveTo>
                    <a:pt x="146" y="1"/>
                  </a:moveTo>
                  <a:cubicBezTo>
                    <a:pt x="121" y="1"/>
                    <a:pt x="121" y="25"/>
                    <a:pt x="97" y="49"/>
                  </a:cubicBezTo>
                  <a:cubicBezTo>
                    <a:pt x="49" y="122"/>
                    <a:pt x="121" y="268"/>
                    <a:pt x="219" y="438"/>
                  </a:cubicBezTo>
                  <a:cubicBezTo>
                    <a:pt x="194" y="414"/>
                    <a:pt x="146" y="390"/>
                    <a:pt x="97" y="390"/>
                  </a:cubicBezTo>
                  <a:cubicBezTo>
                    <a:pt x="73" y="390"/>
                    <a:pt x="49" y="414"/>
                    <a:pt x="49" y="438"/>
                  </a:cubicBezTo>
                  <a:cubicBezTo>
                    <a:pt x="0" y="584"/>
                    <a:pt x="24" y="730"/>
                    <a:pt x="97" y="851"/>
                  </a:cubicBezTo>
                  <a:cubicBezTo>
                    <a:pt x="219" y="1070"/>
                    <a:pt x="437" y="1215"/>
                    <a:pt x="704" y="1215"/>
                  </a:cubicBezTo>
                  <a:cubicBezTo>
                    <a:pt x="729" y="1215"/>
                    <a:pt x="753" y="1215"/>
                    <a:pt x="753" y="1191"/>
                  </a:cubicBezTo>
                  <a:cubicBezTo>
                    <a:pt x="753" y="1143"/>
                    <a:pt x="753" y="1118"/>
                    <a:pt x="704" y="1118"/>
                  </a:cubicBezTo>
                  <a:cubicBezTo>
                    <a:pt x="510" y="1118"/>
                    <a:pt x="316" y="997"/>
                    <a:pt x="219" y="827"/>
                  </a:cubicBezTo>
                  <a:cubicBezTo>
                    <a:pt x="146" y="730"/>
                    <a:pt x="121" y="632"/>
                    <a:pt x="146" y="511"/>
                  </a:cubicBezTo>
                  <a:lnTo>
                    <a:pt x="146" y="511"/>
                  </a:lnTo>
                  <a:cubicBezTo>
                    <a:pt x="267" y="608"/>
                    <a:pt x="389" y="705"/>
                    <a:pt x="486" y="827"/>
                  </a:cubicBezTo>
                  <a:cubicBezTo>
                    <a:pt x="498" y="839"/>
                    <a:pt x="510" y="845"/>
                    <a:pt x="522" y="845"/>
                  </a:cubicBezTo>
                  <a:cubicBezTo>
                    <a:pt x="534" y="845"/>
                    <a:pt x="547" y="839"/>
                    <a:pt x="559" y="827"/>
                  </a:cubicBezTo>
                  <a:cubicBezTo>
                    <a:pt x="559" y="803"/>
                    <a:pt x="559" y="778"/>
                    <a:pt x="559" y="754"/>
                  </a:cubicBezTo>
                  <a:cubicBezTo>
                    <a:pt x="413" y="560"/>
                    <a:pt x="292" y="365"/>
                    <a:pt x="194" y="122"/>
                  </a:cubicBezTo>
                  <a:lnTo>
                    <a:pt x="194" y="122"/>
                  </a:lnTo>
                  <a:cubicBezTo>
                    <a:pt x="437" y="341"/>
                    <a:pt x="632" y="560"/>
                    <a:pt x="826" y="827"/>
                  </a:cubicBezTo>
                  <a:lnTo>
                    <a:pt x="899" y="827"/>
                  </a:lnTo>
                  <a:cubicBezTo>
                    <a:pt x="923" y="803"/>
                    <a:pt x="923" y="754"/>
                    <a:pt x="899" y="754"/>
                  </a:cubicBezTo>
                  <a:cubicBezTo>
                    <a:pt x="680" y="462"/>
                    <a:pt x="292" y="1"/>
                    <a:pt x="146"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3"/>
            <p:cNvSpPr/>
            <p:nvPr/>
          </p:nvSpPr>
          <p:spPr>
            <a:xfrm>
              <a:off x="-551232" y="1364133"/>
              <a:ext cx="16125" cy="15580"/>
            </a:xfrm>
            <a:custGeom>
              <a:avLst/>
              <a:gdLst/>
              <a:ahLst/>
              <a:cxnLst/>
              <a:rect l="l" t="t" r="r" b="b"/>
              <a:pathLst>
                <a:path w="414" h="400" extrusionOk="0">
                  <a:moveTo>
                    <a:pt x="75" y="1"/>
                  </a:moveTo>
                  <a:cubicBezTo>
                    <a:pt x="66" y="1"/>
                    <a:pt x="56" y="4"/>
                    <a:pt x="49" y="11"/>
                  </a:cubicBezTo>
                  <a:cubicBezTo>
                    <a:pt x="25" y="11"/>
                    <a:pt x="1" y="35"/>
                    <a:pt x="25" y="59"/>
                  </a:cubicBezTo>
                  <a:cubicBezTo>
                    <a:pt x="74" y="302"/>
                    <a:pt x="122" y="399"/>
                    <a:pt x="195" y="399"/>
                  </a:cubicBezTo>
                  <a:cubicBezTo>
                    <a:pt x="316" y="399"/>
                    <a:pt x="389" y="181"/>
                    <a:pt x="414" y="59"/>
                  </a:cubicBezTo>
                  <a:cubicBezTo>
                    <a:pt x="414" y="35"/>
                    <a:pt x="389" y="11"/>
                    <a:pt x="365" y="11"/>
                  </a:cubicBezTo>
                  <a:cubicBezTo>
                    <a:pt x="358" y="4"/>
                    <a:pt x="351" y="1"/>
                    <a:pt x="344" y="1"/>
                  </a:cubicBezTo>
                  <a:cubicBezTo>
                    <a:pt x="329" y="1"/>
                    <a:pt x="316" y="18"/>
                    <a:pt x="316" y="35"/>
                  </a:cubicBezTo>
                  <a:cubicBezTo>
                    <a:pt x="292" y="132"/>
                    <a:pt x="268" y="229"/>
                    <a:pt x="219" y="302"/>
                  </a:cubicBezTo>
                  <a:cubicBezTo>
                    <a:pt x="219" y="302"/>
                    <a:pt x="171" y="278"/>
                    <a:pt x="122" y="35"/>
                  </a:cubicBezTo>
                  <a:cubicBezTo>
                    <a:pt x="122" y="18"/>
                    <a:pt x="98" y="1"/>
                    <a:pt x="75"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3"/>
            <p:cNvSpPr/>
            <p:nvPr/>
          </p:nvSpPr>
          <p:spPr>
            <a:xfrm>
              <a:off x="-584339" y="1423532"/>
              <a:ext cx="19475" cy="7284"/>
            </a:xfrm>
            <a:custGeom>
              <a:avLst/>
              <a:gdLst/>
              <a:ahLst/>
              <a:cxnLst/>
              <a:rect l="l" t="t" r="r" b="b"/>
              <a:pathLst>
                <a:path w="500" h="187" extrusionOk="0">
                  <a:moveTo>
                    <a:pt x="415" y="0"/>
                  </a:moveTo>
                  <a:cubicBezTo>
                    <a:pt x="404" y="0"/>
                    <a:pt x="395" y="5"/>
                    <a:pt x="389" y="16"/>
                  </a:cubicBezTo>
                  <a:cubicBezTo>
                    <a:pt x="316" y="71"/>
                    <a:pt x="243" y="98"/>
                    <a:pt x="160" y="98"/>
                  </a:cubicBezTo>
                  <a:cubicBezTo>
                    <a:pt x="133" y="98"/>
                    <a:pt x="104" y="95"/>
                    <a:pt x="73" y="89"/>
                  </a:cubicBezTo>
                  <a:cubicBezTo>
                    <a:pt x="25" y="89"/>
                    <a:pt x="0" y="186"/>
                    <a:pt x="49" y="186"/>
                  </a:cubicBezTo>
                  <a:lnTo>
                    <a:pt x="146" y="186"/>
                  </a:lnTo>
                  <a:cubicBezTo>
                    <a:pt x="243" y="186"/>
                    <a:pt x="365" y="162"/>
                    <a:pt x="462" y="89"/>
                  </a:cubicBezTo>
                  <a:cubicBezTo>
                    <a:pt x="499" y="52"/>
                    <a:pt x="451" y="0"/>
                    <a:pt x="415"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3"/>
            <p:cNvSpPr/>
            <p:nvPr/>
          </p:nvSpPr>
          <p:spPr>
            <a:xfrm>
              <a:off x="-587183" y="1408303"/>
              <a:ext cx="18034" cy="7362"/>
            </a:xfrm>
            <a:custGeom>
              <a:avLst/>
              <a:gdLst/>
              <a:ahLst/>
              <a:cxnLst/>
              <a:rect l="l" t="t" r="r" b="b"/>
              <a:pathLst>
                <a:path w="463" h="189" extrusionOk="0">
                  <a:moveTo>
                    <a:pt x="401" y="0"/>
                  </a:moveTo>
                  <a:cubicBezTo>
                    <a:pt x="389" y="0"/>
                    <a:pt x="377" y="6"/>
                    <a:pt x="365" y="18"/>
                  </a:cubicBezTo>
                  <a:cubicBezTo>
                    <a:pt x="310" y="73"/>
                    <a:pt x="228" y="100"/>
                    <a:pt x="150" y="100"/>
                  </a:cubicBezTo>
                  <a:cubicBezTo>
                    <a:pt x="124" y="100"/>
                    <a:pt x="98" y="97"/>
                    <a:pt x="73" y="91"/>
                  </a:cubicBezTo>
                  <a:cubicBezTo>
                    <a:pt x="25" y="91"/>
                    <a:pt x="1" y="116"/>
                    <a:pt x="1" y="140"/>
                  </a:cubicBezTo>
                  <a:cubicBezTo>
                    <a:pt x="1" y="164"/>
                    <a:pt x="1" y="189"/>
                    <a:pt x="49" y="189"/>
                  </a:cubicBezTo>
                  <a:lnTo>
                    <a:pt x="122" y="189"/>
                  </a:lnTo>
                  <a:cubicBezTo>
                    <a:pt x="243" y="189"/>
                    <a:pt x="341" y="140"/>
                    <a:pt x="438" y="67"/>
                  </a:cubicBezTo>
                  <a:cubicBezTo>
                    <a:pt x="462" y="67"/>
                    <a:pt x="462" y="18"/>
                    <a:pt x="438" y="18"/>
                  </a:cubicBezTo>
                  <a:cubicBezTo>
                    <a:pt x="426" y="6"/>
                    <a:pt x="414" y="0"/>
                    <a:pt x="401"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3"/>
            <p:cNvSpPr/>
            <p:nvPr/>
          </p:nvSpPr>
          <p:spPr>
            <a:xfrm>
              <a:off x="-561631" y="1408303"/>
              <a:ext cx="18034" cy="7362"/>
            </a:xfrm>
            <a:custGeom>
              <a:avLst/>
              <a:gdLst/>
              <a:ahLst/>
              <a:cxnLst/>
              <a:rect l="l" t="t" r="r" b="b"/>
              <a:pathLst>
                <a:path w="463" h="189" extrusionOk="0">
                  <a:moveTo>
                    <a:pt x="401" y="0"/>
                  </a:moveTo>
                  <a:cubicBezTo>
                    <a:pt x="389" y="0"/>
                    <a:pt x="377" y="6"/>
                    <a:pt x="365" y="18"/>
                  </a:cubicBezTo>
                  <a:cubicBezTo>
                    <a:pt x="292" y="73"/>
                    <a:pt x="219" y="100"/>
                    <a:pt x="136" y="100"/>
                  </a:cubicBezTo>
                  <a:cubicBezTo>
                    <a:pt x="108" y="100"/>
                    <a:pt x="79" y="97"/>
                    <a:pt x="49" y="91"/>
                  </a:cubicBezTo>
                  <a:cubicBezTo>
                    <a:pt x="25" y="91"/>
                    <a:pt x="0" y="116"/>
                    <a:pt x="0" y="140"/>
                  </a:cubicBezTo>
                  <a:cubicBezTo>
                    <a:pt x="0" y="164"/>
                    <a:pt x="0" y="189"/>
                    <a:pt x="25" y="189"/>
                  </a:cubicBezTo>
                  <a:lnTo>
                    <a:pt x="122" y="189"/>
                  </a:lnTo>
                  <a:cubicBezTo>
                    <a:pt x="243" y="189"/>
                    <a:pt x="341" y="140"/>
                    <a:pt x="438" y="67"/>
                  </a:cubicBezTo>
                  <a:cubicBezTo>
                    <a:pt x="462" y="67"/>
                    <a:pt x="462" y="18"/>
                    <a:pt x="438" y="18"/>
                  </a:cubicBezTo>
                  <a:cubicBezTo>
                    <a:pt x="426" y="6"/>
                    <a:pt x="413" y="0"/>
                    <a:pt x="401"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13"/>
            <p:cNvSpPr/>
            <p:nvPr/>
          </p:nvSpPr>
          <p:spPr>
            <a:xfrm>
              <a:off x="-951443" y="1415119"/>
              <a:ext cx="303732" cy="60139"/>
            </a:xfrm>
            <a:custGeom>
              <a:avLst/>
              <a:gdLst/>
              <a:ahLst/>
              <a:cxnLst/>
              <a:rect l="l" t="t" r="r" b="b"/>
              <a:pathLst>
                <a:path w="7798" h="1544" extrusionOk="0">
                  <a:moveTo>
                    <a:pt x="292" y="111"/>
                  </a:moveTo>
                  <a:cubicBezTo>
                    <a:pt x="194" y="111"/>
                    <a:pt x="122" y="111"/>
                    <a:pt x="49" y="135"/>
                  </a:cubicBezTo>
                  <a:cubicBezTo>
                    <a:pt x="0" y="135"/>
                    <a:pt x="0" y="159"/>
                    <a:pt x="0" y="184"/>
                  </a:cubicBezTo>
                  <a:cubicBezTo>
                    <a:pt x="0" y="208"/>
                    <a:pt x="24" y="232"/>
                    <a:pt x="49" y="232"/>
                  </a:cubicBezTo>
                  <a:lnTo>
                    <a:pt x="73" y="232"/>
                  </a:lnTo>
                  <a:cubicBezTo>
                    <a:pt x="146" y="208"/>
                    <a:pt x="219" y="208"/>
                    <a:pt x="292" y="208"/>
                  </a:cubicBezTo>
                  <a:cubicBezTo>
                    <a:pt x="316" y="208"/>
                    <a:pt x="340" y="184"/>
                    <a:pt x="340" y="159"/>
                  </a:cubicBezTo>
                  <a:cubicBezTo>
                    <a:pt x="340" y="135"/>
                    <a:pt x="316" y="111"/>
                    <a:pt x="292" y="111"/>
                  </a:cubicBezTo>
                  <a:close/>
                  <a:moveTo>
                    <a:pt x="583" y="135"/>
                  </a:moveTo>
                  <a:cubicBezTo>
                    <a:pt x="559" y="135"/>
                    <a:pt x="534" y="135"/>
                    <a:pt x="534" y="184"/>
                  </a:cubicBezTo>
                  <a:cubicBezTo>
                    <a:pt x="534" y="208"/>
                    <a:pt x="534" y="232"/>
                    <a:pt x="583" y="232"/>
                  </a:cubicBezTo>
                  <a:cubicBezTo>
                    <a:pt x="656" y="256"/>
                    <a:pt x="753" y="281"/>
                    <a:pt x="850" y="329"/>
                  </a:cubicBezTo>
                  <a:lnTo>
                    <a:pt x="875" y="329"/>
                  </a:lnTo>
                  <a:cubicBezTo>
                    <a:pt x="923" y="329"/>
                    <a:pt x="947" y="256"/>
                    <a:pt x="899" y="232"/>
                  </a:cubicBezTo>
                  <a:cubicBezTo>
                    <a:pt x="802" y="184"/>
                    <a:pt x="705" y="159"/>
                    <a:pt x="583" y="135"/>
                  </a:cubicBezTo>
                  <a:close/>
                  <a:moveTo>
                    <a:pt x="4926" y="0"/>
                  </a:moveTo>
                  <a:cubicBezTo>
                    <a:pt x="4884" y="0"/>
                    <a:pt x="4848" y="67"/>
                    <a:pt x="4907" y="86"/>
                  </a:cubicBezTo>
                  <a:lnTo>
                    <a:pt x="4931" y="111"/>
                  </a:lnTo>
                  <a:cubicBezTo>
                    <a:pt x="4980" y="159"/>
                    <a:pt x="5004" y="232"/>
                    <a:pt x="5029" y="305"/>
                  </a:cubicBezTo>
                  <a:cubicBezTo>
                    <a:pt x="5029" y="354"/>
                    <a:pt x="5053" y="354"/>
                    <a:pt x="5077" y="354"/>
                  </a:cubicBezTo>
                  <a:cubicBezTo>
                    <a:pt x="5101" y="354"/>
                    <a:pt x="5126" y="329"/>
                    <a:pt x="5126" y="305"/>
                  </a:cubicBezTo>
                  <a:cubicBezTo>
                    <a:pt x="5101" y="208"/>
                    <a:pt x="5053" y="111"/>
                    <a:pt x="5004" y="38"/>
                  </a:cubicBezTo>
                  <a:cubicBezTo>
                    <a:pt x="4980" y="14"/>
                    <a:pt x="4980" y="14"/>
                    <a:pt x="4956" y="14"/>
                  </a:cubicBezTo>
                  <a:cubicBezTo>
                    <a:pt x="4946" y="4"/>
                    <a:pt x="4936" y="0"/>
                    <a:pt x="4926" y="0"/>
                  </a:cubicBezTo>
                  <a:close/>
                  <a:moveTo>
                    <a:pt x="4688" y="62"/>
                  </a:moveTo>
                  <a:cubicBezTo>
                    <a:pt x="4664" y="62"/>
                    <a:pt x="4640" y="62"/>
                    <a:pt x="4640" y="86"/>
                  </a:cubicBezTo>
                  <a:cubicBezTo>
                    <a:pt x="4591" y="159"/>
                    <a:pt x="4567" y="208"/>
                    <a:pt x="4591" y="281"/>
                  </a:cubicBezTo>
                  <a:cubicBezTo>
                    <a:pt x="4591" y="329"/>
                    <a:pt x="4591" y="378"/>
                    <a:pt x="4616" y="426"/>
                  </a:cubicBezTo>
                  <a:cubicBezTo>
                    <a:pt x="4616" y="444"/>
                    <a:pt x="4628" y="461"/>
                    <a:pt x="4643" y="461"/>
                  </a:cubicBezTo>
                  <a:cubicBezTo>
                    <a:pt x="4650" y="461"/>
                    <a:pt x="4657" y="458"/>
                    <a:pt x="4664" y="451"/>
                  </a:cubicBezTo>
                  <a:cubicBezTo>
                    <a:pt x="4688" y="451"/>
                    <a:pt x="4713" y="426"/>
                    <a:pt x="4713" y="402"/>
                  </a:cubicBezTo>
                  <a:cubicBezTo>
                    <a:pt x="4688" y="354"/>
                    <a:pt x="4688" y="329"/>
                    <a:pt x="4688" y="281"/>
                  </a:cubicBezTo>
                  <a:cubicBezTo>
                    <a:pt x="4688" y="232"/>
                    <a:pt x="4688" y="184"/>
                    <a:pt x="4713" y="135"/>
                  </a:cubicBezTo>
                  <a:cubicBezTo>
                    <a:pt x="4737" y="111"/>
                    <a:pt x="4713" y="86"/>
                    <a:pt x="4688" y="62"/>
                  </a:cubicBezTo>
                  <a:close/>
                  <a:moveTo>
                    <a:pt x="7749" y="135"/>
                  </a:moveTo>
                  <a:cubicBezTo>
                    <a:pt x="7725" y="135"/>
                    <a:pt x="7701" y="159"/>
                    <a:pt x="7701" y="184"/>
                  </a:cubicBezTo>
                  <a:cubicBezTo>
                    <a:pt x="7676" y="281"/>
                    <a:pt x="7652" y="354"/>
                    <a:pt x="7604" y="451"/>
                  </a:cubicBezTo>
                  <a:cubicBezTo>
                    <a:pt x="7579" y="451"/>
                    <a:pt x="7579" y="499"/>
                    <a:pt x="7604" y="524"/>
                  </a:cubicBezTo>
                  <a:lnTo>
                    <a:pt x="7628" y="524"/>
                  </a:lnTo>
                  <a:lnTo>
                    <a:pt x="7628" y="499"/>
                  </a:lnTo>
                  <a:lnTo>
                    <a:pt x="7676" y="499"/>
                  </a:lnTo>
                  <a:cubicBezTo>
                    <a:pt x="7749" y="402"/>
                    <a:pt x="7774" y="305"/>
                    <a:pt x="7798" y="184"/>
                  </a:cubicBezTo>
                  <a:cubicBezTo>
                    <a:pt x="7798" y="159"/>
                    <a:pt x="7774" y="135"/>
                    <a:pt x="7749" y="135"/>
                  </a:cubicBezTo>
                  <a:close/>
                  <a:moveTo>
                    <a:pt x="1148" y="349"/>
                  </a:moveTo>
                  <a:cubicBezTo>
                    <a:pt x="1112" y="349"/>
                    <a:pt x="1100" y="409"/>
                    <a:pt x="1142" y="451"/>
                  </a:cubicBezTo>
                  <a:cubicBezTo>
                    <a:pt x="1215" y="475"/>
                    <a:pt x="1312" y="524"/>
                    <a:pt x="1409" y="597"/>
                  </a:cubicBezTo>
                  <a:lnTo>
                    <a:pt x="1433" y="597"/>
                  </a:lnTo>
                  <a:lnTo>
                    <a:pt x="1433" y="572"/>
                  </a:lnTo>
                  <a:lnTo>
                    <a:pt x="1458" y="572"/>
                  </a:lnTo>
                  <a:cubicBezTo>
                    <a:pt x="1482" y="548"/>
                    <a:pt x="1482" y="524"/>
                    <a:pt x="1458" y="499"/>
                  </a:cubicBezTo>
                  <a:cubicBezTo>
                    <a:pt x="1360" y="451"/>
                    <a:pt x="1263" y="402"/>
                    <a:pt x="1166" y="354"/>
                  </a:cubicBezTo>
                  <a:cubicBezTo>
                    <a:pt x="1159" y="350"/>
                    <a:pt x="1153" y="349"/>
                    <a:pt x="1148" y="349"/>
                  </a:cubicBezTo>
                  <a:close/>
                  <a:moveTo>
                    <a:pt x="1725" y="645"/>
                  </a:moveTo>
                  <a:cubicBezTo>
                    <a:pt x="1676" y="645"/>
                    <a:pt x="1652" y="645"/>
                    <a:pt x="1652" y="669"/>
                  </a:cubicBezTo>
                  <a:cubicBezTo>
                    <a:pt x="1628" y="694"/>
                    <a:pt x="1628" y="718"/>
                    <a:pt x="1652" y="742"/>
                  </a:cubicBezTo>
                  <a:lnTo>
                    <a:pt x="1919" y="888"/>
                  </a:lnTo>
                  <a:lnTo>
                    <a:pt x="1943" y="888"/>
                  </a:lnTo>
                  <a:cubicBezTo>
                    <a:pt x="1968" y="888"/>
                    <a:pt x="1992" y="888"/>
                    <a:pt x="1992" y="864"/>
                  </a:cubicBezTo>
                  <a:cubicBezTo>
                    <a:pt x="2016" y="839"/>
                    <a:pt x="1992" y="815"/>
                    <a:pt x="1968" y="815"/>
                  </a:cubicBezTo>
                  <a:lnTo>
                    <a:pt x="1725" y="645"/>
                  </a:lnTo>
                  <a:close/>
                  <a:moveTo>
                    <a:pt x="7421" y="629"/>
                  </a:moveTo>
                  <a:cubicBezTo>
                    <a:pt x="7409" y="629"/>
                    <a:pt x="7396" y="634"/>
                    <a:pt x="7385" y="645"/>
                  </a:cubicBezTo>
                  <a:cubicBezTo>
                    <a:pt x="7312" y="694"/>
                    <a:pt x="7215" y="742"/>
                    <a:pt x="7142" y="791"/>
                  </a:cubicBezTo>
                  <a:cubicBezTo>
                    <a:pt x="7118" y="815"/>
                    <a:pt x="7093" y="839"/>
                    <a:pt x="7118" y="864"/>
                  </a:cubicBezTo>
                  <a:cubicBezTo>
                    <a:pt x="7118" y="888"/>
                    <a:pt x="7142" y="888"/>
                    <a:pt x="7166" y="888"/>
                  </a:cubicBezTo>
                  <a:lnTo>
                    <a:pt x="7191" y="888"/>
                  </a:lnTo>
                  <a:cubicBezTo>
                    <a:pt x="7288" y="839"/>
                    <a:pt x="7361" y="791"/>
                    <a:pt x="7458" y="718"/>
                  </a:cubicBezTo>
                  <a:cubicBezTo>
                    <a:pt x="7495" y="681"/>
                    <a:pt x="7461" y="629"/>
                    <a:pt x="7421" y="629"/>
                  </a:cubicBezTo>
                  <a:close/>
                  <a:moveTo>
                    <a:pt x="5077" y="548"/>
                  </a:moveTo>
                  <a:cubicBezTo>
                    <a:pt x="5053" y="548"/>
                    <a:pt x="5029" y="572"/>
                    <a:pt x="5029" y="597"/>
                  </a:cubicBezTo>
                  <a:cubicBezTo>
                    <a:pt x="5004" y="645"/>
                    <a:pt x="5004" y="669"/>
                    <a:pt x="4980" y="718"/>
                  </a:cubicBezTo>
                  <a:cubicBezTo>
                    <a:pt x="4931" y="694"/>
                    <a:pt x="4907" y="645"/>
                    <a:pt x="4859" y="621"/>
                  </a:cubicBezTo>
                  <a:cubicBezTo>
                    <a:pt x="4846" y="609"/>
                    <a:pt x="4834" y="603"/>
                    <a:pt x="4822" y="603"/>
                  </a:cubicBezTo>
                  <a:cubicBezTo>
                    <a:pt x="4810" y="603"/>
                    <a:pt x="4798" y="609"/>
                    <a:pt x="4786" y="621"/>
                  </a:cubicBezTo>
                  <a:cubicBezTo>
                    <a:pt x="4761" y="645"/>
                    <a:pt x="4761" y="669"/>
                    <a:pt x="4786" y="694"/>
                  </a:cubicBezTo>
                  <a:cubicBezTo>
                    <a:pt x="4834" y="742"/>
                    <a:pt x="4883" y="767"/>
                    <a:pt x="4931" y="791"/>
                  </a:cubicBezTo>
                  <a:lnTo>
                    <a:pt x="4907" y="864"/>
                  </a:lnTo>
                  <a:cubicBezTo>
                    <a:pt x="4907" y="888"/>
                    <a:pt x="4907" y="912"/>
                    <a:pt x="4931" y="937"/>
                  </a:cubicBezTo>
                  <a:lnTo>
                    <a:pt x="4956" y="937"/>
                  </a:lnTo>
                  <a:lnTo>
                    <a:pt x="4956" y="912"/>
                  </a:lnTo>
                  <a:cubicBezTo>
                    <a:pt x="4956" y="924"/>
                    <a:pt x="4962" y="931"/>
                    <a:pt x="4971" y="931"/>
                  </a:cubicBezTo>
                  <a:cubicBezTo>
                    <a:pt x="4980" y="931"/>
                    <a:pt x="4992" y="924"/>
                    <a:pt x="5004" y="912"/>
                  </a:cubicBezTo>
                  <a:lnTo>
                    <a:pt x="5029" y="864"/>
                  </a:lnTo>
                  <a:lnTo>
                    <a:pt x="5053" y="864"/>
                  </a:lnTo>
                  <a:cubicBezTo>
                    <a:pt x="5060" y="871"/>
                    <a:pt x="5067" y="874"/>
                    <a:pt x="5074" y="874"/>
                  </a:cubicBezTo>
                  <a:cubicBezTo>
                    <a:pt x="5091" y="874"/>
                    <a:pt x="5109" y="857"/>
                    <a:pt x="5126" y="839"/>
                  </a:cubicBezTo>
                  <a:cubicBezTo>
                    <a:pt x="5150" y="815"/>
                    <a:pt x="5126" y="791"/>
                    <a:pt x="5101" y="767"/>
                  </a:cubicBezTo>
                  <a:lnTo>
                    <a:pt x="5077" y="767"/>
                  </a:lnTo>
                  <a:cubicBezTo>
                    <a:pt x="5101" y="718"/>
                    <a:pt x="5101" y="669"/>
                    <a:pt x="5126" y="621"/>
                  </a:cubicBezTo>
                  <a:cubicBezTo>
                    <a:pt x="5126" y="597"/>
                    <a:pt x="5101" y="548"/>
                    <a:pt x="5077" y="548"/>
                  </a:cubicBezTo>
                  <a:close/>
                  <a:moveTo>
                    <a:pt x="5393" y="864"/>
                  </a:moveTo>
                  <a:cubicBezTo>
                    <a:pt x="5369" y="864"/>
                    <a:pt x="5320" y="864"/>
                    <a:pt x="5320" y="912"/>
                  </a:cubicBezTo>
                  <a:cubicBezTo>
                    <a:pt x="5320" y="937"/>
                    <a:pt x="5344" y="961"/>
                    <a:pt x="5369" y="961"/>
                  </a:cubicBezTo>
                  <a:cubicBezTo>
                    <a:pt x="5466" y="985"/>
                    <a:pt x="5563" y="1009"/>
                    <a:pt x="5660" y="1034"/>
                  </a:cubicBezTo>
                  <a:lnTo>
                    <a:pt x="5684" y="1034"/>
                  </a:lnTo>
                  <a:cubicBezTo>
                    <a:pt x="5733" y="1009"/>
                    <a:pt x="5733" y="937"/>
                    <a:pt x="5684" y="937"/>
                  </a:cubicBezTo>
                  <a:cubicBezTo>
                    <a:pt x="5587" y="912"/>
                    <a:pt x="5490" y="888"/>
                    <a:pt x="5393" y="864"/>
                  </a:cubicBezTo>
                  <a:close/>
                  <a:moveTo>
                    <a:pt x="5976" y="961"/>
                  </a:moveTo>
                  <a:cubicBezTo>
                    <a:pt x="5952" y="961"/>
                    <a:pt x="5927" y="985"/>
                    <a:pt x="5927" y="1009"/>
                  </a:cubicBezTo>
                  <a:cubicBezTo>
                    <a:pt x="5903" y="1034"/>
                    <a:pt x="5927" y="1058"/>
                    <a:pt x="5952" y="1058"/>
                  </a:cubicBezTo>
                  <a:lnTo>
                    <a:pt x="6267" y="1058"/>
                  </a:lnTo>
                  <a:cubicBezTo>
                    <a:pt x="6292" y="1058"/>
                    <a:pt x="6316" y="1058"/>
                    <a:pt x="6316" y="1009"/>
                  </a:cubicBezTo>
                  <a:cubicBezTo>
                    <a:pt x="6316" y="985"/>
                    <a:pt x="6292" y="961"/>
                    <a:pt x="6267" y="961"/>
                  </a:cubicBezTo>
                  <a:close/>
                  <a:moveTo>
                    <a:pt x="6875" y="888"/>
                  </a:moveTo>
                  <a:cubicBezTo>
                    <a:pt x="6778" y="912"/>
                    <a:pt x="6680" y="937"/>
                    <a:pt x="6559" y="937"/>
                  </a:cubicBezTo>
                  <a:cubicBezTo>
                    <a:pt x="6535" y="961"/>
                    <a:pt x="6510" y="985"/>
                    <a:pt x="6535" y="1009"/>
                  </a:cubicBezTo>
                  <a:cubicBezTo>
                    <a:pt x="6535" y="1034"/>
                    <a:pt x="6559" y="1058"/>
                    <a:pt x="6583" y="1058"/>
                  </a:cubicBezTo>
                  <a:lnTo>
                    <a:pt x="6608" y="1058"/>
                  </a:lnTo>
                  <a:cubicBezTo>
                    <a:pt x="6705" y="1034"/>
                    <a:pt x="6802" y="1009"/>
                    <a:pt x="6899" y="985"/>
                  </a:cubicBezTo>
                  <a:cubicBezTo>
                    <a:pt x="6923" y="985"/>
                    <a:pt x="6948" y="961"/>
                    <a:pt x="6948" y="937"/>
                  </a:cubicBezTo>
                  <a:cubicBezTo>
                    <a:pt x="6923" y="912"/>
                    <a:pt x="6899" y="888"/>
                    <a:pt x="6875" y="888"/>
                  </a:cubicBezTo>
                  <a:close/>
                  <a:moveTo>
                    <a:pt x="2235" y="937"/>
                  </a:moveTo>
                  <a:cubicBezTo>
                    <a:pt x="2211" y="937"/>
                    <a:pt x="2186" y="937"/>
                    <a:pt x="2162" y="961"/>
                  </a:cubicBezTo>
                  <a:cubicBezTo>
                    <a:pt x="2162" y="985"/>
                    <a:pt x="2162" y="1009"/>
                    <a:pt x="2186" y="1034"/>
                  </a:cubicBezTo>
                  <a:cubicBezTo>
                    <a:pt x="2284" y="1082"/>
                    <a:pt x="2381" y="1131"/>
                    <a:pt x="2454" y="1180"/>
                  </a:cubicBezTo>
                  <a:lnTo>
                    <a:pt x="2478" y="1180"/>
                  </a:lnTo>
                  <a:cubicBezTo>
                    <a:pt x="2502" y="1180"/>
                    <a:pt x="2526" y="1180"/>
                    <a:pt x="2526" y="1155"/>
                  </a:cubicBezTo>
                  <a:cubicBezTo>
                    <a:pt x="2551" y="1131"/>
                    <a:pt x="2526" y="1107"/>
                    <a:pt x="2502" y="1082"/>
                  </a:cubicBezTo>
                  <a:lnTo>
                    <a:pt x="2235" y="937"/>
                  </a:lnTo>
                  <a:close/>
                  <a:moveTo>
                    <a:pt x="4754" y="1076"/>
                  </a:moveTo>
                  <a:cubicBezTo>
                    <a:pt x="4748" y="1076"/>
                    <a:pt x="4741" y="1078"/>
                    <a:pt x="4737" y="1082"/>
                  </a:cubicBezTo>
                  <a:cubicBezTo>
                    <a:pt x="4664" y="1155"/>
                    <a:pt x="4567" y="1204"/>
                    <a:pt x="4494" y="1252"/>
                  </a:cubicBezTo>
                  <a:cubicBezTo>
                    <a:pt x="4470" y="1277"/>
                    <a:pt x="4446" y="1301"/>
                    <a:pt x="4470" y="1325"/>
                  </a:cubicBezTo>
                  <a:cubicBezTo>
                    <a:pt x="4470" y="1350"/>
                    <a:pt x="4494" y="1350"/>
                    <a:pt x="4518" y="1350"/>
                  </a:cubicBezTo>
                  <a:lnTo>
                    <a:pt x="4543" y="1350"/>
                  </a:lnTo>
                  <a:cubicBezTo>
                    <a:pt x="4640" y="1301"/>
                    <a:pt x="4713" y="1228"/>
                    <a:pt x="4786" y="1155"/>
                  </a:cubicBezTo>
                  <a:cubicBezTo>
                    <a:pt x="4825" y="1116"/>
                    <a:pt x="4784" y="1076"/>
                    <a:pt x="4754" y="1076"/>
                  </a:cubicBezTo>
                  <a:close/>
                  <a:moveTo>
                    <a:pt x="2772" y="1218"/>
                  </a:moveTo>
                  <a:cubicBezTo>
                    <a:pt x="2755" y="1218"/>
                    <a:pt x="2738" y="1235"/>
                    <a:pt x="2721" y="1252"/>
                  </a:cubicBezTo>
                  <a:cubicBezTo>
                    <a:pt x="2721" y="1277"/>
                    <a:pt x="2721" y="1301"/>
                    <a:pt x="2745" y="1325"/>
                  </a:cubicBezTo>
                  <a:cubicBezTo>
                    <a:pt x="2842" y="1350"/>
                    <a:pt x="2939" y="1398"/>
                    <a:pt x="3037" y="1422"/>
                  </a:cubicBezTo>
                  <a:lnTo>
                    <a:pt x="3061" y="1422"/>
                  </a:lnTo>
                  <a:cubicBezTo>
                    <a:pt x="3134" y="1422"/>
                    <a:pt x="3134" y="1325"/>
                    <a:pt x="3061" y="1325"/>
                  </a:cubicBezTo>
                  <a:cubicBezTo>
                    <a:pt x="2988" y="1301"/>
                    <a:pt x="2891" y="1252"/>
                    <a:pt x="2794" y="1228"/>
                  </a:cubicBezTo>
                  <a:cubicBezTo>
                    <a:pt x="2787" y="1221"/>
                    <a:pt x="2779" y="1218"/>
                    <a:pt x="2772" y="1218"/>
                  </a:cubicBezTo>
                  <a:close/>
                  <a:moveTo>
                    <a:pt x="3340" y="1395"/>
                  </a:moveTo>
                  <a:cubicBezTo>
                    <a:pt x="3300" y="1395"/>
                    <a:pt x="3286" y="1495"/>
                    <a:pt x="3352" y="1495"/>
                  </a:cubicBezTo>
                  <a:cubicBezTo>
                    <a:pt x="3450" y="1520"/>
                    <a:pt x="3547" y="1520"/>
                    <a:pt x="3644" y="1544"/>
                  </a:cubicBezTo>
                  <a:cubicBezTo>
                    <a:pt x="3668" y="1544"/>
                    <a:pt x="3717" y="1520"/>
                    <a:pt x="3717" y="1495"/>
                  </a:cubicBezTo>
                  <a:cubicBezTo>
                    <a:pt x="3717" y="1447"/>
                    <a:pt x="3692" y="1447"/>
                    <a:pt x="3668" y="1422"/>
                  </a:cubicBezTo>
                  <a:cubicBezTo>
                    <a:pt x="3571" y="1422"/>
                    <a:pt x="3474" y="1422"/>
                    <a:pt x="3352" y="1398"/>
                  </a:cubicBezTo>
                  <a:cubicBezTo>
                    <a:pt x="3348" y="1396"/>
                    <a:pt x="3344" y="1395"/>
                    <a:pt x="3340" y="1395"/>
                  </a:cubicBezTo>
                  <a:close/>
                  <a:moveTo>
                    <a:pt x="4251" y="1374"/>
                  </a:moveTo>
                  <a:cubicBezTo>
                    <a:pt x="4154" y="1398"/>
                    <a:pt x="4033" y="1422"/>
                    <a:pt x="3935" y="1422"/>
                  </a:cubicBezTo>
                  <a:cubicBezTo>
                    <a:pt x="3911" y="1447"/>
                    <a:pt x="3887" y="1471"/>
                    <a:pt x="3911" y="1495"/>
                  </a:cubicBezTo>
                  <a:cubicBezTo>
                    <a:pt x="3911" y="1520"/>
                    <a:pt x="3911" y="1544"/>
                    <a:pt x="3960" y="1544"/>
                  </a:cubicBezTo>
                  <a:cubicBezTo>
                    <a:pt x="4081" y="1520"/>
                    <a:pt x="4178" y="1495"/>
                    <a:pt x="4275" y="1471"/>
                  </a:cubicBezTo>
                  <a:cubicBezTo>
                    <a:pt x="4300" y="1471"/>
                    <a:pt x="4324" y="1447"/>
                    <a:pt x="4300" y="1398"/>
                  </a:cubicBezTo>
                  <a:cubicBezTo>
                    <a:pt x="4300" y="1374"/>
                    <a:pt x="4275" y="1374"/>
                    <a:pt x="4251" y="137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4" name="Google Shape;534;p13"/>
          <p:cNvGrpSpPr/>
          <p:nvPr/>
        </p:nvGrpSpPr>
        <p:grpSpPr>
          <a:xfrm rot="3617422">
            <a:off x="80016" y="4521081"/>
            <a:ext cx="639248" cy="382014"/>
            <a:chOff x="1202177" y="4613417"/>
            <a:chExt cx="528376" cy="315757"/>
          </a:xfrm>
        </p:grpSpPr>
        <p:sp>
          <p:nvSpPr>
            <p:cNvPr id="535" name="Google Shape;535;p13"/>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3"/>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3"/>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3"/>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3"/>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3"/>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1" name="Google Shape;541;p13"/>
          <p:cNvGrpSpPr/>
          <p:nvPr/>
        </p:nvGrpSpPr>
        <p:grpSpPr>
          <a:xfrm>
            <a:off x="8308410" y="4194779"/>
            <a:ext cx="666115" cy="973447"/>
            <a:chOff x="-1047799" y="3300294"/>
            <a:chExt cx="439014" cy="641607"/>
          </a:xfrm>
        </p:grpSpPr>
        <p:sp>
          <p:nvSpPr>
            <p:cNvPr id="542" name="Google Shape;542;p13"/>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3"/>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3"/>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3"/>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3"/>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3"/>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3"/>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3"/>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3"/>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3"/>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3"/>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3"/>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3"/>
            <p:cNvSpPr/>
            <p:nvPr/>
          </p:nvSpPr>
          <p:spPr>
            <a:xfrm>
              <a:off x="-945691" y="3813429"/>
              <a:ext cx="336905" cy="128472"/>
            </a:xfrm>
            <a:custGeom>
              <a:avLst/>
              <a:gdLst/>
              <a:ahLst/>
              <a:cxnLst/>
              <a:rect l="l" t="t" r="r" b="b"/>
              <a:pathLst>
                <a:path w="4484" h="1710" extrusionOk="0">
                  <a:moveTo>
                    <a:pt x="3927" y="0"/>
                  </a:moveTo>
                  <a:cubicBezTo>
                    <a:pt x="3752" y="0"/>
                    <a:pt x="3511" y="705"/>
                    <a:pt x="3511" y="705"/>
                  </a:cubicBezTo>
                  <a:cubicBezTo>
                    <a:pt x="3341" y="510"/>
                    <a:pt x="3147" y="316"/>
                    <a:pt x="2928" y="146"/>
                  </a:cubicBezTo>
                  <a:cubicBezTo>
                    <a:pt x="2885" y="106"/>
                    <a:pt x="2847" y="89"/>
                    <a:pt x="2812" y="89"/>
                  </a:cubicBezTo>
                  <a:cubicBezTo>
                    <a:pt x="2594" y="89"/>
                    <a:pt x="2540" y="778"/>
                    <a:pt x="2540" y="778"/>
                  </a:cubicBezTo>
                  <a:cubicBezTo>
                    <a:pt x="2540" y="778"/>
                    <a:pt x="2103" y="268"/>
                    <a:pt x="1957" y="49"/>
                  </a:cubicBezTo>
                  <a:cubicBezTo>
                    <a:pt x="1944" y="34"/>
                    <a:pt x="1928" y="27"/>
                    <a:pt x="1910" y="27"/>
                  </a:cubicBezTo>
                  <a:cubicBezTo>
                    <a:pt x="1697" y="27"/>
                    <a:pt x="1179" y="1021"/>
                    <a:pt x="1179" y="1021"/>
                  </a:cubicBezTo>
                  <a:cubicBezTo>
                    <a:pt x="1082" y="729"/>
                    <a:pt x="912" y="438"/>
                    <a:pt x="669" y="219"/>
                  </a:cubicBezTo>
                  <a:cubicBezTo>
                    <a:pt x="649" y="206"/>
                    <a:pt x="628" y="200"/>
                    <a:pt x="607" y="200"/>
                  </a:cubicBezTo>
                  <a:cubicBezTo>
                    <a:pt x="308" y="200"/>
                    <a:pt x="0" y="1424"/>
                    <a:pt x="159" y="1628"/>
                  </a:cubicBezTo>
                  <a:cubicBezTo>
                    <a:pt x="206" y="1688"/>
                    <a:pt x="548" y="1709"/>
                    <a:pt x="1022" y="1709"/>
                  </a:cubicBezTo>
                  <a:cubicBezTo>
                    <a:pt x="2286" y="1709"/>
                    <a:pt x="4483" y="1555"/>
                    <a:pt x="4483" y="1555"/>
                  </a:cubicBezTo>
                  <a:cubicBezTo>
                    <a:pt x="4362" y="1045"/>
                    <a:pt x="4192" y="535"/>
                    <a:pt x="3997" y="49"/>
                  </a:cubicBezTo>
                  <a:cubicBezTo>
                    <a:pt x="3976" y="15"/>
                    <a:pt x="3952" y="0"/>
                    <a:pt x="39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1">
  <p:cSld name="TITLE_ONLY_1">
    <p:bg>
      <p:bgPr>
        <a:blipFill>
          <a:blip r:embed="rId2">
            <a:alphaModFix/>
          </a:blip>
          <a:stretch>
            <a:fillRect/>
          </a:stretch>
        </a:blipFill>
        <a:effectLst/>
      </p:bgPr>
    </p:bg>
    <p:spTree>
      <p:nvGrpSpPr>
        <p:cNvPr id="1" name="Shape 752"/>
        <p:cNvGrpSpPr/>
        <p:nvPr/>
      </p:nvGrpSpPr>
      <p:grpSpPr>
        <a:xfrm>
          <a:off x="0" y="0"/>
          <a:ext cx="0" cy="0"/>
          <a:chOff x="0" y="0"/>
          <a:chExt cx="0" cy="0"/>
        </a:xfrm>
      </p:grpSpPr>
      <p:sp>
        <p:nvSpPr>
          <p:cNvPr id="753" name="Google Shape;753;p18"/>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754" name="Google Shape;754;p18"/>
          <p:cNvGrpSpPr/>
          <p:nvPr/>
        </p:nvGrpSpPr>
        <p:grpSpPr>
          <a:xfrm rot="-2064066" flipH="1">
            <a:off x="-384575" y="3990582"/>
            <a:ext cx="1127055" cy="1010251"/>
            <a:chOff x="6787377" y="436188"/>
            <a:chExt cx="235647" cy="211226"/>
          </a:xfrm>
        </p:grpSpPr>
        <p:sp>
          <p:nvSpPr>
            <p:cNvPr id="755" name="Google Shape;755;p18"/>
            <p:cNvSpPr/>
            <p:nvPr/>
          </p:nvSpPr>
          <p:spPr>
            <a:xfrm>
              <a:off x="6856435" y="522657"/>
              <a:ext cx="166589" cy="109566"/>
            </a:xfrm>
            <a:custGeom>
              <a:avLst/>
              <a:gdLst/>
              <a:ahLst/>
              <a:cxnLst/>
              <a:rect l="l" t="t" r="r" b="b"/>
              <a:pathLst>
                <a:path w="4277" h="2813" extrusionOk="0">
                  <a:moveTo>
                    <a:pt x="2187" y="626"/>
                  </a:moveTo>
                  <a:cubicBezTo>
                    <a:pt x="2236" y="651"/>
                    <a:pt x="2284" y="699"/>
                    <a:pt x="2284" y="723"/>
                  </a:cubicBezTo>
                  <a:cubicBezTo>
                    <a:pt x="2333" y="966"/>
                    <a:pt x="2260" y="1234"/>
                    <a:pt x="2090" y="1428"/>
                  </a:cubicBezTo>
                  <a:lnTo>
                    <a:pt x="2066" y="1428"/>
                  </a:lnTo>
                  <a:cubicBezTo>
                    <a:pt x="1896" y="1161"/>
                    <a:pt x="1847" y="942"/>
                    <a:pt x="1944" y="821"/>
                  </a:cubicBezTo>
                  <a:cubicBezTo>
                    <a:pt x="2017" y="699"/>
                    <a:pt x="2114" y="626"/>
                    <a:pt x="2187" y="626"/>
                  </a:cubicBezTo>
                  <a:close/>
                  <a:moveTo>
                    <a:pt x="62" y="1"/>
                  </a:moveTo>
                  <a:cubicBezTo>
                    <a:pt x="49" y="1"/>
                    <a:pt x="37" y="7"/>
                    <a:pt x="25" y="19"/>
                  </a:cubicBezTo>
                  <a:cubicBezTo>
                    <a:pt x="1" y="43"/>
                    <a:pt x="1" y="92"/>
                    <a:pt x="25" y="116"/>
                  </a:cubicBezTo>
                  <a:cubicBezTo>
                    <a:pt x="74" y="165"/>
                    <a:pt x="1337" y="1574"/>
                    <a:pt x="1944" y="1574"/>
                  </a:cubicBezTo>
                  <a:lnTo>
                    <a:pt x="2041" y="1574"/>
                  </a:lnTo>
                  <a:cubicBezTo>
                    <a:pt x="2090" y="1622"/>
                    <a:pt x="2114" y="1671"/>
                    <a:pt x="2163" y="1744"/>
                  </a:cubicBezTo>
                  <a:cubicBezTo>
                    <a:pt x="2600" y="2230"/>
                    <a:pt x="3402" y="2813"/>
                    <a:pt x="3961" y="2813"/>
                  </a:cubicBezTo>
                  <a:cubicBezTo>
                    <a:pt x="4058" y="2813"/>
                    <a:pt x="4155" y="2788"/>
                    <a:pt x="4228" y="2740"/>
                  </a:cubicBezTo>
                  <a:cubicBezTo>
                    <a:pt x="4252" y="2715"/>
                    <a:pt x="4276" y="2691"/>
                    <a:pt x="4252" y="2667"/>
                  </a:cubicBezTo>
                  <a:cubicBezTo>
                    <a:pt x="4252" y="2638"/>
                    <a:pt x="4235" y="2627"/>
                    <a:pt x="4217" y="2627"/>
                  </a:cubicBezTo>
                  <a:cubicBezTo>
                    <a:pt x="4203" y="2627"/>
                    <a:pt x="4189" y="2632"/>
                    <a:pt x="4179" y="2642"/>
                  </a:cubicBezTo>
                  <a:cubicBezTo>
                    <a:pt x="4119" y="2674"/>
                    <a:pt x="4046" y="2689"/>
                    <a:pt x="3965" y="2689"/>
                  </a:cubicBezTo>
                  <a:cubicBezTo>
                    <a:pt x="3490" y="2689"/>
                    <a:pt x="2713" y="2186"/>
                    <a:pt x="2236" y="1646"/>
                  </a:cubicBezTo>
                  <a:lnTo>
                    <a:pt x="2139" y="1501"/>
                  </a:lnTo>
                  <a:lnTo>
                    <a:pt x="2163" y="1476"/>
                  </a:lnTo>
                  <a:cubicBezTo>
                    <a:pt x="2382" y="1258"/>
                    <a:pt x="2454" y="966"/>
                    <a:pt x="2382" y="675"/>
                  </a:cubicBezTo>
                  <a:cubicBezTo>
                    <a:pt x="2357" y="578"/>
                    <a:pt x="2284" y="505"/>
                    <a:pt x="2187" y="505"/>
                  </a:cubicBezTo>
                  <a:cubicBezTo>
                    <a:pt x="2178" y="502"/>
                    <a:pt x="2168" y="500"/>
                    <a:pt x="2157" y="500"/>
                  </a:cubicBezTo>
                  <a:cubicBezTo>
                    <a:pt x="2078" y="500"/>
                    <a:pt x="1953" y="575"/>
                    <a:pt x="1847" y="723"/>
                  </a:cubicBezTo>
                  <a:cubicBezTo>
                    <a:pt x="1726" y="893"/>
                    <a:pt x="1750" y="1161"/>
                    <a:pt x="1969" y="1452"/>
                  </a:cubicBezTo>
                  <a:lnTo>
                    <a:pt x="1920" y="1452"/>
                  </a:lnTo>
                  <a:cubicBezTo>
                    <a:pt x="1361" y="1452"/>
                    <a:pt x="98" y="43"/>
                    <a:pt x="98" y="19"/>
                  </a:cubicBezTo>
                  <a:cubicBezTo>
                    <a:pt x="86" y="7"/>
                    <a:pt x="74" y="1"/>
                    <a:pt x="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8"/>
            <p:cNvSpPr/>
            <p:nvPr/>
          </p:nvSpPr>
          <p:spPr>
            <a:xfrm>
              <a:off x="6789675" y="438253"/>
              <a:ext cx="109683" cy="116928"/>
            </a:xfrm>
            <a:custGeom>
              <a:avLst/>
              <a:gdLst/>
              <a:ahLst/>
              <a:cxnLst/>
              <a:rect l="l" t="t" r="r" b="b"/>
              <a:pathLst>
                <a:path w="2816" h="3002" extrusionOk="0">
                  <a:moveTo>
                    <a:pt x="1343" y="1"/>
                  </a:moveTo>
                  <a:cubicBezTo>
                    <a:pt x="1080" y="1"/>
                    <a:pt x="833" y="78"/>
                    <a:pt x="719" y="218"/>
                  </a:cubicBezTo>
                  <a:cubicBezTo>
                    <a:pt x="655" y="309"/>
                    <a:pt x="634" y="396"/>
                    <a:pt x="641" y="474"/>
                  </a:cubicBezTo>
                  <a:lnTo>
                    <a:pt x="641" y="474"/>
                  </a:lnTo>
                  <a:cubicBezTo>
                    <a:pt x="348" y="532"/>
                    <a:pt x="0" y="782"/>
                    <a:pt x="14" y="1263"/>
                  </a:cubicBezTo>
                  <a:cubicBezTo>
                    <a:pt x="22" y="1525"/>
                    <a:pt x="84" y="1690"/>
                    <a:pt x="168" y="1781"/>
                  </a:cubicBezTo>
                  <a:lnTo>
                    <a:pt x="168" y="1781"/>
                  </a:lnTo>
                  <a:cubicBezTo>
                    <a:pt x="126" y="1901"/>
                    <a:pt x="96" y="2051"/>
                    <a:pt x="87" y="2234"/>
                  </a:cubicBezTo>
                  <a:cubicBezTo>
                    <a:pt x="74" y="2792"/>
                    <a:pt x="365" y="3001"/>
                    <a:pt x="700" y="3001"/>
                  </a:cubicBezTo>
                  <a:cubicBezTo>
                    <a:pt x="852" y="3001"/>
                    <a:pt x="1014" y="2958"/>
                    <a:pt x="1160" y="2884"/>
                  </a:cubicBezTo>
                  <a:lnTo>
                    <a:pt x="1160" y="2884"/>
                  </a:lnTo>
                  <a:cubicBezTo>
                    <a:pt x="1247" y="2911"/>
                    <a:pt x="1357" y="2925"/>
                    <a:pt x="1477" y="2925"/>
                  </a:cubicBezTo>
                  <a:cubicBezTo>
                    <a:pt x="1765" y="2925"/>
                    <a:pt x="2105" y="2843"/>
                    <a:pt x="2298" y="2672"/>
                  </a:cubicBezTo>
                  <a:cubicBezTo>
                    <a:pt x="2532" y="2463"/>
                    <a:pt x="2535" y="2247"/>
                    <a:pt x="2428" y="2086"/>
                  </a:cubicBezTo>
                  <a:lnTo>
                    <a:pt x="2428" y="2086"/>
                  </a:lnTo>
                  <a:cubicBezTo>
                    <a:pt x="2505" y="2034"/>
                    <a:pt x="2571" y="1943"/>
                    <a:pt x="2614" y="1797"/>
                  </a:cubicBezTo>
                  <a:cubicBezTo>
                    <a:pt x="2816" y="1130"/>
                    <a:pt x="2481" y="998"/>
                    <a:pt x="2214" y="990"/>
                  </a:cubicBezTo>
                  <a:lnTo>
                    <a:pt x="2214" y="990"/>
                  </a:lnTo>
                  <a:cubicBezTo>
                    <a:pt x="2227" y="937"/>
                    <a:pt x="2239" y="875"/>
                    <a:pt x="2249" y="801"/>
                  </a:cubicBezTo>
                  <a:cubicBezTo>
                    <a:pt x="2327" y="242"/>
                    <a:pt x="1809" y="1"/>
                    <a:pt x="13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8"/>
            <p:cNvSpPr/>
            <p:nvPr/>
          </p:nvSpPr>
          <p:spPr>
            <a:xfrm>
              <a:off x="6787377" y="436188"/>
              <a:ext cx="109800" cy="121290"/>
            </a:xfrm>
            <a:custGeom>
              <a:avLst/>
              <a:gdLst/>
              <a:ahLst/>
              <a:cxnLst/>
              <a:rect l="l" t="t" r="r" b="b"/>
              <a:pathLst>
                <a:path w="2819" h="3114" extrusionOk="0">
                  <a:moveTo>
                    <a:pt x="851" y="587"/>
                  </a:moveTo>
                  <a:cubicBezTo>
                    <a:pt x="948" y="587"/>
                    <a:pt x="1045" y="611"/>
                    <a:pt x="1045" y="708"/>
                  </a:cubicBezTo>
                  <a:cubicBezTo>
                    <a:pt x="1045" y="733"/>
                    <a:pt x="1045" y="757"/>
                    <a:pt x="1045" y="781"/>
                  </a:cubicBezTo>
                  <a:lnTo>
                    <a:pt x="997" y="781"/>
                  </a:lnTo>
                  <a:cubicBezTo>
                    <a:pt x="899" y="757"/>
                    <a:pt x="826" y="684"/>
                    <a:pt x="802" y="587"/>
                  </a:cubicBezTo>
                  <a:close/>
                  <a:moveTo>
                    <a:pt x="2211" y="1097"/>
                  </a:moveTo>
                  <a:cubicBezTo>
                    <a:pt x="2187" y="1219"/>
                    <a:pt x="2138" y="1243"/>
                    <a:pt x="2114" y="1243"/>
                  </a:cubicBezTo>
                  <a:cubicBezTo>
                    <a:pt x="2090" y="1243"/>
                    <a:pt x="2065" y="1219"/>
                    <a:pt x="2041" y="1219"/>
                  </a:cubicBezTo>
                  <a:cubicBezTo>
                    <a:pt x="2017" y="1170"/>
                    <a:pt x="2017" y="1146"/>
                    <a:pt x="2017" y="1121"/>
                  </a:cubicBezTo>
                  <a:cubicBezTo>
                    <a:pt x="2065" y="1097"/>
                    <a:pt x="2138" y="1097"/>
                    <a:pt x="2211" y="1097"/>
                  </a:cubicBezTo>
                  <a:close/>
                  <a:moveTo>
                    <a:pt x="632" y="1486"/>
                  </a:moveTo>
                  <a:cubicBezTo>
                    <a:pt x="656" y="1486"/>
                    <a:pt x="681" y="1510"/>
                    <a:pt x="705" y="1534"/>
                  </a:cubicBezTo>
                  <a:cubicBezTo>
                    <a:pt x="729" y="1559"/>
                    <a:pt x="729" y="1607"/>
                    <a:pt x="705" y="1632"/>
                  </a:cubicBezTo>
                  <a:cubicBezTo>
                    <a:pt x="681" y="1753"/>
                    <a:pt x="559" y="1850"/>
                    <a:pt x="438" y="1850"/>
                  </a:cubicBezTo>
                  <a:cubicBezTo>
                    <a:pt x="389" y="1850"/>
                    <a:pt x="341" y="1850"/>
                    <a:pt x="292" y="1802"/>
                  </a:cubicBezTo>
                  <a:cubicBezTo>
                    <a:pt x="389" y="1583"/>
                    <a:pt x="535" y="1486"/>
                    <a:pt x="632" y="1486"/>
                  </a:cubicBezTo>
                  <a:close/>
                  <a:moveTo>
                    <a:pt x="2017" y="1947"/>
                  </a:moveTo>
                  <a:cubicBezTo>
                    <a:pt x="2163" y="1947"/>
                    <a:pt x="2308" y="1996"/>
                    <a:pt x="2405" y="2117"/>
                  </a:cubicBezTo>
                  <a:cubicBezTo>
                    <a:pt x="2357" y="2117"/>
                    <a:pt x="2333" y="2142"/>
                    <a:pt x="2284" y="2142"/>
                  </a:cubicBezTo>
                  <a:cubicBezTo>
                    <a:pt x="2163" y="2117"/>
                    <a:pt x="2041" y="2069"/>
                    <a:pt x="1944" y="1996"/>
                  </a:cubicBezTo>
                  <a:cubicBezTo>
                    <a:pt x="1944" y="1972"/>
                    <a:pt x="1920" y="1947"/>
                    <a:pt x="1920" y="1947"/>
                  </a:cubicBezTo>
                  <a:close/>
                  <a:moveTo>
                    <a:pt x="1589" y="2354"/>
                  </a:moveTo>
                  <a:cubicBezTo>
                    <a:pt x="1598" y="2354"/>
                    <a:pt x="1604" y="2360"/>
                    <a:pt x="1604" y="2385"/>
                  </a:cubicBezTo>
                  <a:cubicBezTo>
                    <a:pt x="1628" y="2409"/>
                    <a:pt x="1604" y="2506"/>
                    <a:pt x="1482" y="2652"/>
                  </a:cubicBezTo>
                  <a:cubicBezTo>
                    <a:pt x="1410" y="2749"/>
                    <a:pt x="1312" y="2822"/>
                    <a:pt x="1215" y="2871"/>
                  </a:cubicBezTo>
                  <a:cubicBezTo>
                    <a:pt x="1142" y="2846"/>
                    <a:pt x="1094" y="2798"/>
                    <a:pt x="1069" y="2773"/>
                  </a:cubicBezTo>
                  <a:cubicBezTo>
                    <a:pt x="1069" y="2725"/>
                    <a:pt x="1069" y="2676"/>
                    <a:pt x="1118" y="2628"/>
                  </a:cubicBezTo>
                  <a:cubicBezTo>
                    <a:pt x="1215" y="2482"/>
                    <a:pt x="1385" y="2385"/>
                    <a:pt x="1555" y="2360"/>
                  </a:cubicBezTo>
                  <a:cubicBezTo>
                    <a:pt x="1567" y="2360"/>
                    <a:pt x="1580" y="2354"/>
                    <a:pt x="1589" y="2354"/>
                  </a:cubicBezTo>
                  <a:close/>
                  <a:moveTo>
                    <a:pt x="1327" y="121"/>
                  </a:moveTo>
                  <a:cubicBezTo>
                    <a:pt x="1354" y="121"/>
                    <a:pt x="1382" y="122"/>
                    <a:pt x="1410" y="125"/>
                  </a:cubicBezTo>
                  <a:cubicBezTo>
                    <a:pt x="1436" y="123"/>
                    <a:pt x="1463" y="122"/>
                    <a:pt x="1490" y="122"/>
                  </a:cubicBezTo>
                  <a:cubicBezTo>
                    <a:pt x="1730" y="122"/>
                    <a:pt x="1961" y="218"/>
                    <a:pt x="2114" y="393"/>
                  </a:cubicBezTo>
                  <a:cubicBezTo>
                    <a:pt x="2235" y="514"/>
                    <a:pt x="2284" y="684"/>
                    <a:pt x="2260" y="854"/>
                  </a:cubicBezTo>
                  <a:cubicBezTo>
                    <a:pt x="2235" y="903"/>
                    <a:pt x="2235" y="951"/>
                    <a:pt x="2235" y="1000"/>
                  </a:cubicBezTo>
                  <a:cubicBezTo>
                    <a:pt x="2163" y="1000"/>
                    <a:pt x="2065" y="1000"/>
                    <a:pt x="1993" y="1024"/>
                  </a:cubicBezTo>
                  <a:cubicBezTo>
                    <a:pt x="1944" y="1024"/>
                    <a:pt x="1920" y="1024"/>
                    <a:pt x="1920" y="1049"/>
                  </a:cubicBezTo>
                  <a:cubicBezTo>
                    <a:pt x="1895" y="1073"/>
                    <a:pt x="1895" y="1097"/>
                    <a:pt x="1895" y="1121"/>
                  </a:cubicBezTo>
                  <a:cubicBezTo>
                    <a:pt x="1895" y="1219"/>
                    <a:pt x="2017" y="1364"/>
                    <a:pt x="2114" y="1364"/>
                  </a:cubicBezTo>
                  <a:cubicBezTo>
                    <a:pt x="2211" y="1364"/>
                    <a:pt x="2284" y="1292"/>
                    <a:pt x="2333" y="1121"/>
                  </a:cubicBezTo>
                  <a:cubicBezTo>
                    <a:pt x="2349" y="1117"/>
                    <a:pt x="2367" y="1115"/>
                    <a:pt x="2384" y="1115"/>
                  </a:cubicBezTo>
                  <a:cubicBezTo>
                    <a:pt x="2470" y="1115"/>
                    <a:pt x="2564" y="1162"/>
                    <a:pt x="2624" y="1243"/>
                  </a:cubicBezTo>
                  <a:cubicBezTo>
                    <a:pt x="2697" y="1413"/>
                    <a:pt x="2697" y="1632"/>
                    <a:pt x="2624" y="1802"/>
                  </a:cubicBezTo>
                  <a:cubicBezTo>
                    <a:pt x="2600" y="1899"/>
                    <a:pt x="2551" y="1972"/>
                    <a:pt x="2503" y="2045"/>
                  </a:cubicBezTo>
                  <a:cubicBezTo>
                    <a:pt x="2357" y="1875"/>
                    <a:pt x="2163" y="1802"/>
                    <a:pt x="1968" y="1802"/>
                  </a:cubicBezTo>
                  <a:cubicBezTo>
                    <a:pt x="1798" y="1826"/>
                    <a:pt x="1798" y="1899"/>
                    <a:pt x="1798" y="1947"/>
                  </a:cubicBezTo>
                  <a:cubicBezTo>
                    <a:pt x="1822" y="2069"/>
                    <a:pt x="2041" y="2239"/>
                    <a:pt x="2284" y="2239"/>
                  </a:cubicBezTo>
                  <a:cubicBezTo>
                    <a:pt x="2333" y="2239"/>
                    <a:pt x="2405" y="2239"/>
                    <a:pt x="2454" y="2190"/>
                  </a:cubicBezTo>
                  <a:lnTo>
                    <a:pt x="2454" y="2190"/>
                  </a:lnTo>
                  <a:cubicBezTo>
                    <a:pt x="2527" y="2360"/>
                    <a:pt x="2478" y="2555"/>
                    <a:pt x="2333" y="2652"/>
                  </a:cubicBezTo>
                  <a:cubicBezTo>
                    <a:pt x="2114" y="2805"/>
                    <a:pt x="1877" y="2898"/>
                    <a:pt x="1619" y="2898"/>
                  </a:cubicBezTo>
                  <a:cubicBezTo>
                    <a:pt x="1590" y="2898"/>
                    <a:pt x="1561" y="2897"/>
                    <a:pt x="1531" y="2895"/>
                  </a:cubicBezTo>
                  <a:cubicBezTo>
                    <a:pt x="1507" y="2907"/>
                    <a:pt x="1482" y="2913"/>
                    <a:pt x="1455" y="2913"/>
                  </a:cubicBezTo>
                  <a:cubicBezTo>
                    <a:pt x="1428" y="2913"/>
                    <a:pt x="1397" y="2907"/>
                    <a:pt x="1361" y="2895"/>
                  </a:cubicBezTo>
                  <a:cubicBezTo>
                    <a:pt x="1434" y="2846"/>
                    <a:pt x="1507" y="2798"/>
                    <a:pt x="1580" y="2725"/>
                  </a:cubicBezTo>
                  <a:cubicBezTo>
                    <a:pt x="1750" y="2530"/>
                    <a:pt x="1750" y="2385"/>
                    <a:pt x="1725" y="2336"/>
                  </a:cubicBezTo>
                  <a:cubicBezTo>
                    <a:pt x="1677" y="2263"/>
                    <a:pt x="1628" y="2239"/>
                    <a:pt x="1555" y="2239"/>
                  </a:cubicBezTo>
                  <a:cubicBezTo>
                    <a:pt x="1337" y="2263"/>
                    <a:pt x="1142" y="2385"/>
                    <a:pt x="1021" y="2555"/>
                  </a:cubicBezTo>
                  <a:cubicBezTo>
                    <a:pt x="972" y="2628"/>
                    <a:pt x="948" y="2725"/>
                    <a:pt x="972" y="2798"/>
                  </a:cubicBezTo>
                  <a:cubicBezTo>
                    <a:pt x="972" y="2871"/>
                    <a:pt x="1021" y="2895"/>
                    <a:pt x="1069" y="2943"/>
                  </a:cubicBezTo>
                  <a:cubicBezTo>
                    <a:pt x="972" y="2968"/>
                    <a:pt x="875" y="2992"/>
                    <a:pt x="778" y="2992"/>
                  </a:cubicBezTo>
                  <a:cubicBezTo>
                    <a:pt x="608" y="2992"/>
                    <a:pt x="486" y="2943"/>
                    <a:pt x="365" y="2846"/>
                  </a:cubicBezTo>
                  <a:cubicBezTo>
                    <a:pt x="243" y="2700"/>
                    <a:pt x="195" y="2482"/>
                    <a:pt x="219" y="2287"/>
                  </a:cubicBezTo>
                  <a:cubicBezTo>
                    <a:pt x="219" y="2166"/>
                    <a:pt x="219" y="2045"/>
                    <a:pt x="268" y="1923"/>
                  </a:cubicBezTo>
                  <a:cubicBezTo>
                    <a:pt x="316" y="1947"/>
                    <a:pt x="389" y="1972"/>
                    <a:pt x="462" y="1972"/>
                  </a:cubicBezTo>
                  <a:cubicBezTo>
                    <a:pt x="632" y="1972"/>
                    <a:pt x="778" y="1826"/>
                    <a:pt x="826" y="1656"/>
                  </a:cubicBezTo>
                  <a:cubicBezTo>
                    <a:pt x="851" y="1607"/>
                    <a:pt x="851" y="1534"/>
                    <a:pt x="802" y="1462"/>
                  </a:cubicBezTo>
                  <a:cubicBezTo>
                    <a:pt x="778" y="1413"/>
                    <a:pt x="705" y="1389"/>
                    <a:pt x="632" y="1389"/>
                  </a:cubicBezTo>
                  <a:cubicBezTo>
                    <a:pt x="462" y="1413"/>
                    <a:pt x="292" y="1534"/>
                    <a:pt x="243" y="1704"/>
                  </a:cubicBezTo>
                  <a:cubicBezTo>
                    <a:pt x="171" y="1583"/>
                    <a:pt x="146" y="1462"/>
                    <a:pt x="146" y="1316"/>
                  </a:cubicBezTo>
                  <a:cubicBezTo>
                    <a:pt x="146" y="976"/>
                    <a:pt x="365" y="684"/>
                    <a:pt x="681" y="611"/>
                  </a:cubicBezTo>
                  <a:cubicBezTo>
                    <a:pt x="705" y="757"/>
                    <a:pt x="826" y="879"/>
                    <a:pt x="972" y="903"/>
                  </a:cubicBezTo>
                  <a:cubicBezTo>
                    <a:pt x="1021" y="903"/>
                    <a:pt x="1069" y="879"/>
                    <a:pt x="1094" y="854"/>
                  </a:cubicBezTo>
                  <a:cubicBezTo>
                    <a:pt x="1142" y="806"/>
                    <a:pt x="1142" y="757"/>
                    <a:pt x="1142" y="708"/>
                  </a:cubicBezTo>
                  <a:cubicBezTo>
                    <a:pt x="1142" y="538"/>
                    <a:pt x="997" y="466"/>
                    <a:pt x="778" y="466"/>
                  </a:cubicBezTo>
                  <a:cubicBezTo>
                    <a:pt x="778" y="417"/>
                    <a:pt x="802" y="368"/>
                    <a:pt x="826" y="320"/>
                  </a:cubicBezTo>
                  <a:cubicBezTo>
                    <a:pt x="975" y="193"/>
                    <a:pt x="1142" y="121"/>
                    <a:pt x="1327" y="121"/>
                  </a:cubicBezTo>
                  <a:close/>
                  <a:moveTo>
                    <a:pt x="1335" y="0"/>
                  </a:moveTo>
                  <a:cubicBezTo>
                    <a:pt x="1118" y="0"/>
                    <a:pt x="906" y="94"/>
                    <a:pt x="754" y="247"/>
                  </a:cubicBezTo>
                  <a:cubicBezTo>
                    <a:pt x="681" y="320"/>
                    <a:pt x="656" y="393"/>
                    <a:pt x="656" y="490"/>
                  </a:cubicBezTo>
                  <a:cubicBezTo>
                    <a:pt x="268" y="563"/>
                    <a:pt x="1" y="927"/>
                    <a:pt x="25" y="1316"/>
                  </a:cubicBezTo>
                  <a:cubicBezTo>
                    <a:pt x="25" y="1486"/>
                    <a:pt x="73" y="1680"/>
                    <a:pt x="171" y="1826"/>
                  </a:cubicBezTo>
                  <a:cubicBezTo>
                    <a:pt x="122" y="1972"/>
                    <a:pt x="98" y="2142"/>
                    <a:pt x="98" y="2287"/>
                  </a:cubicBezTo>
                  <a:cubicBezTo>
                    <a:pt x="73" y="2530"/>
                    <a:pt x="146" y="2749"/>
                    <a:pt x="292" y="2919"/>
                  </a:cubicBezTo>
                  <a:cubicBezTo>
                    <a:pt x="414" y="3041"/>
                    <a:pt x="584" y="3113"/>
                    <a:pt x="778" y="3113"/>
                  </a:cubicBezTo>
                  <a:cubicBezTo>
                    <a:pt x="948" y="3113"/>
                    <a:pt x="1094" y="3065"/>
                    <a:pt x="1239" y="2992"/>
                  </a:cubicBezTo>
                  <a:cubicBezTo>
                    <a:pt x="1337" y="3016"/>
                    <a:pt x="1434" y="3041"/>
                    <a:pt x="1531" y="3041"/>
                  </a:cubicBezTo>
                  <a:cubicBezTo>
                    <a:pt x="1847" y="3041"/>
                    <a:pt x="2163" y="2943"/>
                    <a:pt x="2405" y="2773"/>
                  </a:cubicBezTo>
                  <a:cubicBezTo>
                    <a:pt x="2600" y="2628"/>
                    <a:pt x="2673" y="2360"/>
                    <a:pt x="2551" y="2166"/>
                  </a:cubicBezTo>
                  <a:cubicBezTo>
                    <a:pt x="2648" y="2069"/>
                    <a:pt x="2697" y="1972"/>
                    <a:pt x="2746" y="1850"/>
                  </a:cubicBezTo>
                  <a:cubicBezTo>
                    <a:pt x="2818" y="1632"/>
                    <a:pt x="2818" y="1389"/>
                    <a:pt x="2721" y="1170"/>
                  </a:cubicBezTo>
                  <a:cubicBezTo>
                    <a:pt x="2624" y="1073"/>
                    <a:pt x="2503" y="1000"/>
                    <a:pt x="2357" y="976"/>
                  </a:cubicBezTo>
                  <a:cubicBezTo>
                    <a:pt x="2357" y="951"/>
                    <a:pt x="2381" y="903"/>
                    <a:pt x="2381" y="854"/>
                  </a:cubicBezTo>
                  <a:cubicBezTo>
                    <a:pt x="2405" y="660"/>
                    <a:pt x="2357" y="441"/>
                    <a:pt x="2211" y="296"/>
                  </a:cubicBezTo>
                  <a:cubicBezTo>
                    <a:pt x="2011" y="118"/>
                    <a:pt x="1750" y="1"/>
                    <a:pt x="1484" y="1"/>
                  </a:cubicBezTo>
                  <a:cubicBezTo>
                    <a:pt x="1459" y="1"/>
                    <a:pt x="1434" y="2"/>
                    <a:pt x="1410" y="4"/>
                  </a:cubicBezTo>
                  <a:cubicBezTo>
                    <a:pt x="1385" y="2"/>
                    <a:pt x="1360" y="0"/>
                    <a:pt x="13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8"/>
            <p:cNvSpPr/>
            <p:nvPr/>
          </p:nvSpPr>
          <p:spPr>
            <a:xfrm>
              <a:off x="6824262" y="479851"/>
              <a:ext cx="34120" cy="35055"/>
            </a:xfrm>
            <a:custGeom>
              <a:avLst/>
              <a:gdLst/>
              <a:ahLst/>
              <a:cxnLst/>
              <a:rect l="l" t="t" r="r" b="b"/>
              <a:pathLst>
                <a:path w="876" h="900" extrusionOk="0">
                  <a:moveTo>
                    <a:pt x="438" y="0"/>
                  </a:moveTo>
                  <a:cubicBezTo>
                    <a:pt x="195" y="0"/>
                    <a:pt x="1" y="195"/>
                    <a:pt x="1" y="438"/>
                  </a:cubicBezTo>
                  <a:cubicBezTo>
                    <a:pt x="1" y="681"/>
                    <a:pt x="195" y="899"/>
                    <a:pt x="438" y="899"/>
                  </a:cubicBezTo>
                  <a:cubicBezTo>
                    <a:pt x="681" y="899"/>
                    <a:pt x="875" y="681"/>
                    <a:pt x="875" y="438"/>
                  </a:cubicBezTo>
                  <a:cubicBezTo>
                    <a:pt x="875" y="195"/>
                    <a:pt x="681" y="0"/>
                    <a:pt x="4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8"/>
            <p:cNvSpPr/>
            <p:nvPr/>
          </p:nvSpPr>
          <p:spPr>
            <a:xfrm>
              <a:off x="6851527" y="561919"/>
              <a:ext cx="46117" cy="34120"/>
            </a:xfrm>
            <a:custGeom>
              <a:avLst/>
              <a:gdLst/>
              <a:ahLst/>
              <a:cxnLst/>
              <a:rect l="l" t="t" r="r" b="b"/>
              <a:pathLst>
                <a:path w="1184" h="876" extrusionOk="0">
                  <a:moveTo>
                    <a:pt x="974" y="1"/>
                  </a:moveTo>
                  <a:cubicBezTo>
                    <a:pt x="745" y="1"/>
                    <a:pt x="267" y="55"/>
                    <a:pt x="103" y="493"/>
                  </a:cubicBezTo>
                  <a:cubicBezTo>
                    <a:pt x="1" y="738"/>
                    <a:pt x="186" y="875"/>
                    <a:pt x="424" y="875"/>
                  </a:cubicBezTo>
                  <a:cubicBezTo>
                    <a:pt x="753" y="875"/>
                    <a:pt x="1183" y="613"/>
                    <a:pt x="1099" y="7"/>
                  </a:cubicBezTo>
                  <a:cubicBezTo>
                    <a:pt x="1099" y="7"/>
                    <a:pt x="1050" y="1"/>
                    <a:pt x="9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8"/>
            <p:cNvSpPr/>
            <p:nvPr/>
          </p:nvSpPr>
          <p:spPr>
            <a:xfrm>
              <a:off x="6870652" y="559894"/>
              <a:ext cx="25590" cy="24071"/>
            </a:xfrm>
            <a:custGeom>
              <a:avLst/>
              <a:gdLst/>
              <a:ahLst/>
              <a:cxnLst/>
              <a:rect l="l" t="t" r="r" b="b"/>
              <a:pathLst>
                <a:path w="657" h="618" extrusionOk="0">
                  <a:moveTo>
                    <a:pt x="586" y="0"/>
                  </a:moveTo>
                  <a:cubicBezTo>
                    <a:pt x="569" y="0"/>
                    <a:pt x="552" y="17"/>
                    <a:pt x="535" y="35"/>
                  </a:cubicBezTo>
                  <a:cubicBezTo>
                    <a:pt x="413" y="229"/>
                    <a:pt x="243" y="375"/>
                    <a:pt x="49" y="496"/>
                  </a:cubicBezTo>
                  <a:cubicBezTo>
                    <a:pt x="25" y="520"/>
                    <a:pt x="0" y="545"/>
                    <a:pt x="25" y="569"/>
                  </a:cubicBezTo>
                  <a:cubicBezTo>
                    <a:pt x="25" y="593"/>
                    <a:pt x="49" y="593"/>
                    <a:pt x="73" y="618"/>
                  </a:cubicBezTo>
                  <a:cubicBezTo>
                    <a:pt x="73" y="593"/>
                    <a:pt x="97" y="593"/>
                    <a:pt x="97" y="593"/>
                  </a:cubicBezTo>
                  <a:cubicBezTo>
                    <a:pt x="316" y="472"/>
                    <a:pt x="510" y="278"/>
                    <a:pt x="656" y="83"/>
                  </a:cubicBezTo>
                  <a:cubicBezTo>
                    <a:pt x="656" y="35"/>
                    <a:pt x="656" y="10"/>
                    <a:pt x="608" y="10"/>
                  </a:cubicBezTo>
                  <a:cubicBezTo>
                    <a:pt x="600" y="3"/>
                    <a:pt x="593" y="0"/>
                    <a:pt x="5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8"/>
            <p:cNvSpPr/>
            <p:nvPr/>
          </p:nvSpPr>
          <p:spPr>
            <a:xfrm>
              <a:off x="6924325" y="613021"/>
              <a:ext cx="46117" cy="34393"/>
            </a:xfrm>
            <a:custGeom>
              <a:avLst/>
              <a:gdLst/>
              <a:ahLst/>
              <a:cxnLst/>
              <a:rect l="l" t="t" r="r" b="b"/>
              <a:pathLst>
                <a:path w="1184" h="883" extrusionOk="0">
                  <a:moveTo>
                    <a:pt x="979" y="1"/>
                  </a:moveTo>
                  <a:cubicBezTo>
                    <a:pt x="755" y="1"/>
                    <a:pt x="286" y="55"/>
                    <a:pt x="104" y="493"/>
                  </a:cubicBezTo>
                  <a:cubicBezTo>
                    <a:pt x="1" y="740"/>
                    <a:pt x="191" y="883"/>
                    <a:pt x="434" y="883"/>
                  </a:cubicBezTo>
                  <a:cubicBezTo>
                    <a:pt x="761" y="883"/>
                    <a:pt x="1184" y="621"/>
                    <a:pt x="1100" y="7"/>
                  </a:cubicBezTo>
                  <a:cubicBezTo>
                    <a:pt x="1100" y="7"/>
                    <a:pt x="1053" y="1"/>
                    <a:pt x="9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8"/>
            <p:cNvSpPr/>
            <p:nvPr/>
          </p:nvSpPr>
          <p:spPr>
            <a:xfrm>
              <a:off x="6943488" y="610996"/>
              <a:ext cx="25590" cy="24071"/>
            </a:xfrm>
            <a:custGeom>
              <a:avLst/>
              <a:gdLst/>
              <a:ahLst/>
              <a:cxnLst/>
              <a:rect l="l" t="t" r="r" b="b"/>
              <a:pathLst>
                <a:path w="657" h="618" extrusionOk="0">
                  <a:moveTo>
                    <a:pt x="596" y="0"/>
                  </a:moveTo>
                  <a:cubicBezTo>
                    <a:pt x="572" y="0"/>
                    <a:pt x="559" y="17"/>
                    <a:pt x="559" y="34"/>
                  </a:cubicBezTo>
                  <a:cubicBezTo>
                    <a:pt x="414" y="229"/>
                    <a:pt x="244" y="399"/>
                    <a:pt x="49" y="520"/>
                  </a:cubicBezTo>
                  <a:cubicBezTo>
                    <a:pt x="25" y="520"/>
                    <a:pt x="1" y="569"/>
                    <a:pt x="25" y="593"/>
                  </a:cubicBezTo>
                  <a:cubicBezTo>
                    <a:pt x="49" y="593"/>
                    <a:pt x="49" y="617"/>
                    <a:pt x="74" y="617"/>
                  </a:cubicBezTo>
                  <a:lnTo>
                    <a:pt x="98" y="617"/>
                  </a:lnTo>
                  <a:cubicBezTo>
                    <a:pt x="317" y="472"/>
                    <a:pt x="511" y="302"/>
                    <a:pt x="657" y="83"/>
                  </a:cubicBezTo>
                  <a:cubicBezTo>
                    <a:pt x="657" y="59"/>
                    <a:pt x="657" y="34"/>
                    <a:pt x="632" y="10"/>
                  </a:cubicBezTo>
                  <a:cubicBezTo>
                    <a:pt x="618" y="3"/>
                    <a:pt x="606" y="0"/>
                    <a:pt x="5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8"/>
            <p:cNvSpPr/>
            <p:nvPr/>
          </p:nvSpPr>
          <p:spPr>
            <a:xfrm>
              <a:off x="6898073" y="510778"/>
              <a:ext cx="46740" cy="38171"/>
            </a:xfrm>
            <a:custGeom>
              <a:avLst/>
              <a:gdLst/>
              <a:ahLst/>
              <a:cxnLst/>
              <a:rect l="l" t="t" r="r" b="b"/>
              <a:pathLst>
                <a:path w="1200" h="980" extrusionOk="0">
                  <a:moveTo>
                    <a:pt x="630" y="1"/>
                  </a:moveTo>
                  <a:cubicBezTo>
                    <a:pt x="560" y="1"/>
                    <a:pt x="487" y="25"/>
                    <a:pt x="414" y="81"/>
                  </a:cubicBezTo>
                  <a:cubicBezTo>
                    <a:pt x="1" y="372"/>
                    <a:pt x="900" y="980"/>
                    <a:pt x="900" y="980"/>
                  </a:cubicBezTo>
                  <a:cubicBezTo>
                    <a:pt x="1200" y="540"/>
                    <a:pt x="956" y="1"/>
                    <a:pt x="6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8"/>
            <p:cNvSpPr/>
            <p:nvPr/>
          </p:nvSpPr>
          <p:spPr>
            <a:xfrm>
              <a:off x="6922689" y="524878"/>
              <a:ext cx="13282" cy="26914"/>
            </a:xfrm>
            <a:custGeom>
              <a:avLst/>
              <a:gdLst/>
              <a:ahLst/>
              <a:cxnLst/>
              <a:rect l="l" t="t" r="r" b="b"/>
              <a:pathLst>
                <a:path w="341" h="691" extrusionOk="0">
                  <a:moveTo>
                    <a:pt x="75" y="0"/>
                  </a:moveTo>
                  <a:cubicBezTo>
                    <a:pt x="65" y="0"/>
                    <a:pt x="56" y="3"/>
                    <a:pt x="49" y="10"/>
                  </a:cubicBezTo>
                  <a:cubicBezTo>
                    <a:pt x="25" y="10"/>
                    <a:pt x="0" y="59"/>
                    <a:pt x="25" y="83"/>
                  </a:cubicBezTo>
                  <a:cubicBezTo>
                    <a:pt x="122" y="253"/>
                    <a:pt x="195" y="423"/>
                    <a:pt x="219" y="618"/>
                  </a:cubicBezTo>
                  <a:cubicBezTo>
                    <a:pt x="219" y="642"/>
                    <a:pt x="243" y="666"/>
                    <a:pt x="268" y="691"/>
                  </a:cubicBezTo>
                  <a:cubicBezTo>
                    <a:pt x="316" y="691"/>
                    <a:pt x="340" y="666"/>
                    <a:pt x="340" y="642"/>
                  </a:cubicBezTo>
                  <a:cubicBezTo>
                    <a:pt x="316" y="423"/>
                    <a:pt x="243" y="205"/>
                    <a:pt x="122" y="35"/>
                  </a:cubicBezTo>
                  <a:cubicBezTo>
                    <a:pt x="122" y="18"/>
                    <a:pt x="98" y="0"/>
                    <a:pt x="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8"/>
            <p:cNvSpPr/>
            <p:nvPr/>
          </p:nvSpPr>
          <p:spPr>
            <a:xfrm>
              <a:off x="6942865" y="561218"/>
              <a:ext cx="41365" cy="39768"/>
            </a:xfrm>
            <a:custGeom>
              <a:avLst/>
              <a:gdLst/>
              <a:ahLst/>
              <a:cxnLst/>
              <a:rect l="l" t="t" r="r" b="b"/>
              <a:pathLst>
                <a:path w="1062" h="1021" extrusionOk="0">
                  <a:moveTo>
                    <a:pt x="509" y="0"/>
                  </a:moveTo>
                  <a:cubicBezTo>
                    <a:pt x="0" y="0"/>
                    <a:pt x="333" y="1021"/>
                    <a:pt x="333" y="1021"/>
                  </a:cubicBezTo>
                  <a:cubicBezTo>
                    <a:pt x="940" y="827"/>
                    <a:pt x="1061" y="25"/>
                    <a:pt x="527" y="1"/>
                  </a:cubicBezTo>
                  <a:cubicBezTo>
                    <a:pt x="521" y="0"/>
                    <a:pt x="515" y="0"/>
                    <a:pt x="5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8"/>
            <p:cNvSpPr/>
            <p:nvPr/>
          </p:nvSpPr>
          <p:spPr>
            <a:xfrm>
              <a:off x="6952953" y="576370"/>
              <a:ext cx="12347" cy="26525"/>
            </a:xfrm>
            <a:custGeom>
              <a:avLst/>
              <a:gdLst/>
              <a:ahLst/>
              <a:cxnLst/>
              <a:rect l="l" t="t" r="r" b="b"/>
              <a:pathLst>
                <a:path w="317" h="681" extrusionOk="0">
                  <a:moveTo>
                    <a:pt x="268" y="0"/>
                  </a:moveTo>
                  <a:cubicBezTo>
                    <a:pt x="244" y="0"/>
                    <a:pt x="195" y="25"/>
                    <a:pt x="195" y="49"/>
                  </a:cubicBezTo>
                  <a:cubicBezTo>
                    <a:pt x="171" y="243"/>
                    <a:pt x="122" y="413"/>
                    <a:pt x="25" y="583"/>
                  </a:cubicBezTo>
                  <a:cubicBezTo>
                    <a:pt x="1" y="608"/>
                    <a:pt x="1" y="656"/>
                    <a:pt x="25" y="680"/>
                  </a:cubicBezTo>
                  <a:lnTo>
                    <a:pt x="98" y="680"/>
                  </a:lnTo>
                  <a:cubicBezTo>
                    <a:pt x="195" y="486"/>
                    <a:pt x="268" y="292"/>
                    <a:pt x="316" y="73"/>
                  </a:cubicBezTo>
                  <a:cubicBezTo>
                    <a:pt x="316" y="49"/>
                    <a:pt x="292"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7" name="Google Shape;767;p18"/>
          <p:cNvGrpSpPr/>
          <p:nvPr/>
        </p:nvGrpSpPr>
        <p:grpSpPr>
          <a:xfrm rot="8099880">
            <a:off x="15664" y="52764"/>
            <a:ext cx="656126" cy="578423"/>
            <a:chOff x="4508023" y="3764622"/>
            <a:chExt cx="161487" cy="142362"/>
          </a:xfrm>
        </p:grpSpPr>
        <p:sp>
          <p:nvSpPr>
            <p:cNvPr id="768" name="Google Shape;768;p18"/>
            <p:cNvSpPr/>
            <p:nvPr/>
          </p:nvSpPr>
          <p:spPr>
            <a:xfrm>
              <a:off x="4558151" y="3764622"/>
              <a:ext cx="65163" cy="54335"/>
            </a:xfrm>
            <a:custGeom>
              <a:avLst/>
              <a:gdLst/>
              <a:ahLst/>
              <a:cxnLst/>
              <a:rect l="l" t="t" r="r" b="b"/>
              <a:pathLst>
                <a:path w="1673" h="1395" extrusionOk="0">
                  <a:moveTo>
                    <a:pt x="947" y="1"/>
                  </a:moveTo>
                  <a:cubicBezTo>
                    <a:pt x="917" y="1"/>
                    <a:pt x="885" y="4"/>
                    <a:pt x="851" y="10"/>
                  </a:cubicBezTo>
                  <a:cubicBezTo>
                    <a:pt x="1" y="156"/>
                    <a:pt x="1118" y="1225"/>
                    <a:pt x="1118" y="1225"/>
                  </a:cubicBezTo>
                  <a:cubicBezTo>
                    <a:pt x="1208" y="1344"/>
                    <a:pt x="1284" y="1394"/>
                    <a:pt x="1346" y="1394"/>
                  </a:cubicBezTo>
                  <a:cubicBezTo>
                    <a:pt x="1672" y="1394"/>
                    <a:pt x="1599" y="1"/>
                    <a:pt x="9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8"/>
            <p:cNvSpPr/>
            <p:nvPr/>
          </p:nvSpPr>
          <p:spPr>
            <a:xfrm>
              <a:off x="4607735" y="3824527"/>
              <a:ext cx="61775" cy="35678"/>
            </a:xfrm>
            <a:custGeom>
              <a:avLst/>
              <a:gdLst/>
              <a:ahLst/>
              <a:cxnLst/>
              <a:rect l="l" t="t" r="r" b="b"/>
              <a:pathLst>
                <a:path w="1586" h="916" extrusionOk="0">
                  <a:moveTo>
                    <a:pt x="851" y="0"/>
                  </a:moveTo>
                  <a:cubicBezTo>
                    <a:pt x="473" y="0"/>
                    <a:pt x="137" y="537"/>
                    <a:pt x="137" y="537"/>
                  </a:cubicBezTo>
                  <a:cubicBezTo>
                    <a:pt x="0" y="811"/>
                    <a:pt x="113" y="915"/>
                    <a:pt x="310" y="915"/>
                  </a:cubicBezTo>
                  <a:cubicBezTo>
                    <a:pt x="744" y="915"/>
                    <a:pt x="1585" y="409"/>
                    <a:pt x="1084" y="75"/>
                  </a:cubicBezTo>
                  <a:cubicBezTo>
                    <a:pt x="1006" y="22"/>
                    <a:pt x="928" y="0"/>
                    <a:pt x="8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8"/>
            <p:cNvSpPr/>
            <p:nvPr/>
          </p:nvSpPr>
          <p:spPr>
            <a:xfrm>
              <a:off x="4552971" y="3869787"/>
              <a:ext cx="66682" cy="28044"/>
            </a:xfrm>
            <a:custGeom>
              <a:avLst/>
              <a:gdLst/>
              <a:ahLst/>
              <a:cxnLst/>
              <a:rect l="l" t="t" r="r" b="b"/>
              <a:pathLst>
                <a:path w="1712" h="720" extrusionOk="0">
                  <a:moveTo>
                    <a:pt x="1042" y="0"/>
                  </a:moveTo>
                  <a:cubicBezTo>
                    <a:pt x="818" y="0"/>
                    <a:pt x="620" y="55"/>
                    <a:pt x="620" y="55"/>
                  </a:cubicBezTo>
                  <a:cubicBezTo>
                    <a:pt x="0" y="300"/>
                    <a:pt x="770" y="719"/>
                    <a:pt x="1278" y="719"/>
                  </a:cubicBezTo>
                  <a:cubicBezTo>
                    <a:pt x="1526" y="719"/>
                    <a:pt x="1712" y="618"/>
                    <a:pt x="1640" y="347"/>
                  </a:cubicBezTo>
                  <a:cubicBezTo>
                    <a:pt x="1564" y="67"/>
                    <a:pt x="1287" y="0"/>
                    <a:pt x="10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8"/>
            <p:cNvSpPr/>
            <p:nvPr/>
          </p:nvSpPr>
          <p:spPr>
            <a:xfrm>
              <a:off x="4549660" y="3798275"/>
              <a:ext cx="44364" cy="50479"/>
            </a:xfrm>
            <a:custGeom>
              <a:avLst/>
              <a:gdLst/>
              <a:ahLst/>
              <a:cxnLst/>
              <a:rect l="l" t="t" r="r" b="b"/>
              <a:pathLst>
                <a:path w="1139" h="1296" extrusionOk="0">
                  <a:moveTo>
                    <a:pt x="675" y="0"/>
                  </a:moveTo>
                  <a:cubicBezTo>
                    <a:pt x="627" y="0"/>
                    <a:pt x="572" y="14"/>
                    <a:pt x="510" y="45"/>
                  </a:cubicBezTo>
                  <a:cubicBezTo>
                    <a:pt x="0" y="288"/>
                    <a:pt x="438" y="1114"/>
                    <a:pt x="438" y="1114"/>
                  </a:cubicBezTo>
                  <a:cubicBezTo>
                    <a:pt x="517" y="1242"/>
                    <a:pt x="592" y="1295"/>
                    <a:pt x="659" y="1295"/>
                  </a:cubicBezTo>
                  <a:cubicBezTo>
                    <a:pt x="992" y="1295"/>
                    <a:pt x="1139" y="0"/>
                    <a:pt x="6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8"/>
            <p:cNvSpPr/>
            <p:nvPr/>
          </p:nvSpPr>
          <p:spPr>
            <a:xfrm>
              <a:off x="4526018" y="3790290"/>
              <a:ext cx="91805" cy="116694"/>
            </a:xfrm>
            <a:custGeom>
              <a:avLst/>
              <a:gdLst/>
              <a:ahLst/>
              <a:cxnLst/>
              <a:rect l="l" t="t" r="r" b="b"/>
              <a:pathLst>
                <a:path w="2357" h="2996" extrusionOk="0">
                  <a:moveTo>
                    <a:pt x="1917" y="1"/>
                  </a:moveTo>
                  <a:cubicBezTo>
                    <a:pt x="1880" y="1"/>
                    <a:pt x="1855" y="40"/>
                    <a:pt x="1895" y="80"/>
                  </a:cubicBezTo>
                  <a:cubicBezTo>
                    <a:pt x="2162" y="299"/>
                    <a:pt x="2283" y="663"/>
                    <a:pt x="2186" y="1027"/>
                  </a:cubicBezTo>
                  <a:cubicBezTo>
                    <a:pt x="2113" y="1416"/>
                    <a:pt x="1773" y="1708"/>
                    <a:pt x="1360" y="1732"/>
                  </a:cubicBezTo>
                  <a:cubicBezTo>
                    <a:pt x="704" y="1780"/>
                    <a:pt x="146" y="2266"/>
                    <a:pt x="0" y="2946"/>
                  </a:cubicBezTo>
                  <a:cubicBezTo>
                    <a:pt x="0" y="2971"/>
                    <a:pt x="24" y="2995"/>
                    <a:pt x="49" y="2995"/>
                  </a:cubicBezTo>
                  <a:cubicBezTo>
                    <a:pt x="49" y="2995"/>
                    <a:pt x="73" y="2971"/>
                    <a:pt x="73" y="2946"/>
                  </a:cubicBezTo>
                  <a:cubicBezTo>
                    <a:pt x="219" y="2339"/>
                    <a:pt x="729" y="1878"/>
                    <a:pt x="1360" y="1805"/>
                  </a:cubicBezTo>
                  <a:cubicBezTo>
                    <a:pt x="1822" y="1780"/>
                    <a:pt x="2186" y="1465"/>
                    <a:pt x="2283" y="1027"/>
                  </a:cubicBezTo>
                  <a:cubicBezTo>
                    <a:pt x="2356" y="663"/>
                    <a:pt x="2235" y="250"/>
                    <a:pt x="1943" y="7"/>
                  </a:cubicBezTo>
                  <a:cubicBezTo>
                    <a:pt x="1934" y="3"/>
                    <a:pt x="1926" y="1"/>
                    <a:pt x="1917"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8"/>
            <p:cNvSpPr/>
            <p:nvPr/>
          </p:nvSpPr>
          <p:spPr>
            <a:xfrm>
              <a:off x="4596946" y="3843534"/>
              <a:ext cx="44520" cy="12698"/>
            </a:xfrm>
            <a:custGeom>
              <a:avLst/>
              <a:gdLst/>
              <a:ahLst/>
              <a:cxnLst/>
              <a:rect l="l" t="t" r="r" b="b"/>
              <a:pathLst>
                <a:path w="1143" h="326" extrusionOk="0">
                  <a:moveTo>
                    <a:pt x="1070" y="0"/>
                  </a:moveTo>
                  <a:cubicBezTo>
                    <a:pt x="903" y="93"/>
                    <a:pt x="522" y="243"/>
                    <a:pt x="265" y="243"/>
                  </a:cubicBezTo>
                  <a:cubicBezTo>
                    <a:pt x="187" y="243"/>
                    <a:pt x="119" y="229"/>
                    <a:pt x="74" y="195"/>
                  </a:cubicBezTo>
                  <a:cubicBezTo>
                    <a:pt x="74" y="183"/>
                    <a:pt x="68" y="177"/>
                    <a:pt x="59" y="177"/>
                  </a:cubicBezTo>
                  <a:cubicBezTo>
                    <a:pt x="50" y="177"/>
                    <a:pt x="37" y="183"/>
                    <a:pt x="25" y="195"/>
                  </a:cubicBezTo>
                  <a:cubicBezTo>
                    <a:pt x="1" y="195"/>
                    <a:pt x="1" y="243"/>
                    <a:pt x="25" y="243"/>
                  </a:cubicBezTo>
                  <a:cubicBezTo>
                    <a:pt x="80" y="298"/>
                    <a:pt x="135" y="325"/>
                    <a:pt x="199" y="325"/>
                  </a:cubicBezTo>
                  <a:cubicBezTo>
                    <a:pt x="221" y="325"/>
                    <a:pt x="244" y="322"/>
                    <a:pt x="268" y="316"/>
                  </a:cubicBezTo>
                  <a:cubicBezTo>
                    <a:pt x="560" y="292"/>
                    <a:pt x="851" y="219"/>
                    <a:pt x="1094" y="98"/>
                  </a:cubicBezTo>
                  <a:cubicBezTo>
                    <a:pt x="1118" y="73"/>
                    <a:pt x="1143" y="49"/>
                    <a:pt x="1118" y="25"/>
                  </a:cubicBezTo>
                  <a:cubicBezTo>
                    <a:pt x="1118" y="0"/>
                    <a:pt x="1094" y="0"/>
                    <a:pt x="1070"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8"/>
            <p:cNvSpPr/>
            <p:nvPr/>
          </p:nvSpPr>
          <p:spPr>
            <a:xfrm>
              <a:off x="4569525" y="3818529"/>
              <a:ext cx="11373" cy="42066"/>
            </a:xfrm>
            <a:custGeom>
              <a:avLst/>
              <a:gdLst/>
              <a:ahLst/>
              <a:cxnLst/>
              <a:rect l="l" t="t" r="r" b="b"/>
              <a:pathLst>
                <a:path w="292" h="1080" extrusionOk="0">
                  <a:moveTo>
                    <a:pt x="223" y="1"/>
                  </a:moveTo>
                  <a:cubicBezTo>
                    <a:pt x="207" y="1"/>
                    <a:pt x="195" y="18"/>
                    <a:pt x="195" y="35"/>
                  </a:cubicBezTo>
                  <a:cubicBezTo>
                    <a:pt x="171" y="132"/>
                    <a:pt x="0" y="910"/>
                    <a:pt x="219" y="1080"/>
                  </a:cubicBezTo>
                  <a:lnTo>
                    <a:pt x="292" y="1080"/>
                  </a:lnTo>
                  <a:cubicBezTo>
                    <a:pt x="292" y="1055"/>
                    <a:pt x="292" y="1031"/>
                    <a:pt x="292" y="1007"/>
                  </a:cubicBezTo>
                  <a:cubicBezTo>
                    <a:pt x="146" y="910"/>
                    <a:pt x="195" y="351"/>
                    <a:pt x="292" y="59"/>
                  </a:cubicBezTo>
                  <a:cubicBezTo>
                    <a:pt x="292" y="35"/>
                    <a:pt x="268" y="11"/>
                    <a:pt x="243" y="11"/>
                  </a:cubicBezTo>
                  <a:cubicBezTo>
                    <a:pt x="236" y="4"/>
                    <a:pt x="229" y="1"/>
                    <a:pt x="223"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8"/>
            <p:cNvSpPr/>
            <p:nvPr/>
          </p:nvSpPr>
          <p:spPr>
            <a:xfrm>
              <a:off x="4508023" y="3819074"/>
              <a:ext cx="44364" cy="50479"/>
            </a:xfrm>
            <a:custGeom>
              <a:avLst/>
              <a:gdLst/>
              <a:ahLst/>
              <a:cxnLst/>
              <a:rect l="l" t="t" r="r" b="b"/>
              <a:pathLst>
                <a:path w="1139" h="1296" extrusionOk="0">
                  <a:moveTo>
                    <a:pt x="657" y="0"/>
                  </a:moveTo>
                  <a:cubicBezTo>
                    <a:pt x="607" y="0"/>
                    <a:pt x="550" y="15"/>
                    <a:pt x="486" y="45"/>
                  </a:cubicBezTo>
                  <a:cubicBezTo>
                    <a:pt x="0" y="288"/>
                    <a:pt x="438" y="1114"/>
                    <a:pt x="438" y="1114"/>
                  </a:cubicBezTo>
                  <a:cubicBezTo>
                    <a:pt x="521" y="1242"/>
                    <a:pt x="598" y="1296"/>
                    <a:pt x="667" y="1296"/>
                  </a:cubicBezTo>
                  <a:cubicBezTo>
                    <a:pt x="1008" y="1296"/>
                    <a:pt x="1139" y="0"/>
                    <a:pt x="6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8"/>
            <p:cNvSpPr/>
            <p:nvPr/>
          </p:nvSpPr>
          <p:spPr>
            <a:xfrm>
              <a:off x="4527887" y="3839756"/>
              <a:ext cx="11412" cy="42611"/>
            </a:xfrm>
            <a:custGeom>
              <a:avLst/>
              <a:gdLst/>
              <a:ahLst/>
              <a:cxnLst/>
              <a:rect l="l" t="t" r="r" b="b"/>
              <a:pathLst>
                <a:path w="293" h="1094" extrusionOk="0">
                  <a:moveTo>
                    <a:pt x="244" y="0"/>
                  </a:moveTo>
                  <a:cubicBezTo>
                    <a:pt x="219" y="0"/>
                    <a:pt x="195" y="0"/>
                    <a:pt x="195" y="25"/>
                  </a:cubicBezTo>
                  <a:cubicBezTo>
                    <a:pt x="171" y="122"/>
                    <a:pt x="1" y="899"/>
                    <a:pt x="219" y="1093"/>
                  </a:cubicBezTo>
                  <a:lnTo>
                    <a:pt x="244" y="1093"/>
                  </a:lnTo>
                  <a:cubicBezTo>
                    <a:pt x="268" y="1093"/>
                    <a:pt x="268" y="1093"/>
                    <a:pt x="292" y="1069"/>
                  </a:cubicBezTo>
                  <a:cubicBezTo>
                    <a:pt x="292" y="1045"/>
                    <a:pt x="292" y="1021"/>
                    <a:pt x="292" y="1021"/>
                  </a:cubicBezTo>
                  <a:cubicBezTo>
                    <a:pt x="146" y="899"/>
                    <a:pt x="219" y="365"/>
                    <a:pt x="292" y="49"/>
                  </a:cubicBezTo>
                  <a:cubicBezTo>
                    <a:pt x="292" y="25"/>
                    <a:pt x="268" y="0"/>
                    <a:pt x="244"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8"/>
            <p:cNvSpPr/>
            <p:nvPr/>
          </p:nvSpPr>
          <p:spPr>
            <a:xfrm>
              <a:off x="4558151" y="3864334"/>
              <a:ext cx="37898" cy="22747"/>
            </a:xfrm>
            <a:custGeom>
              <a:avLst/>
              <a:gdLst/>
              <a:ahLst/>
              <a:cxnLst/>
              <a:rect l="l" t="t" r="r" b="b"/>
              <a:pathLst>
                <a:path w="973" h="584" extrusionOk="0">
                  <a:moveTo>
                    <a:pt x="25" y="1"/>
                  </a:moveTo>
                  <a:cubicBezTo>
                    <a:pt x="1" y="25"/>
                    <a:pt x="1" y="49"/>
                    <a:pt x="1" y="74"/>
                  </a:cubicBezTo>
                  <a:cubicBezTo>
                    <a:pt x="195" y="390"/>
                    <a:pt x="535" y="584"/>
                    <a:pt x="924" y="584"/>
                  </a:cubicBezTo>
                  <a:cubicBezTo>
                    <a:pt x="948" y="584"/>
                    <a:pt x="973" y="584"/>
                    <a:pt x="973" y="560"/>
                  </a:cubicBezTo>
                  <a:cubicBezTo>
                    <a:pt x="973" y="511"/>
                    <a:pt x="948" y="511"/>
                    <a:pt x="924" y="511"/>
                  </a:cubicBezTo>
                  <a:cubicBezTo>
                    <a:pt x="584" y="487"/>
                    <a:pt x="268" y="317"/>
                    <a:pt x="74" y="25"/>
                  </a:cubicBezTo>
                  <a:cubicBezTo>
                    <a:pt x="74" y="1"/>
                    <a:pt x="50" y="1"/>
                    <a:pt x="25"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78" name="Google Shape;778;p18"/>
          <p:cNvGrpSpPr/>
          <p:nvPr/>
        </p:nvGrpSpPr>
        <p:grpSpPr>
          <a:xfrm>
            <a:off x="7113152" y="-180577"/>
            <a:ext cx="2121888" cy="1414590"/>
            <a:chOff x="6655952" y="-180577"/>
            <a:chExt cx="2121888" cy="1414590"/>
          </a:xfrm>
        </p:grpSpPr>
        <p:grpSp>
          <p:nvGrpSpPr>
            <p:cNvPr id="779" name="Google Shape;779;p18"/>
            <p:cNvGrpSpPr/>
            <p:nvPr/>
          </p:nvGrpSpPr>
          <p:grpSpPr>
            <a:xfrm rot="1685293">
              <a:off x="8051699" y="334351"/>
              <a:ext cx="652925" cy="474307"/>
              <a:chOff x="5211663" y="1358969"/>
              <a:chExt cx="483893" cy="351481"/>
            </a:xfrm>
          </p:grpSpPr>
          <p:sp>
            <p:nvSpPr>
              <p:cNvPr id="780" name="Google Shape;780;p18"/>
              <p:cNvSpPr/>
              <p:nvPr/>
            </p:nvSpPr>
            <p:spPr>
              <a:xfrm>
                <a:off x="5519159" y="1395927"/>
                <a:ext cx="71050" cy="66812"/>
              </a:xfrm>
              <a:custGeom>
                <a:avLst/>
                <a:gdLst/>
                <a:ahLst/>
                <a:cxnLst/>
                <a:rect l="l" t="t" r="r" b="b"/>
                <a:pathLst>
                  <a:path w="1040" h="978" extrusionOk="0">
                    <a:moveTo>
                      <a:pt x="914" y="1"/>
                    </a:moveTo>
                    <a:cubicBezTo>
                      <a:pt x="801" y="1"/>
                      <a:pt x="571" y="36"/>
                      <a:pt x="67" y="176"/>
                    </a:cubicBezTo>
                    <a:cubicBezTo>
                      <a:pt x="0" y="198"/>
                      <a:pt x="16" y="324"/>
                      <a:pt x="95" y="324"/>
                    </a:cubicBezTo>
                    <a:cubicBezTo>
                      <a:pt x="102" y="324"/>
                      <a:pt x="109" y="323"/>
                      <a:pt x="116" y="322"/>
                    </a:cubicBezTo>
                    <a:cubicBezTo>
                      <a:pt x="359" y="249"/>
                      <a:pt x="626" y="200"/>
                      <a:pt x="869" y="152"/>
                    </a:cubicBezTo>
                    <a:lnTo>
                      <a:pt x="869" y="152"/>
                    </a:lnTo>
                    <a:cubicBezTo>
                      <a:pt x="796" y="322"/>
                      <a:pt x="626" y="662"/>
                      <a:pt x="505" y="880"/>
                    </a:cubicBezTo>
                    <a:cubicBezTo>
                      <a:pt x="480" y="905"/>
                      <a:pt x="480" y="953"/>
                      <a:pt x="529" y="977"/>
                    </a:cubicBezTo>
                    <a:lnTo>
                      <a:pt x="553" y="977"/>
                    </a:lnTo>
                    <a:cubicBezTo>
                      <a:pt x="577" y="977"/>
                      <a:pt x="602" y="977"/>
                      <a:pt x="602" y="953"/>
                    </a:cubicBezTo>
                    <a:cubicBezTo>
                      <a:pt x="650" y="880"/>
                      <a:pt x="990" y="249"/>
                      <a:pt x="1039" y="127"/>
                    </a:cubicBezTo>
                    <a:cubicBezTo>
                      <a:pt x="1039" y="103"/>
                      <a:pt x="1039" y="79"/>
                      <a:pt x="1039" y="30"/>
                    </a:cubicBezTo>
                    <a:cubicBezTo>
                      <a:pt x="1018" y="20"/>
                      <a:pt x="998" y="1"/>
                      <a:pt x="91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8"/>
              <p:cNvSpPr/>
              <p:nvPr/>
            </p:nvSpPr>
            <p:spPr>
              <a:xfrm>
                <a:off x="5211663" y="1358969"/>
                <a:ext cx="483893" cy="351481"/>
              </a:xfrm>
              <a:custGeom>
                <a:avLst/>
                <a:gdLst/>
                <a:ahLst/>
                <a:cxnLst/>
                <a:rect l="l" t="t" r="r" b="b"/>
                <a:pathLst>
                  <a:path w="7083" h="5145" extrusionOk="0">
                    <a:moveTo>
                      <a:pt x="3768" y="0"/>
                    </a:moveTo>
                    <a:cubicBezTo>
                      <a:pt x="3734" y="0"/>
                      <a:pt x="3701" y="4"/>
                      <a:pt x="3670" y="12"/>
                    </a:cubicBezTo>
                    <a:cubicBezTo>
                      <a:pt x="3014" y="207"/>
                      <a:pt x="3232" y="1713"/>
                      <a:pt x="3232" y="1713"/>
                    </a:cubicBezTo>
                    <a:cubicBezTo>
                      <a:pt x="3232" y="1713"/>
                      <a:pt x="1357" y="535"/>
                      <a:pt x="891" y="535"/>
                    </a:cubicBezTo>
                    <a:cubicBezTo>
                      <a:pt x="865" y="535"/>
                      <a:pt x="844" y="539"/>
                      <a:pt x="827" y="547"/>
                    </a:cubicBezTo>
                    <a:cubicBezTo>
                      <a:pt x="366" y="814"/>
                      <a:pt x="1483" y="1664"/>
                      <a:pt x="1483" y="1664"/>
                    </a:cubicBezTo>
                    <a:cubicBezTo>
                      <a:pt x="1483" y="1664"/>
                      <a:pt x="832" y="1473"/>
                      <a:pt x="445" y="1473"/>
                    </a:cubicBezTo>
                    <a:cubicBezTo>
                      <a:pt x="263" y="1473"/>
                      <a:pt x="140" y="1516"/>
                      <a:pt x="171" y="1640"/>
                    </a:cubicBezTo>
                    <a:cubicBezTo>
                      <a:pt x="269" y="2029"/>
                      <a:pt x="1022" y="2490"/>
                      <a:pt x="1022" y="2490"/>
                    </a:cubicBezTo>
                    <a:cubicBezTo>
                      <a:pt x="730" y="2490"/>
                      <a:pt x="439" y="2539"/>
                      <a:pt x="147" y="2587"/>
                    </a:cubicBezTo>
                    <a:cubicBezTo>
                      <a:pt x="1" y="2650"/>
                      <a:pt x="594" y="3616"/>
                      <a:pt x="1664" y="3616"/>
                    </a:cubicBezTo>
                    <a:cubicBezTo>
                      <a:pt x="1835" y="3616"/>
                      <a:pt x="2018" y="3592"/>
                      <a:pt x="2212" y="3535"/>
                    </a:cubicBezTo>
                    <a:lnTo>
                      <a:pt x="2212" y="3535"/>
                    </a:lnTo>
                    <a:lnTo>
                      <a:pt x="1095" y="4506"/>
                    </a:lnTo>
                    <a:cubicBezTo>
                      <a:pt x="1095" y="4506"/>
                      <a:pt x="2102" y="5144"/>
                      <a:pt x="3258" y="5144"/>
                    </a:cubicBezTo>
                    <a:cubicBezTo>
                      <a:pt x="3697" y="5144"/>
                      <a:pt x="4158" y="5052"/>
                      <a:pt x="4593" y="4798"/>
                    </a:cubicBezTo>
                    <a:cubicBezTo>
                      <a:pt x="7083" y="3365"/>
                      <a:pt x="4779" y="0"/>
                      <a:pt x="3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8"/>
              <p:cNvSpPr/>
              <p:nvPr/>
            </p:nvSpPr>
            <p:spPr>
              <a:xfrm>
                <a:off x="5467307" y="1398045"/>
                <a:ext cx="48164" cy="44746"/>
              </a:xfrm>
              <a:custGeom>
                <a:avLst/>
                <a:gdLst/>
                <a:ahLst/>
                <a:cxnLst/>
                <a:rect l="l" t="t" r="r" b="b"/>
                <a:pathLst>
                  <a:path w="705" h="655" extrusionOk="0">
                    <a:moveTo>
                      <a:pt x="443" y="1"/>
                    </a:moveTo>
                    <a:cubicBezTo>
                      <a:pt x="395" y="1"/>
                      <a:pt x="349" y="49"/>
                      <a:pt x="365" y="96"/>
                    </a:cubicBezTo>
                    <a:cubicBezTo>
                      <a:pt x="413" y="218"/>
                      <a:pt x="462" y="363"/>
                      <a:pt x="486" y="485"/>
                    </a:cubicBezTo>
                    <a:cubicBezTo>
                      <a:pt x="365" y="388"/>
                      <a:pt x="243" y="291"/>
                      <a:pt x="122" y="169"/>
                    </a:cubicBezTo>
                    <a:cubicBezTo>
                      <a:pt x="110" y="157"/>
                      <a:pt x="92" y="151"/>
                      <a:pt x="73" y="151"/>
                    </a:cubicBezTo>
                    <a:cubicBezTo>
                      <a:pt x="55" y="151"/>
                      <a:pt x="37" y="157"/>
                      <a:pt x="25" y="169"/>
                    </a:cubicBezTo>
                    <a:cubicBezTo>
                      <a:pt x="0" y="218"/>
                      <a:pt x="0" y="266"/>
                      <a:pt x="25" y="291"/>
                    </a:cubicBezTo>
                    <a:cubicBezTo>
                      <a:pt x="340" y="606"/>
                      <a:pt x="462" y="655"/>
                      <a:pt x="535" y="655"/>
                    </a:cubicBezTo>
                    <a:lnTo>
                      <a:pt x="559" y="655"/>
                    </a:lnTo>
                    <a:cubicBezTo>
                      <a:pt x="608" y="631"/>
                      <a:pt x="705" y="582"/>
                      <a:pt x="511" y="48"/>
                    </a:cubicBezTo>
                    <a:cubicBezTo>
                      <a:pt x="494" y="14"/>
                      <a:pt x="468" y="1"/>
                      <a:pt x="44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8"/>
              <p:cNvSpPr/>
              <p:nvPr/>
            </p:nvSpPr>
            <p:spPr>
              <a:xfrm>
                <a:off x="5309630" y="1479885"/>
                <a:ext cx="102954" cy="109167"/>
              </a:xfrm>
              <a:custGeom>
                <a:avLst/>
                <a:gdLst/>
                <a:ahLst/>
                <a:cxnLst/>
                <a:rect l="l" t="t" r="r" b="b"/>
                <a:pathLst>
                  <a:path w="1507" h="1598" extrusionOk="0">
                    <a:moveTo>
                      <a:pt x="479" y="1"/>
                    </a:moveTo>
                    <a:cubicBezTo>
                      <a:pt x="444" y="1"/>
                      <a:pt x="427" y="9"/>
                      <a:pt x="414" y="16"/>
                    </a:cubicBezTo>
                    <a:cubicBezTo>
                      <a:pt x="389" y="40"/>
                      <a:pt x="389" y="64"/>
                      <a:pt x="389" y="113"/>
                    </a:cubicBezTo>
                    <a:cubicBezTo>
                      <a:pt x="389" y="210"/>
                      <a:pt x="535" y="380"/>
                      <a:pt x="657" y="477"/>
                    </a:cubicBezTo>
                    <a:cubicBezTo>
                      <a:pt x="1" y="526"/>
                      <a:pt x="1" y="599"/>
                      <a:pt x="1" y="672"/>
                    </a:cubicBezTo>
                    <a:cubicBezTo>
                      <a:pt x="1" y="744"/>
                      <a:pt x="74" y="793"/>
                      <a:pt x="98" y="817"/>
                    </a:cubicBezTo>
                    <a:cubicBezTo>
                      <a:pt x="219" y="890"/>
                      <a:pt x="316" y="963"/>
                      <a:pt x="438" y="1012"/>
                    </a:cubicBezTo>
                    <a:cubicBezTo>
                      <a:pt x="316" y="1036"/>
                      <a:pt x="195" y="1085"/>
                      <a:pt x="98" y="1157"/>
                    </a:cubicBezTo>
                    <a:cubicBezTo>
                      <a:pt x="49" y="1182"/>
                      <a:pt x="49" y="1255"/>
                      <a:pt x="74" y="1303"/>
                    </a:cubicBezTo>
                    <a:cubicBezTo>
                      <a:pt x="185" y="1481"/>
                      <a:pt x="397" y="1598"/>
                      <a:pt x="619" y="1598"/>
                    </a:cubicBezTo>
                    <a:cubicBezTo>
                      <a:pt x="639" y="1598"/>
                      <a:pt x="660" y="1597"/>
                      <a:pt x="681" y="1595"/>
                    </a:cubicBezTo>
                    <a:cubicBezTo>
                      <a:pt x="778" y="1595"/>
                      <a:pt x="875" y="1570"/>
                      <a:pt x="948" y="1546"/>
                    </a:cubicBezTo>
                    <a:cubicBezTo>
                      <a:pt x="997" y="1546"/>
                      <a:pt x="1021" y="1498"/>
                      <a:pt x="997" y="1473"/>
                    </a:cubicBezTo>
                    <a:cubicBezTo>
                      <a:pt x="997" y="1438"/>
                      <a:pt x="971" y="1415"/>
                      <a:pt x="938" y="1415"/>
                    </a:cubicBezTo>
                    <a:cubicBezTo>
                      <a:pt x="925" y="1415"/>
                      <a:pt x="912" y="1418"/>
                      <a:pt x="899" y="1425"/>
                    </a:cubicBezTo>
                    <a:cubicBezTo>
                      <a:pt x="829" y="1446"/>
                      <a:pt x="756" y="1457"/>
                      <a:pt x="683" y="1457"/>
                    </a:cubicBezTo>
                    <a:cubicBezTo>
                      <a:pt x="507" y="1457"/>
                      <a:pt x="333" y="1392"/>
                      <a:pt x="195" y="1255"/>
                    </a:cubicBezTo>
                    <a:cubicBezTo>
                      <a:pt x="365" y="1157"/>
                      <a:pt x="535" y="1109"/>
                      <a:pt x="705" y="1085"/>
                    </a:cubicBezTo>
                    <a:lnTo>
                      <a:pt x="729" y="1085"/>
                    </a:lnTo>
                    <a:cubicBezTo>
                      <a:pt x="754" y="1060"/>
                      <a:pt x="778" y="1036"/>
                      <a:pt x="778" y="1012"/>
                    </a:cubicBezTo>
                    <a:cubicBezTo>
                      <a:pt x="778" y="987"/>
                      <a:pt x="754" y="963"/>
                      <a:pt x="729" y="939"/>
                    </a:cubicBezTo>
                    <a:lnTo>
                      <a:pt x="705" y="939"/>
                    </a:lnTo>
                    <a:cubicBezTo>
                      <a:pt x="511" y="890"/>
                      <a:pt x="341" y="793"/>
                      <a:pt x="171" y="696"/>
                    </a:cubicBezTo>
                    <a:cubicBezTo>
                      <a:pt x="389" y="647"/>
                      <a:pt x="608" y="623"/>
                      <a:pt x="827" y="623"/>
                    </a:cubicBezTo>
                    <a:cubicBezTo>
                      <a:pt x="851" y="623"/>
                      <a:pt x="875" y="599"/>
                      <a:pt x="899" y="574"/>
                    </a:cubicBezTo>
                    <a:cubicBezTo>
                      <a:pt x="899" y="550"/>
                      <a:pt x="899" y="526"/>
                      <a:pt x="875" y="502"/>
                    </a:cubicBezTo>
                    <a:cubicBezTo>
                      <a:pt x="754" y="404"/>
                      <a:pt x="657" y="283"/>
                      <a:pt x="559" y="161"/>
                    </a:cubicBezTo>
                    <a:lnTo>
                      <a:pt x="559" y="161"/>
                    </a:lnTo>
                    <a:cubicBezTo>
                      <a:pt x="851" y="259"/>
                      <a:pt x="1118" y="380"/>
                      <a:pt x="1385" y="526"/>
                    </a:cubicBezTo>
                    <a:cubicBezTo>
                      <a:pt x="1434" y="526"/>
                      <a:pt x="1482" y="526"/>
                      <a:pt x="1482" y="477"/>
                    </a:cubicBezTo>
                    <a:cubicBezTo>
                      <a:pt x="1507" y="429"/>
                      <a:pt x="1482" y="404"/>
                      <a:pt x="1458" y="380"/>
                    </a:cubicBezTo>
                    <a:cubicBezTo>
                      <a:pt x="803" y="61"/>
                      <a:pt x="574" y="1"/>
                      <a:pt x="47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8"/>
              <p:cNvSpPr/>
              <p:nvPr/>
            </p:nvSpPr>
            <p:spPr>
              <a:xfrm>
                <a:off x="5442439" y="1508440"/>
                <a:ext cx="151050" cy="201598"/>
              </a:xfrm>
              <a:custGeom>
                <a:avLst/>
                <a:gdLst/>
                <a:ahLst/>
                <a:cxnLst/>
                <a:rect l="l" t="t" r="r" b="b"/>
                <a:pathLst>
                  <a:path w="2211" h="2951" extrusionOk="0">
                    <a:moveTo>
                      <a:pt x="2131" y="1"/>
                    </a:moveTo>
                    <a:cubicBezTo>
                      <a:pt x="2118" y="1"/>
                      <a:pt x="2103" y="4"/>
                      <a:pt x="2089" y="11"/>
                    </a:cubicBezTo>
                    <a:cubicBezTo>
                      <a:pt x="2089" y="11"/>
                      <a:pt x="0" y="982"/>
                      <a:pt x="49" y="2877"/>
                    </a:cubicBezTo>
                    <a:cubicBezTo>
                      <a:pt x="49" y="2901"/>
                      <a:pt x="73" y="2950"/>
                      <a:pt x="121" y="2950"/>
                    </a:cubicBezTo>
                    <a:cubicBezTo>
                      <a:pt x="170" y="2950"/>
                      <a:pt x="194" y="2901"/>
                      <a:pt x="194" y="2877"/>
                    </a:cubicBezTo>
                    <a:cubicBezTo>
                      <a:pt x="170" y="1080"/>
                      <a:pt x="2138" y="132"/>
                      <a:pt x="2162" y="132"/>
                    </a:cubicBezTo>
                    <a:cubicBezTo>
                      <a:pt x="2186" y="108"/>
                      <a:pt x="2211" y="84"/>
                      <a:pt x="2186" y="35"/>
                    </a:cubicBezTo>
                    <a:cubicBezTo>
                      <a:pt x="2186" y="18"/>
                      <a:pt x="2162" y="1"/>
                      <a:pt x="213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5" name="Google Shape;785;p18"/>
            <p:cNvSpPr/>
            <p:nvPr/>
          </p:nvSpPr>
          <p:spPr>
            <a:xfrm rot="-2700000">
              <a:off x="7005059" y="-115361"/>
              <a:ext cx="716375" cy="1284157"/>
            </a:xfrm>
            <a:custGeom>
              <a:avLst/>
              <a:gdLst/>
              <a:ahLst/>
              <a:cxnLst/>
              <a:rect l="l" t="t" r="r" b="b"/>
              <a:pathLst>
                <a:path w="6681" h="11977" extrusionOk="0">
                  <a:moveTo>
                    <a:pt x="4276" y="0"/>
                  </a:moveTo>
                  <a:cubicBezTo>
                    <a:pt x="4276" y="0"/>
                    <a:pt x="4082" y="49"/>
                    <a:pt x="3839" y="146"/>
                  </a:cubicBezTo>
                  <a:lnTo>
                    <a:pt x="3887" y="267"/>
                  </a:lnTo>
                  <a:lnTo>
                    <a:pt x="3863" y="292"/>
                  </a:lnTo>
                  <a:cubicBezTo>
                    <a:pt x="4009" y="243"/>
                    <a:pt x="4155" y="195"/>
                    <a:pt x="4300" y="146"/>
                  </a:cubicBezTo>
                  <a:lnTo>
                    <a:pt x="4276" y="0"/>
                  </a:lnTo>
                  <a:close/>
                  <a:moveTo>
                    <a:pt x="3426" y="316"/>
                  </a:moveTo>
                  <a:cubicBezTo>
                    <a:pt x="3280" y="365"/>
                    <a:pt x="3134" y="437"/>
                    <a:pt x="3013" y="510"/>
                  </a:cubicBezTo>
                  <a:lnTo>
                    <a:pt x="3080" y="645"/>
                  </a:lnTo>
                  <a:lnTo>
                    <a:pt x="3080" y="645"/>
                  </a:lnTo>
                  <a:cubicBezTo>
                    <a:pt x="3198" y="578"/>
                    <a:pt x="3336" y="530"/>
                    <a:pt x="3474" y="437"/>
                  </a:cubicBezTo>
                  <a:lnTo>
                    <a:pt x="3426" y="316"/>
                  </a:lnTo>
                  <a:close/>
                  <a:moveTo>
                    <a:pt x="3080" y="645"/>
                  </a:moveTo>
                  <a:cubicBezTo>
                    <a:pt x="3074" y="649"/>
                    <a:pt x="3068" y="652"/>
                    <a:pt x="3061" y="656"/>
                  </a:cubicBezTo>
                  <a:lnTo>
                    <a:pt x="3086" y="656"/>
                  </a:lnTo>
                  <a:lnTo>
                    <a:pt x="3080" y="645"/>
                  </a:lnTo>
                  <a:close/>
                  <a:moveTo>
                    <a:pt x="2624" y="753"/>
                  </a:moveTo>
                  <a:cubicBezTo>
                    <a:pt x="2503" y="850"/>
                    <a:pt x="2406" y="948"/>
                    <a:pt x="2284" y="1069"/>
                  </a:cubicBezTo>
                  <a:lnTo>
                    <a:pt x="2403" y="1164"/>
                  </a:lnTo>
                  <a:lnTo>
                    <a:pt x="2403" y="1164"/>
                  </a:lnTo>
                  <a:cubicBezTo>
                    <a:pt x="2496" y="1055"/>
                    <a:pt x="2609" y="965"/>
                    <a:pt x="2721" y="875"/>
                  </a:cubicBezTo>
                  <a:lnTo>
                    <a:pt x="2624" y="753"/>
                  </a:lnTo>
                  <a:close/>
                  <a:moveTo>
                    <a:pt x="2403" y="1164"/>
                  </a:moveTo>
                  <a:cubicBezTo>
                    <a:pt x="2396" y="1173"/>
                    <a:pt x="2388" y="1182"/>
                    <a:pt x="2381" y="1191"/>
                  </a:cubicBezTo>
                  <a:lnTo>
                    <a:pt x="2406" y="1166"/>
                  </a:lnTo>
                  <a:lnTo>
                    <a:pt x="2403" y="1164"/>
                  </a:lnTo>
                  <a:close/>
                  <a:moveTo>
                    <a:pt x="1993" y="1409"/>
                  </a:moveTo>
                  <a:cubicBezTo>
                    <a:pt x="1895" y="1531"/>
                    <a:pt x="1823" y="1676"/>
                    <a:pt x="1774" y="1822"/>
                  </a:cubicBezTo>
                  <a:lnTo>
                    <a:pt x="1895" y="1871"/>
                  </a:lnTo>
                  <a:lnTo>
                    <a:pt x="1895" y="1895"/>
                  </a:lnTo>
                  <a:cubicBezTo>
                    <a:pt x="1944" y="1749"/>
                    <a:pt x="2017" y="1628"/>
                    <a:pt x="2114" y="1506"/>
                  </a:cubicBezTo>
                  <a:lnTo>
                    <a:pt x="1993" y="1409"/>
                  </a:lnTo>
                  <a:close/>
                  <a:moveTo>
                    <a:pt x="1628" y="2259"/>
                  </a:moveTo>
                  <a:cubicBezTo>
                    <a:pt x="1604" y="2405"/>
                    <a:pt x="1580" y="2551"/>
                    <a:pt x="1580" y="2697"/>
                  </a:cubicBezTo>
                  <a:lnTo>
                    <a:pt x="1701" y="2697"/>
                  </a:lnTo>
                  <a:cubicBezTo>
                    <a:pt x="1704" y="2559"/>
                    <a:pt x="1728" y="2421"/>
                    <a:pt x="1774" y="2284"/>
                  </a:cubicBezTo>
                  <a:lnTo>
                    <a:pt x="1628" y="2259"/>
                  </a:lnTo>
                  <a:close/>
                  <a:moveTo>
                    <a:pt x="1701" y="2697"/>
                  </a:moveTo>
                  <a:cubicBezTo>
                    <a:pt x="1701" y="2705"/>
                    <a:pt x="1701" y="2713"/>
                    <a:pt x="1701" y="2721"/>
                  </a:cubicBezTo>
                  <a:lnTo>
                    <a:pt x="1725" y="2697"/>
                  </a:lnTo>
                  <a:close/>
                  <a:moveTo>
                    <a:pt x="1774" y="3158"/>
                  </a:moveTo>
                  <a:lnTo>
                    <a:pt x="1628" y="3183"/>
                  </a:lnTo>
                  <a:cubicBezTo>
                    <a:pt x="1628" y="3304"/>
                    <a:pt x="1677" y="3401"/>
                    <a:pt x="1701" y="3523"/>
                  </a:cubicBezTo>
                  <a:lnTo>
                    <a:pt x="1725" y="3620"/>
                  </a:lnTo>
                  <a:lnTo>
                    <a:pt x="1871" y="3571"/>
                  </a:lnTo>
                  <a:lnTo>
                    <a:pt x="1847" y="3474"/>
                  </a:lnTo>
                  <a:cubicBezTo>
                    <a:pt x="1798" y="3377"/>
                    <a:pt x="1774" y="3255"/>
                    <a:pt x="1774" y="3158"/>
                  </a:cubicBezTo>
                  <a:close/>
                  <a:moveTo>
                    <a:pt x="3329" y="3863"/>
                  </a:moveTo>
                  <a:cubicBezTo>
                    <a:pt x="3232" y="3887"/>
                    <a:pt x="3061" y="3887"/>
                    <a:pt x="2867" y="3887"/>
                  </a:cubicBezTo>
                  <a:lnTo>
                    <a:pt x="2867" y="4054"/>
                  </a:lnTo>
                  <a:lnTo>
                    <a:pt x="2867" y="4054"/>
                  </a:lnTo>
                  <a:cubicBezTo>
                    <a:pt x="3049" y="4033"/>
                    <a:pt x="3189" y="4032"/>
                    <a:pt x="3329" y="4008"/>
                  </a:cubicBezTo>
                  <a:lnTo>
                    <a:pt x="3329" y="3863"/>
                  </a:lnTo>
                  <a:close/>
                  <a:moveTo>
                    <a:pt x="2867" y="4054"/>
                  </a:moveTo>
                  <a:cubicBezTo>
                    <a:pt x="2859" y="4055"/>
                    <a:pt x="2851" y="4056"/>
                    <a:pt x="2843" y="4057"/>
                  </a:cubicBezTo>
                  <a:lnTo>
                    <a:pt x="2867" y="4057"/>
                  </a:lnTo>
                  <a:lnTo>
                    <a:pt x="2867" y="4054"/>
                  </a:lnTo>
                  <a:close/>
                  <a:moveTo>
                    <a:pt x="2406" y="3960"/>
                  </a:moveTo>
                  <a:cubicBezTo>
                    <a:pt x="2284" y="3984"/>
                    <a:pt x="2163" y="4008"/>
                    <a:pt x="2041" y="4033"/>
                  </a:cubicBezTo>
                  <a:lnTo>
                    <a:pt x="2017" y="3984"/>
                  </a:lnTo>
                  <a:lnTo>
                    <a:pt x="1871" y="4033"/>
                  </a:lnTo>
                  <a:cubicBezTo>
                    <a:pt x="1944" y="4178"/>
                    <a:pt x="2017" y="4324"/>
                    <a:pt x="2090" y="4446"/>
                  </a:cubicBezTo>
                  <a:lnTo>
                    <a:pt x="2211" y="4373"/>
                  </a:lnTo>
                  <a:cubicBezTo>
                    <a:pt x="2163" y="4300"/>
                    <a:pt x="2138" y="4227"/>
                    <a:pt x="2090" y="4178"/>
                  </a:cubicBezTo>
                  <a:cubicBezTo>
                    <a:pt x="2211" y="4130"/>
                    <a:pt x="2333" y="4130"/>
                    <a:pt x="2430" y="4106"/>
                  </a:cubicBezTo>
                  <a:lnTo>
                    <a:pt x="2406" y="3960"/>
                  </a:lnTo>
                  <a:close/>
                  <a:moveTo>
                    <a:pt x="1531" y="4178"/>
                  </a:moveTo>
                  <a:cubicBezTo>
                    <a:pt x="1385" y="4227"/>
                    <a:pt x="1240" y="4300"/>
                    <a:pt x="1118" y="4349"/>
                  </a:cubicBezTo>
                  <a:lnTo>
                    <a:pt x="1185" y="4483"/>
                  </a:lnTo>
                  <a:lnTo>
                    <a:pt x="1185" y="4483"/>
                  </a:lnTo>
                  <a:cubicBezTo>
                    <a:pt x="1303" y="4416"/>
                    <a:pt x="1441" y="4370"/>
                    <a:pt x="1580" y="4324"/>
                  </a:cubicBezTo>
                  <a:lnTo>
                    <a:pt x="1531" y="4178"/>
                  </a:lnTo>
                  <a:close/>
                  <a:moveTo>
                    <a:pt x="1185" y="4483"/>
                  </a:moveTo>
                  <a:lnTo>
                    <a:pt x="1185" y="4483"/>
                  </a:lnTo>
                  <a:cubicBezTo>
                    <a:pt x="1179" y="4487"/>
                    <a:pt x="1173" y="4491"/>
                    <a:pt x="1167" y="4494"/>
                  </a:cubicBezTo>
                  <a:lnTo>
                    <a:pt x="1191" y="4494"/>
                  </a:lnTo>
                  <a:lnTo>
                    <a:pt x="1185" y="4483"/>
                  </a:lnTo>
                  <a:close/>
                  <a:moveTo>
                    <a:pt x="3426" y="4203"/>
                  </a:moveTo>
                  <a:cubicBezTo>
                    <a:pt x="3377" y="4324"/>
                    <a:pt x="3304" y="4446"/>
                    <a:pt x="3207" y="4519"/>
                  </a:cubicBezTo>
                  <a:lnTo>
                    <a:pt x="3304" y="4640"/>
                  </a:lnTo>
                  <a:cubicBezTo>
                    <a:pt x="3426" y="4543"/>
                    <a:pt x="3499" y="4397"/>
                    <a:pt x="3572" y="4251"/>
                  </a:cubicBezTo>
                  <a:lnTo>
                    <a:pt x="3426" y="4203"/>
                  </a:lnTo>
                  <a:close/>
                  <a:moveTo>
                    <a:pt x="2478" y="4664"/>
                  </a:moveTo>
                  <a:lnTo>
                    <a:pt x="2406" y="4786"/>
                  </a:lnTo>
                  <a:cubicBezTo>
                    <a:pt x="2503" y="4859"/>
                    <a:pt x="2624" y="4883"/>
                    <a:pt x="2746" y="4883"/>
                  </a:cubicBezTo>
                  <a:lnTo>
                    <a:pt x="2891" y="4883"/>
                  </a:lnTo>
                  <a:lnTo>
                    <a:pt x="2867" y="4737"/>
                  </a:lnTo>
                  <a:cubicBezTo>
                    <a:pt x="2831" y="4743"/>
                    <a:pt x="2796" y="4746"/>
                    <a:pt x="2762" y="4746"/>
                  </a:cubicBezTo>
                  <a:cubicBezTo>
                    <a:pt x="2661" y="4746"/>
                    <a:pt x="2570" y="4719"/>
                    <a:pt x="2478" y="4664"/>
                  </a:cubicBezTo>
                  <a:close/>
                  <a:moveTo>
                    <a:pt x="705" y="4616"/>
                  </a:moveTo>
                  <a:cubicBezTo>
                    <a:pt x="584" y="4713"/>
                    <a:pt x="486" y="4810"/>
                    <a:pt x="389" y="4932"/>
                  </a:cubicBezTo>
                  <a:lnTo>
                    <a:pt x="486" y="5004"/>
                  </a:lnTo>
                  <a:lnTo>
                    <a:pt x="486" y="5029"/>
                  </a:lnTo>
                  <a:cubicBezTo>
                    <a:pt x="584" y="4907"/>
                    <a:pt x="681" y="4810"/>
                    <a:pt x="802" y="4737"/>
                  </a:cubicBezTo>
                  <a:lnTo>
                    <a:pt x="705" y="4616"/>
                  </a:lnTo>
                  <a:close/>
                  <a:moveTo>
                    <a:pt x="146" y="5320"/>
                  </a:moveTo>
                  <a:cubicBezTo>
                    <a:pt x="74" y="5466"/>
                    <a:pt x="49" y="5612"/>
                    <a:pt x="25" y="5757"/>
                  </a:cubicBezTo>
                  <a:lnTo>
                    <a:pt x="171" y="5782"/>
                  </a:lnTo>
                  <a:cubicBezTo>
                    <a:pt x="171" y="5636"/>
                    <a:pt x="219" y="5515"/>
                    <a:pt x="268" y="5369"/>
                  </a:cubicBezTo>
                  <a:lnTo>
                    <a:pt x="146" y="5320"/>
                  </a:lnTo>
                  <a:close/>
                  <a:moveTo>
                    <a:pt x="1" y="6219"/>
                  </a:moveTo>
                  <a:cubicBezTo>
                    <a:pt x="25" y="6389"/>
                    <a:pt x="49" y="6535"/>
                    <a:pt x="98" y="6681"/>
                  </a:cubicBezTo>
                  <a:lnTo>
                    <a:pt x="219" y="6656"/>
                  </a:lnTo>
                  <a:cubicBezTo>
                    <a:pt x="195" y="6511"/>
                    <a:pt x="171" y="6365"/>
                    <a:pt x="171" y="6219"/>
                  </a:cubicBezTo>
                  <a:close/>
                  <a:moveTo>
                    <a:pt x="341" y="7045"/>
                  </a:moveTo>
                  <a:lnTo>
                    <a:pt x="219" y="7118"/>
                  </a:lnTo>
                  <a:cubicBezTo>
                    <a:pt x="268" y="7239"/>
                    <a:pt x="316" y="7385"/>
                    <a:pt x="389" y="7531"/>
                  </a:cubicBezTo>
                  <a:lnTo>
                    <a:pt x="535" y="7458"/>
                  </a:lnTo>
                  <a:cubicBezTo>
                    <a:pt x="462" y="7312"/>
                    <a:pt x="414" y="7191"/>
                    <a:pt x="341" y="7045"/>
                  </a:cubicBezTo>
                  <a:close/>
                  <a:moveTo>
                    <a:pt x="729" y="7871"/>
                  </a:moveTo>
                  <a:lnTo>
                    <a:pt x="608" y="7944"/>
                  </a:lnTo>
                  <a:lnTo>
                    <a:pt x="632" y="7992"/>
                  </a:lnTo>
                  <a:cubicBezTo>
                    <a:pt x="705" y="8114"/>
                    <a:pt x="778" y="8211"/>
                    <a:pt x="827" y="8308"/>
                  </a:cubicBezTo>
                  <a:lnTo>
                    <a:pt x="948" y="8235"/>
                  </a:lnTo>
                  <a:cubicBezTo>
                    <a:pt x="899" y="8138"/>
                    <a:pt x="827" y="8041"/>
                    <a:pt x="778" y="7920"/>
                  </a:cubicBezTo>
                  <a:lnTo>
                    <a:pt x="729" y="7871"/>
                  </a:lnTo>
                  <a:close/>
                  <a:moveTo>
                    <a:pt x="1191" y="8600"/>
                  </a:moveTo>
                  <a:lnTo>
                    <a:pt x="1069" y="8673"/>
                  </a:lnTo>
                  <a:cubicBezTo>
                    <a:pt x="1191" y="8794"/>
                    <a:pt x="1288" y="8915"/>
                    <a:pt x="1385" y="9037"/>
                  </a:cubicBezTo>
                  <a:lnTo>
                    <a:pt x="1482" y="8915"/>
                  </a:lnTo>
                  <a:cubicBezTo>
                    <a:pt x="1385" y="8818"/>
                    <a:pt x="1288" y="8697"/>
                    <a:pt x="1191" y="8600"/>
                  </a:cubicBezTo>
                  <a:close/>
                  <a:moveTo>
                    <a:pt x="1798" y="9231"/>
                  </a:moveTo>
                  <a:lnTo>
                    <a:pt x="1701" y="9353"/>
                  </a:lnTo>
                  <a:cubicBezTo>
                    <a:pt x="1823" y="9450"/>
                    <a:pt x="1944" y="9547"/>
                    <a:pt x="2065" y="9644"/>
                  </a:cubicBezTo>
                  <a:lnTo>
                    <a:pt x="2138" y="9523"/>
                  </a:lnTo>
                  <a:cubicBezTo>
                    <a:pt x="2017" y="9426"/>
                    <a:pt x="1920" y="9328"/>
                    <a:pt x="1798" y="9231"/>
                  </a:cubicBezTo>
                  <a:close/>
                  <a:moveTo>
                    <a:pt x="5029" y="9328"/>
                  </a:moveTo>
                  <a:cubicBezTo>
                    <a:pt x="4981" y="9328"/>
                    <a:pt x="4932" y="9328"/>
                    <a:pt x="4908" y="9353"/>
                  </a:cubicBezTo>
                  <a:lnTo>
                    <a:pt x="4932" y="9499"/>
                  </a:lnTo>
                  <a:lnTo>
                    <a:pt x="5053" y="9499"/>
                  </a:lnTo>
                  <a:cubicBezTo>
                    <a:pt x="5029" y="9523"/>
                    <a:pt x="5005" y="9547"/>
                    <a:pt x="4981" y="9571"/>
                  </a:cubicBezTo>
                  <a:lnTo>
                    <a:pt x="5078" y="9693"/>
                  </a:lnTo>
                  <a:cubicBezTo>
                    <a:pt x="5151" y="9644"/>
                    <a:pt x="5199" y="9571"/>
                    <a:pt x="5223" y="9474"/>
                  </a:cubicBezTo>
                  <a:cubicBezTo>
                    <a:pt x="5223" y="9450"/>
                    <a:pt x="5199" y="9328"/>
                    <a:pt x="5029" y="9328"/>
                  </a:cubicBezTo>
                  <a:close/>
                  <a:moveTo>
                    <a:pt x="2527" y="9717"/>
                  </a:moveTo>
                  <a:lnTo>
                    <a:pt x="2478" y="9863"/>
                  </a:lnTo>
                  <a:cubicBezTo>
                    <a:pt x="2600" y="9936"/>
                    <a:pt x="2746" y="9984"/>
                    <a:pt x="2891" y="10033"/>
                  </a:cubicBezTo>
                  <a:lnTo>
                    <a:pt x="2940" y="9887"/>
                  </a:lnTo>
                  <a:cubicBezTo>
                    <a:pt x="2794" y="9839"/>
                    <a:pt x="2673" y="9790"/>
                    <a:pt x="2527" y="9717"/>
                  </a:cubicBezTo>
                  <a:close/>
                  <a:moveTo>
                    <a:pt x="4470" y="9596"/>
                  </a:moveTo>
                  <a:cubicBezTo>
                    <a:pt x="4373" y="9693"/>
                    <a:pt x="4300" y="9814"/>
                    <a:pt x="4276" y="9936"/>
                  </a:cubicBezTo>
                  <a:lnTo>
                    <a:pt x="4203" y="9936"/>
                  </a:lnTo>
                  <a:lnTo>
                    <a:pt x="4252" y="10082"/>
                  </a:lnTo>
                  <a:lnTo>
                    <a:pt x="4373" y="10057"/>
                  </a:lnTo>
                  <a:cubicBezTo>
                    <a:pt x="4495" y="10033"/>
                    <a:pt x="4592" y="9984"/>
                    <a:pt x="4689" y="9960"/>
                  </a:cubicBezTo>
                  <a:lnTo>
                    <a:pt x="4616" y="9814"/>
                  </a:lnTo>
                  <a:lnTo>
                    <a:pt x="4446" y="9887"/>
                  </a:lnTo>
                  <a:cubicBezTo>
                    <a:pt x="4495" y="9814"/>
                    <a:pt x="4519" y="9766"/>
                    <a:pt x="4568" y="9717"/>
                  </a:cubicBezTo>
                  <a:lnTo>
                    <a:pt x="4470" y="9596"/>
                  </a:lnTo>
                  <a:close/>
                  <a:moveTo>
                    <a:pt x="3353" y="9984"/>
                  </a:moveTo>
                  <a:lnTo>
                    <a:pt x="3329" y="10130"/>
                  </a:lnTo>
                  <a:cubicBezTo>
                    <a:pt x="3450" y="10130"/>
                    <a:pt x="3547" y="10154"/>
                    <a:pt x="3669" y="10154"/>
                  </a:cubicBezTo>
                  <a:lnTo>
                    <a:pt x="3790" y="10154"/>
                  </a:lnTo>
                  <a:lnTo>
                    <a:pt x="3790" y="9984"/>
                  </a:lnTo>
                  <a:cubicBezTo>
                    <a:pt x="3742" y="9992"/>
                    <a:pt x="3693" y="9995"/>
                    <a:pt x="3644" y="9995"/>
                  </a:cubicBezTo>
                  <a:cubicBezTo>
                    <a:pt x="3547" y="9995"/>
                    <a:pt x="3450" y="9984"/>
                    <a:pt x="3353" y="9984"/>
                  </a:cubicBezTo>
                  <a:close/>
                  <a:moveTo>
                    <a:pt x="4203" y="10494"/>
                  </a:moveTo>
                  <a:cubicBezTo>
                    <a:pt x="4227" y="10640"/>
                    <a:pt x="4252" y="10810"/>
                    <a:pt x="4325" y="10956"/>
                  </a:cubicBezTo>
                  <a:lnTo>
                    <a:pt x="4446" y="10907"/>
                  </a:lnTo>
                  <a:cubicBezTo>
                    <a:pt x="4398" y="10786"/>
                    <a:pt x="4373" y="10640"/>
                    <a:pt x="4349" y="10494"/>
                  </a:cubicBezTo>
                  <a:close/>
                  <a:moveTo>
                    <a:pt x="4665" y="11248"/>
                  </a:moveTo>
                  <a:lnTo>
                    <a:pt x="4543" y="11345"/>
                  </a:lnTo>
                  <a:cubicBezTo>
                    <a:pt x="4640" y="11466"/>
                    <a:pt x="4762" y="11563"/>
                    <a:pt x="4883" y="11661"/>
                  </a:cubicBezTo>
                  <a:lnTo>
                    <a:pt x="4981" y="11563"/>
                  </a:lnTo>
                  <a:cubicBezTo>
                    <a:pt x="4859" y="11466"/>
                    <a:pt x="4762" y="11369"/>
                    <a:pt x="4665" y="11248"/>
                  </a:cubicBezTo>
                  <a:close/>
                  <a:moveTo>
                    <a:pt x="5345" y="11733"/>
                  </a:moveTo>
                  <a:lnTo>
                    <a:pt x="5296" y="11855"/>
                  </a:lnTo>
                  <a:cubicBezTo>
                    <a:pt x="5442" y="11928"/>
                    <a:pt x="5588" y="11952"/>
                    <a:pt x="5758" y="11976"/>
                  </a:cubicBezTo>
                  <a:lnTo>
                    <a:pt x="5758" y="11831"/>
                  </a:lnTo>
                  <a:cubicBezTo>
                    <a:pt x="5636" y="11806"/>
                    <a:pt x="5491" y="11782"/>
                    <a:pt x="5345" y="11733"/>
                  </a:cubicBezTo>
                  <a:close/>
                  <a:moveTo>
                    <a:pt x="6632" y="11758"/>
                  </a:moveTo>
                  <a:cubicBezTo>
                    <a:pt x="6487" y="11782"/>
                    <a:pt x="6365" y="11806"/>
                    <a:pt x="6219" y="11831"/>
                  </a:cubicBezTo>
                  <a:lnTo>
                    <a:pt x="6219" y="11976"/>
                  </a:lnTo>
                  <a:cubicBezTo>
                    <a:pt x="6365" y="11952"/>
                    <a:pt x="6511" y="11928"/>
                    <a:pt x="6681" y="11879"/>
                  </a:cubicBezTo>
                  <a:lnTo>
                    <a:pt x="6632" y="11758"/>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6" name="Google Shape;786;p18"/>
          <p:cNvGrpSpPr/>
          <p:nvPr/>
        </p:nvGrpSpPr>
        <p:grpSpPr>
          <a:xfrm>
            <a:off x="8463951" y="3094293"/>
            <a:ext cx="1277992" cy="1010253"/>
            <a:chOff x="855987" y="2204128"/>
            <a:chExt cx="1217483" cy="962421"/>
          </a:xfrm>
        </p:grpSpPr>
        <p:grpSp>
          <p:nvGrpSpPr>
            <p:cNvPr id="787" name="Google Shape;787;p18"/>
            <p:cNvGrpSpPr/>
            <p:nvPr/>
          </p:nvGrpSpPr>
          <p:grpSpPr>
            <a:xfrm>
              <a:off x="855987" y="2204128"/>
              <a:ext cx="1146639" cy="962421"/>
              <a:chOff x="958238" y="2157575"/>
              <a:chExt cx="1115191" cy="936025"/>
            </a:xfrm>
          </p:grpSpPr>
          <p:sp>
            <p:nvSpPr>
              <p:cNvPr id="788" name="Google Shape;788;p18"/>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8"/>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8"/>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8"/>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8"/>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8"/>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4" name="Google Shape;794;p18"/>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5" name="Google Shape;795;p18"/>
          <p:cNvGrpSpPr/>
          <p:nvPr/>
        </p:nvGrpSpPr>
        <p:grpSpPr>
          <a:xfrm rot="10800000">
            <a:off x="3577128" y="-256770"/>
            <a:ext cx="1590405" cy="693261"/>
            <a:chOff x="3965010" y="571479"/>
            <a:chExt cx="1651683" cy="719972"/>
          </a:xfrm>
        </p:grpSpPr>
        <p:grpSp>
          <p:nvGrpSpPr>
            <p:cNvPr id="796" name="Google Shape;796;p18"/>
            <p:cNvGrpSpPr/>
            <p:nvPr/>
          </p:nvGrpSpPr>
          <p:grpSpPr>
            <a:xfrm>
              <a:off x="3965010" y="571479"/>
              <a:ext cx="1446820" cy="719972"/>
              <a:chOff x="3953250" y="571500"/>
              <a:chExt cx="1383325" cy="766825"/>
            </a:xfrm>
          </p:grpSpPr>
          <p:grpSp>
            <p:nvGrpSpPr>
              <p:cNvPr id="797" name="Google Shape;797;p18"/>
              <p:cNvGrpSpPr/>
              <p:nvPr/>
            </p:nvGrpSpPr>
            <p:grpSpPr>
              <a:xfrm>
                <a:off x="3953250" y="571500"/>
                <a:ext cx="1383166" cy="669650"/>
                <a:chOff x="897088" y="2374675"/>
                <a:chExt cx="1383166" cy="669650"/>
              </a:xfrm>
            </p:grpSpPr>
            <p:sp>
              <p:nvSpPr>
                <p:cNvPr id="798" name="Google Shape;798;p18"/>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8"/>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8"/>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18"/>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2" name="Google Shape;802;p18"/>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3" name="Google Shape;803;p18"/>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2">
  <p:cSld name="TITLE_ONLY_1_1">
    <p:bg>
      <p:bgPr>
        <a:blipFill>
          <a:blip r:embed="rId2">
            <a:alphaModFix/>
          </a:blip>
          <a:stretch>
            <a:fillRect/>
          </a:stretch>
        </a:blipFill>
        <a:effectLst/>
      </p:bgPr>
    </p:bg>
    <p:spTree>
      <p:nvGrpSpPr>
        <p:cNvPr id="1" name="Shape 804"/>
        <p:cNvGrpSpPr/>
        <p:nvPr/>
      </p:nvGrpSpPr>
      <p:grpSpPr>
        <a:xfrm>
          <a:off x="0" y="0"/>
          <a:ext cx="0" cy="0"/>
          <a:chOff x="0" y="0"/>
          <a:chExt cx="0" cy="0"/>
        </a:xfrm>
      </p:grpSpPr>
      <p:sp>
        <p:nvSpPr>
          <p:cNvPr id="805" name="Google Shape;805;p19"/>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806" name="Google Shape;806;p19"/>
          <p:cNvGrpSpPr/>
          <p:nvPr/>
        </p:nvGrpSpPr>
        <p:grpSpPr>
          <a:xfrm>
            <a:off x="8460808" y="926675"/>
            <a:ext cx="1025973" cy="811032"/>
            <a:chOff x="855987" y="2204128"/>
            <a:chExt cx="1217483" cy="962421"/>
          </a:xfrm>
        </p:grpSpPr>
        <p:grpSp>
          <p:nvGrpSpPr>
            <p:cNvPr id="807" name="Google Shape;807;p19"/>
            <p:cNvGrpSpPr/>
            <p:nvPr/>
          </p:nvGrpSpPr>
          <p:grpSpPr>
            <a:xfrm>
              <a:off x="855987" y="2204128"/>
              <a:ext cx="1146639" cy="962421"/>
              <a:chOff x="958238" y="2157575"/>
              <a:chExt cx="1115191" cy="936025"/>
            </a:xfrm>
          </p:grpSpPr>
          <p:sp>
            <p:nvSpPr>
              <p:cNvPr id="808" name="Google Shape;808;p19"/>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19"/>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9"/>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19"/>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19"/>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9"/>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4" name="Google Shape;814;p19"/>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5" name="Google Shape;815;p19"/>
          <p:cNvGrpSpPr/>
          <p:nvPr/>
        </p:nvGrpSpPr>
        <p:grpSpPr>
          <a:xfrm rot="3617422">
            <a:off x="59341" y="4604956"/>
            <a:ext cx="639248" cy="382014"/>
            <a:chOff x="1202177" y="4613417"/>
            <a:chExt cx="528376" cy="315757"/>
          </a:xfrm>
        </p:grpSpPr>
        <p:sp>
          <p:nvSpPr>
            <p:cNvPr id="816" name="Google Shape;816;p19"/>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19"/>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19"/>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9"/>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19"/>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19"/>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2" name="Google Shape;822;p19"/>
          <p:cNvGrpSpPr/>
          <p:nvPr/>
        </p:nvGrpSpPr>
        <p:grpSpPr>
          <a:xfrm>
            <a:off x="8460810" y="4194779"/>
            <a:ext cx="666115" cy="973447"/>
            <a:chOff x="-1047799" y="3300294"/>
            <a:chExt cx="439014" cy="641607"/>
          </a:xfrm>
        </p:grpSpPr>
        <p:sp>
          <p:nvSpPr>
            <p:cNvPr id="823" name="Google Shape;823;p19"/>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9"/>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19"/>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19"/>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19"/>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9"/>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9"/>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9"/>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9"/>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9"/>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9"/>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9"/>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9"/>
            <p:cNvSpPr/>
            <p:nvPr/>
          </p:nvSpPr>
          <p:spPr>
            <a:xfrm>
              <a:off x="-945691" y="3813429"/>
              <a:ext cx="336905" cy="128472"/>
            </a:xfrm>
            <a:custGeom>
              <a:avLst/>
              <a:gdLst/>
              <a:ahLst/>
              <a:cxnLst/>
              <a:rect l="l" t="t" r="r" b="b"/>
              <a:pathLst>
                <a:path w="4484" h="1710" extrusionOk="0">
                  <a:moveTo>
                    <a:pt x="3927" y="0"/>
                  </a:moveTo>
                  <a:cubicBezTo>
                    <a:pt x="3752" y="0"/>
                    <a:pt x="3511" y="705"/>
                    <a:pt x="3511" y="705"/>
                  </a:cubicBezTo>
                  <a:cubicBezTo>
                    <a:pt x="3341" y="510"/>
                    <a:pt x="3147" y="316"/>
                    <a:pt x="2928" y="146"/>
                  </a:cubicBezTo>
                  <a:cubicBezTo>
                    <a:pt x="2885" y="106"/>
                    <a:pt x="2847" y="89"/>
                    <a:pt x="2812" y="89"/>
                  </a:cubicBezTo>
                  <a:cubicBezTo>
                    <a:pt x="2594" y="89"/>
                    <a:pt x="2540" y="778"/>
                    <a:pt x="2540" y="778"/>
                  </a:cubicBezTo>
                  <a:cubicBezTo>
                    <a:pt x="2540" y="778"/>
                    <a:pt x="2103" y="268"/>
                    <a:pt x="1957" y="49"/>
                  </a:cubicBezTo>
                  <a:cubicBezTo>
                    <a:pt x="1944" y="34"/>
                    <a:pt x="1928" y="27"/>
                    <a:pt x="1910" y="27"/>
                  </a:cubicBezTo>
                  <a:cubicBezTo>
                    <a:pt x="1697" y="27"/>
                    <a:pt x="1179" y="1021"/>
                    <a:pt x="1179" y="1021"/>
                  </a:cubicBezTo>
                  <a:cubicBezTo>
                    <a:pt x="1082" y="729"/>
                    <a:pt x="912" y="438"/>
                    <a:pt x="669" y="219"/>
                  </a:cubicBezTo>
                  <a:cubicBezTo>
                    <a:pt x="649" y="206"/>
                    <a:pt x="628" y="200"/>
                    <a:pt x="607" y="200"/>
                  </a:cubicBezTo>
                  <a:cubicBezTo>
                    <a:pt x="308" y="200"/>
                    <a:pt x="0" y="1424"/>
                    <a:pt x="159" y="1628"/>
                  </a:cubicBezTo>
                  <a:cubicBezTo>
                    <a:pt x="206" y="1688"/>
                    <a:pt x="548" y="1709"/>
                    <a:pt x="1022" y="1709"/>
                  </a:cubicBezTo>
                  <a:cubicBezTo>
                    <a:pt x="2286" y="1709"/>
                    <a:pt x="4483" y="1555"/>
                    <a:pt x="4483" y="1555"/>
                  </a:cubicBezTo>
                  <a:cubicBezTo>
                    <a:pt x="4362" y="1045"/>
                    <a:pt x="4192" y="535"/>
                    <a:pt x="3997" y="49"/>
                  </a:cubicBezTo>
                  <a:cubicBezTo>
                    <a:pt x="3976" y="15"/>
                    <a:pt x="3952" y="0"/>
                    <a:pt x="39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6" name="Google Shape;836;p19"/>
          <p:cNvGrpSpPr/>
          <p:nvPr/>
        </p:nvGrpSpPr>
        <p:grpSpPr>
          <a:xfrm rot="10800000">
            <a:off x="-220997" y="-221970"/>
            <a:ext cx="1590405" cy="693261"/>
            <a:chOff x="3965010" y="571479"/>
            <a:chExt cx="1651683" cy="719972"/>
          </a:xfrm>
        </p:grpSpPr>
        <p:grpSp>
          <p:nvGrpSpPr>
            <p:cNvPr id="837" name="Google Shape;837;p19"/>
            <p:cNvGrpSpPr/>
            <p:nvPr/>
          </p:nvGrpSpPr>
          <p:grpSpPr>
            <a:xfrm>
              <a:off x="3965010" y="571479"/>
              <a:ext cx="1446820" cy="719972"/>
              <a:chOff x="3953250" y="571500"/>
              <a:chExt cx="1383325" cy="766825"/>
            </a:xfrm>
          </p:grpSpPr>
          <p:grpSp>
            <p:nvGrpSpPr>
              <p:cNvPr id="838" name="Google Shape;838;p19"/>
              <p:cNvGrpSpPr/>
              <p:nvPr/>
            </p:nvGrpSpPr>
            <p:grpSpPr>
              <a:xfrm>
                <a:off x="3953250" y="571500"/>
                <a:ext cx="1383166" cy="669650"/>
                <a:chOff x="897088" y="2374675"/>
                <a:chExt cx="1383166" cy="669650"/>
              </a:xfrm>
            </p:grpSpPr>
            <p:sp>
              <p:nvSpPr>
                <p:cNvPr id="839" name="Google Shape;839;p19"/>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9"/>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9"/>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9"/>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3" name="Google Shape;843;p19"/>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4" name="Google Shape;844;p19"/>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5" name="Google Shape;845;p19"/>
          <p:cNvGrpSpPr/>
          <p:nvPr/>
        </p:nvGrpSpPr>
        <p:grpSpPr>
          <a:xfrm rot="-2839265" flipH="1">
            <a:off x="7818980" y="-170365"/>
            <a:ext cx="799290" cy="1039885"/>
            <a:chOff x="4318023" y="4113296"/>
            <a:chExt cx="716422" cy="932073"/>
          </a:xfrm>
        </p:grpSpPr>
        <p:sp>
          <p:nvSpPr>
            <p:cNvPr id="846" name="Google Shape;846;p19"/>
            <p:cNvSpPr/>
            <p:nvPr/>
          </p:nvSpPr>
          <p:spPr>
            <a:xfrm>
              <a:off x="4842115" y="4245779"/>
              <a:ext cx="192329" cy="205812"/>
            </a:xfrm>
            <a:custGeom>
              <a:avLst/>
              <a:gdLst/>
              <a:ahLst/>
              <a:cxnLst/>
              <a:rect l="l" t="t" r="r" b="b"/>
              <a:pathLst>
                <a:path w="2211" h="2366" extrusionOk="0">
                  <a:moveTo>
                    <a:pt x="1579" y="179"/>
                  </a:moveTo>
                  <a:cubicBezTo>
                    <a:pt x="1798" y="179"/>
                    <a:pt x="1943" y="252"/>
                    <a:pt x="1992" y="422"/>
                  </a:cubicBezTo>
                  <a:cubicBezTo>
                    <a:pt x="2041" y="519"/>
                    <a:pt x="2016" y="616"/>
                    <a:pt x="1968" y="689"/>
                  </a:cubicBezTo>
                  <a:cubicBezTo>
                    <a:pt x="1798" y="908"/>
                    <a:pt x="1239" y="1005"/>
                    <a:pt x="802" y="1005"/>
                  </a:cubicBezTo>
                  <a:lnTo>
                    <a:pt x="777" y="1005"/>
                  </a:lnTo>
                  <a:cubicBezTo>
                    <a:pt x="705" y="1005"/>
                    <a:pt x="680" y="1054"/>
                    <a:pt x="705" y="1127"/>
                  </a:cubicBezTo>
                  <a:cubicBezTo>
                    <a:pt x="802" y="1321"/>
                    <a:pt x="1045" y="1904"/>
                    <a:pt x="826" y="2171"/>
                  </a:cubicBezTo>
                  <a:cubicBezTo>
                    <a:pt x="802" y="2195"/>
                    <a:pt x="777" y="2195"/>
                    <a:pt x="777" y="2195"/>
                  </a:cubicBezTo>
                  <a:cubicBezTo>
                    <a:pt x="632" y="2195"/>
                    <a:pt x="364" y="1782"/>
                    <a:pt x="170" y="1369"/>
                  </a:cubicBezTo>
                  <a:lnTo>
                    <a:pt x="486" y="495"/>
                  </a:lnTo>
                  <a:cubicBezTo>
                    <a:pt x="826" y="325"/>
                    <a:pt x="1190" y="203"/>
                    <a:pt x="1579" y="179"/>
                  </a:cubicBezTo>
                  <a:close/>
                  <a:moveTo>
                    <a:pt x="1663" y="1"/>
                  </a:moveTo>
                  <a:cubicBezTo>
                    <a:pt x="1635" y="1"/>
                    <a:pt x="1607" y="4"/>
                    <a:pt x="1579" y="9"/>
                  </a:cubicBezTo>
                  <a:cubicBezTo>
                    <a:pt x="1142" y="33"/>
                    <a:pt x="753" y="155"/>
                    <a:pt x="389" y="349"/>
                  </a:cubicBezTo>
                  <a:cubicBezTo>
                    <a:pt x="364" y="374"/>
                    <a:pt x="340" y="374"/>
                    <a:pt x="340" y="398"/>
                  </a:cubicBezTo>
                  <a:lnTo>
                    <a:pt x="0" y="1345"/>
                  </a:lnTo>
                  <a:cubicBezTo>
                    <a:pt x="0" y="1345"/>
                    <a:pt x="0" y="1369"/>
                    <a:pt x="0" y="1394"/>
                  </a:cubicBezTo>
                  <a:cubicBezTo>
                    <a:pt x="73" y="1564"/>
                    <a:pt x="437" y="2365"/>
                    <a:pt x="777" y="2365"/>
                  </a:cubicBezTo>
                  <a:cubicBezTo>
                    <a:pt x="850" y="2365"/>
                    <a:pt x="923" y="2341"/>
                    <a:pt x="972" y="2268"/>
                  </a:cubicBezTo>
                  <a:cubicBezTo>
                    <a:pt x="1215" y="1953"/>
                    <a:pt x="1020" y="1394"/>
                    <a:pt x="899" y="1151"/>
                  </a:cubicBezTo>
                  <a:cubicBezTo>
                    <a:pt x="1215" y="1151"/>
                    <a:pt x="1871" y="1102"/>
                    <a:pt x="2089" y="786"/>
                  </a:cubicBezTo>
                  <a:cubicBezTo>
                    <a:pt x="2186" y="665"/>
                    <a:pt x="2211" y="519"/>
                    <a:pt x="2162" y="374"/>
                  </a:cubicBezTo>
                  <a:cubicBezTo>
                    <a:pt x="2076" y="159"/>
                    <a:pt x="1876"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9"/>
            <p:cNvSpPr/>
            <p:nvPr/>
          </p:nvSpPr>
          <p:spPr>
            <a:xfrm>
              <a:off x="4730077" y="4175144"/>
              <a:ext cx="156491" cy="223645"/>
            </a:xfrm>
            <a:custGeom>
              <a:avLst/>
              <a:gdLst/>
              <a:ahLst/>
              <a:cxnLst/>
              <a:rect l="l" t="t" r="r" b="b"/>
              <a:pathLst>
                <a:path w="1799" h="2571" extrusionOk="0">
                  <a:moveTo>
                    <a:pt x="649" y="0"/>
                  </a:moveTo>
                  <a:cubicBezTo>
                    <a:pt x="597" y="0"/>
                    <a:pt x="542" y="6"/>
                    <a:pt x="486" y="19"/>
                  </a:cubicBezTo>
                  <a:cubicBezTo>
                    <a:pt x="365" y="44"/>
                    <a:pt x="244" y="141"/>
                    <a:pt x="195" y="262"/>
                  </a:cubicBezTo>
                  <a:cubicBezTo>
                    <a:pt x="98" y="602"/>
                    <a:pt x="511" y="1113"/>
                    <a:pt x="827" y="1501"/>
                  </a:cubicBezTo>
                  <a:cubicBezTo>
                    <a:pt x="632" y="1574"/>
                    <a:pt x="462" y="1671"/>
                    <a:pt x="292" y="1793"/>
                  </a:cubicBezTo>
                  <a:cubicBezTo>
                    <a:pt x="122" y="1890"/>
                    <a:pt x="1" y="2109"/>
                    <a:pt x="49" y="2327"/>
                  </a:cubicBezTo>
                  <a:cubicBezTo>
                    <a:pt x="49" y="2400"/>
                    <a:pt x="122" y="2497"/>
                    <a:pt x="195" y="2522"/>
                  </a:cubicBezTo>
                  <a:cubicBezTo>
                    <a:pt x="268" y="2546"/>
                    <a:pt x="341" y="2570"/>
                    <a:pt x="414" y="2570"/>
                  </a:cubicBezTo>
                  <a:cubicBezTo>
                    <a:pt x="754" y="2522"/>
                    <a:pt x="1094" y="2424"/>
                    <a:pt x="1410" y="2254"/>
                  </a:cubicBezTo>
                  <a:cubicBezTo>
                    <a:pt x="1458" y="2230"/>
                    <a:pt x="1458" y="2181"/>
                    <a:pt x="1434" y="2133"/>
                  </a:cubicBezTo>
                  <a:cubicBezTo>
                    <a:pt x="1434" y="2116"/>
                    <a:pt x="1397" y="2099"/>
                    <a:pt x="1367" y="2099"/>
                  </a:cubicBezTo>
                  <a:cubicBezTo>
                    <a:pt x="1355" y="2099"/>
                    <a:pt x="1344" y="2101"/>
                    <a:pt x="1337" y="2109"/>
                  </a:cubicBezTo>
                  <a:cubicBezTo>
                    <a:pt x="1075" y="2229"/>
                    <a:pt x="664" y="2400"/>
                    <a:pt x="406" y="2400"/>
                  </a:cubicBezTo>
                  <a:cubicBezTo>
                    <a:pt x="352" y="2400"/>
                    <a:pt x="305" y="2393"/>
                    <a:pt x="268" y="2376"/>
                  </a:cubicBezTo>
                  <a:cubicBezTo>
                    <a:pt x="244" y="2352"/>
                    <a:pt x="219" y="2327"/>
                    <a:pt x="195" y="2279"/>
                  </a:cubicBezTo>
                  <a:cubicBezTo>
                    <a:pt x="195" y="2206"/>
                    <a:pt x="219" y="2109"/>
                    <a:pt x="268" y="2036"/>
                  </a:cubicBezTo>
                  <a:cubicBezTo>
                    <a:pt x="462" y="1841"/>
                    <a:pt x="705" y="1696"/>
                    <a:pt x="972" y="1647"/>
                  </a:cubicBezTo>
                  <a:cubicBezTo>
                    <a:pt x="997" y="1647"/>
                    <a:pt x="1021" y="1623"/>
                    <a:pt x="1045" y="1598"/>
                  </a:cubicBezTo>
                  <a:cubicBezTo>
                    <a:pt x="1094" y="1550"/>
                    <a:pt x="1069" y="1526"/>
                    <a:pt x="997" y="1428"/>
                  </a:cubicBezTo>
                  <a:cubicBezTo>
                    <a:pt x="389" y="724"/>
                    <a:pt x="316" y="432"/>
                    <a:pt x="365" y="311"/>
                  </a:cubicBezTo>
                  <a:cubicBezTo>
                    <a:pt x="365" y="287"/>
                    <a:pt x="389" y="214"/>
                    <a:pt x="511" y="190"/>
                  </a:cubicBezTo>
                  <a:cubicBezTo>
                    <a:pt x="554" y="179"/>
                    <a:pt x="596" y="174"/>
                    <a:pt x="636" y="174"/>
                  </a:cubicBezTo>
                  <a:cubicBezTo>
                    <a:pt x="1244" y="174"/>
                    <a:pt x="1628" y="1283"/>
                    <a:pt x="1628" y="1283"/>
                  </a:cubicBezTo>
                  <a:cubicBezTo>
                    <a:pt x="1652" y="1307"/>
                    <a:pt x="1701" y="1331"/>
                    <a:pt x="1725" y="1331"/>
                  </a:cubicBezTo>
                  <a:cubicBezTo>
                    <a:pt x="1774" y="1307"/>
                    <a:pt x="1798" y="1258"/>
                    <a:pt x="1798" y="1210"/>
                  </a:cubicBezTo>
                  <a:cubicBezTo>
                    <a:pt x="1776" y="1165"/>
                    <a:pt x="1373"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9"/>
            <p:cNvSpPr/>
            <p:nvPr/>
          </p:nvSpPr>
          <p:spPr>
            <a:xfrm>
              <a:off x="4828807" y="4113296"/>
              <a:ext cx="167625" cy="150227"/>
            </a:xfrm>
            <a:custGeom>
              <a:avLst/>
              <a:gdLst/>
              <a:ahLst/>
              <a:cxnLst/>
              <a:rect l="l" t="t" r="r" b="b"/>
              <a:pathLst>
                <a:path w="1927" h="1727" extrusionOk="0">
                  <a:moveTo>
                    <a:pt x="119" y="1"/>
                  </a:moveTo>
                  <a:cubicBezTo>
                    <a:pt x="57" y="1"/>
                    <a:pt x="1" y="74"/>
                    <a:pt x="56" y="147"/>
                  </a:cubicBezTo>
                  <a:cubicBezTo>
                    <a:pt x="347" y="463"/>
                    <a:pt x="566" y="828"/>
                    <a:pt x="712" y="1241"/>
                  </a:cubicBezTo>
                  <a:cubicBezTo>
                    <a:pt x="663" y="1386"/>
                    <a:pt x="639" y="1532"/>
                    <a:pt x="663" y="1654"/>
                  </a:cubicBezTo>
                  <a:cubicBezTo>
                    <a:pt x="663" y="1702"/>
                    <a:pt x="712" y="1726"/>
                    <a:pt x="736" y="1726"/>
                  </a:cubicBezTo>
                  <a:cubicBezTo>
                    <a:pt x="785" y="1726"/>
                    <a:pt x="809" y="1702"/>
                    <a:pt x="833" y="1678"/>
                  </a:cubicBezTo>
                  <a:cubicBezTo>
                    <a:pt x="882" y="1532"/>
                    <a:pt x="882" y="1411"/>
                    <a:pt x="858" y="1265"/>
                  </a:cubicBezTo>
                  <a:cubicBezTo>
                    <a:pt x="882" y="1241"/>
                    <a:pt x="906" y="1216"/>
                    <a:pt x="906" y="1192"/>
                  </a:cubicBezTo>
                  <a:cubicBezTo>
                    <a:pt x="1149" y="876"/>
                    <a:pt x="1489" y="706"/>
                    <a:pt x="1854" y="658"/>
                  </a:cubicBezTo>
                  <a:cubicBezTo>
                    <a:pt x="1902" y="633"/>
                    <a:pt x="1926" y="609"/>
                    <a:pt x="1926" y="560"/>
                  </a:cubicBezTo>
                  <a:cubicBezTo>
                    <a:pt x="1902" y="512"/>
                    <a:pt x="1854" y="488"/>
                    <a:pt x="1829" y="488"/>
                  </a:cubicBezTo>
                  <a:cubicBezTo>
                    <a:pt x="1441" y="536"/>
                    <a:pt x="1076" y="730"/>
                    <a:pt x="809" y="1046"/>
                  </a:cubicBezTo>
                  <a:cubicBezTo>
                    <a:pt x="663" y="658"/>
                    <a:pt x="445" y="318"/>
                    <a:pt x="177" y="26"/>
                  </a:cubicBezTo>
                  <a:cubicBezTo>
                    <a:pt x="160" y="8"/>
                    <a:pt x="139" y="1"/>
                    <a:pt x="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9"/>
            <p:cNvSpPr/>
            <p:nvPr/>
          </p:nvSpPr>
          <p:spPr>
            <a:xfrm>
              <a:off x="4318023" y="4482647"/>
              <a:ext cx="515662" cy="562722"/>
            </a:xfrm>
            <a:custGeom>
              <a:avLst/>
              <a:gdLst/>
              <a:ahLst/>
              <a:cxnLst/>
              <a:rect l="l" t="t" r="r" b="b"/>
              <a:pathLst>
                <a:path w="5928" h="6469" extrusionOk="0">
                  <a:moveTo>
                    <a:pt x="5857" y="0"/>
                  </a:moveTo>
                  <a:cubicBezTo>
                    <a:pt x="5849" y="0"/>
                    <a:pt x="5840" y="2"/>
                    <a:pt x="5831" y="7"/>
                  </a:cubicBezTo>
                  <a:cubicBezTo>
                    <a:pt x="5782" y="7"/>
                    <a:pt x="5758" y="31"/>
                    <a:pt x="5758" y="80"/>
                  </a:cubicBezTo>
                  <a:cubicBezTo>
                    <a:pt x="5758" y="250"/>
                    <a:pt x="5734" y="396"/>
                    <a:pt x="5734" y="566"/>
                  </a:cubicBezTo>
                  <a:cubicBezTo>
                    <a:pt x="5709" y="590"/>
                    <a:pt x="5734" y="638"/>
                    <a:pt x="5782" y="638"/>
                  </a:cubicBezTo>
                  <a:lnTo>
                    <a:pt x="5782" y="614"/>
                  </a:lnTo>
                  <a:cubicBezTo>
                    <a:pt x="5791" y="619"/>
                    <a:pt x="5801" y="621"/>
                    <a:pt x="5810" y="621"/>
                  </a:cubicBezTo>
                  <a:cubicBezTo>
                    <a:pt x="5848" y="621"/>
                    <a:pt x="5879" y="585"/>
                    <a:pt x="5879" y="566"/>
                  </a:cubicBezTo>
                  <a:cubicBezTo>
                    <a:pt x="5904" y="396"/>
                    <a:pt x="5928" y="225"/>
                    <a:pt x="5928" y="80"/>
                  </a:cubicBezTo>
                  <a:cubicBezTo>
                    <a:pt x="5928" y="40"/>
                    <a:pt x="5896" y="0"/>
                    <a:pt x="5857" y="0"/>
                  </a:cubicBezTo>
                  <a:close/>
                  <a:moveTo>
                    <a:pt x="5682" y="972"/>
                  </a:moveTo>
                  <a:cubicBezTo>
                    <a:pt x="5644" y="972"/>
                    <a:pt x="5612" y="1007"/>
                    <a:pt x="5612" y="1027"/>
                  </a:cubicBezTo>
                  <a:cubicBezTo>
                    <a:pt x="5564" y="1197"/>
                    <a:pt x="5515" y="1343"/>
                    <a:pt x="5442" y="1489"/>
                  </a:cubicBezTo>
                  <a:cubicBezTo>
                    <a:pt x="5418" y="1513"/>
                    <a:pt x="5442" y="1562"/>
                    <a:pt x="5491" y="1586"/>
                  </a:cubicBezTo>
                  <a:lnTo>
                    <a:pt x="5515" y="1586"/>
                  </a:lnTo>
                  <a:lnTo>
                    <a:pt x="5515" y="1562"/>
                  </a:lnTo>
                  <a:cubicBezTo>
                    <a:pt x="5523" y="1570"/>
                    <a:pt x="5531" y="1572"/>
                    <a:pt x="5539" y="1572"/>
                  </a:cubicBezTo>
                  <a:cubicBezTo>
                    <a:pt x="5555" y="1572"/>
                    <a:pt x="5572" y="1562"/>
                    <a:pt x="5588" y="1562"/>
                  </a:cubicBezTo>
                  <a:cubicBezTo>
                    <a:pt x="5661" y="1392"/>
                    <a:pt x="5734" y="1246"/>
                    <a:pt x="5782" y="1076"/>
                  </a:cubicBezTo>
                  <a:cubicBezTo>
                    <a:pt x="5782" y="1027"/>
                    <a:pt x="5758" y="1003"/>
                    <a:pt x="5709" y="979"/>
                  </a:cubicBezTo>
                  <a:cubicBezTo>
                    <a:pt x="5700" y="974"/>
                    <a:pt x="5691" y="972"/>
                    <a:pt x="5682" y="972"/>
                  </a:cubicBezTo>
                  <a:close/>
                  <a:moveTo>
                    <a:pt x="4303" y="1753"/>
                  </a:moveTo>
                  <a:cubicBezTo>
                    <a:pt x="4217" y="1753"/>
                    <a:pt x="4164" y="1879"/>
                    <a:pt x="4276" y="1902"/>
                  </a:cubicBezTo>
                  <a:cubicBezTo>
                    <a:pt x="4398" y="1975"/>
                    <a:pt x="4543" y="2047"/>
                    <a:pt x="4640" y="2169"/>
                  </a:cubicBezTo>
                  <a:cubicBezTo>
                    <a:pt x="4640" y="2193"/>
                    <a:pt x="4665" y="2193"/>
                    <a:pt x="4689" y="2193"/>
                  </a:cubicBezTo>
                  <a:cubicBezTo>
                    <a:pt x="4713" y="2193"/>
                    <a:pt x="4738" y="2193"/>
                    <a:pt x="4762" y="2169"/>
                  </a:cubicBezTo>
                  <a:cubicBezTo>
                    <a:pt x="4786" y="2145"/>
                    <a:pt x="4786" y="2096"/>
                    <a:pt x="4762" y="2072"/>
                  </a:cubicBezTo>
                  <a:cubicBezTo>
                    <a:pt x="4640" y="1926"/>
                    <a:pt x="4495" y="1829"/>
                    <a:pt x="4325" y="1756"/>
                  </a:cubicBezTo>
                  <a:cubicBezTo>
                    <a:pt x="4317" y="1754"/>
                    <a:pt x="4310" y="1753"/>
                    <a:pt x="4303" y="1753"/>
                  </a:cubicBezTo>
                  <a:close/>
                  <a:moveTo>
                    <a:pt x="3790" y="1732"/>
                  </a:moveTo>
                  <a:cubicBezTo>
                    <a:pt x="3596" y="1780"/>
                    <a:pt x="3474" y="1926"/>
                    <a:pt x="3474" y="2120"/>
                  </a:cubicBezTo>
                  <a:cubicBezTo>
                    <a:pt x="3450" y="2145"/>
                    <a:pt x="3450" y="2169"/>
                    <a:pt x="3474" y="2193"/>
                  </a:cubicBezTo>
                  <a:cubicBezTo>
                    <a:pt x="3474" y="2242"/>
                    <a:pt x="3499" y="2266"/>
                    <a:pt x="3547" y="2266"/>
                  </a:cubicBezTo>
                  <a:lnTo>
                    <a:pt x="3572" y="2266"/>
                  </a:lnTo>
                  <a:cubicBezTo>
                    <a:pt x="3620" y="2242"/>
                    <a:pt x="3644" y="2193"/>
                    <a:pt x="3620" y="2169"/>
                  </a:cubicBezTo>
                  <a:lnTo>
                    <a:pt x="3620" y="2120"/>
                  </a:lnTo>
                  <a:cubicBezTo>
                    <a:pt x="3644" y="1999"/>
                    <a:pt x="3717" y="1926"/>
                    <a:pt x="3839" y="1902"/>
                  </a:cubicBezTo>
                  <a:cubicBezTo>
                    <a:pt x="3887" y="1877"/>
                    <a:pt x="3912" y="1829"/>
                    <a:pt x="3887" y="1780"/>
                  </a:cubicBezTo>
                  <a:cubicBezTo>
                    <a:pt x="3887" y="1756"/>
                    <a:pt x="3839" y="1732"/>
                    <a:pt x="3790" y="1732"/>
                  </a:cubicBezTo>
                  <a:close/>
                  <a:moveTo>
                    <a:pt x="5248" y="1835"/>
                  </a:moveTo>
                  <a:cubicBezTo>
                    <a:pt x="5230" y="1835"/>
                    <a:pt x="5211" y="1841"/>
                    <a:pt x="5199" y="1853"/>
                  </a:cubicBezTo>
                  <a:cubicBezTo>
                    <a:pt x="5078" y="1975"/>
                    <a:pt x="4981" y="2072"/>
                    <a:pt x="4835" y="2169"/>
                  </a:cubicBezTo>
                  <a:cubicBezTo>
                    <a:pt x="4786" y="2169"/>
                    <a:pt x="4786" y="2217"/>
                    <a:pt x="4811" y="2266"/>
                  </a:cubicBezTo>
                  <a:cubicBezTo>
                    <a:pt x="4811" y="2290"/>
                    <a:pt x="4859" y="2315"/>
                    <a:pt x="4883" y="2315"/>
                  </a:cubicBezTo>
                  <a:lnTo>
                    <a:pt x="4883" y="2290"/>
                  </a:lnTo>
                  <a:cubicBezTo>
                    <a:pt x="4883" y="2290"/>
                    <a:pt x="4908" y="2290"/>
                    <a:pt x="4908" y="2315"/>
                  </a:cubicBezTo>
                  <a:cubicBezTo>
                    <a:pt x="5053" y="2217"/>
                    <a:pt x="5199" y="2096"/>
                    <a:pt x="5296" y="1975"/>
                  </a:cubicBezTo>
                  <a:cubicBezTo>
                    <a:pt x="5345" y="1926"/>
                    <a:pt x="5345" y="1877"/>
                    <a:pt x="5296" y="1853"/>
                  </a:cubicBezTo>
                  <a:cubicBezTo>
                    <a:pt x="5284" y="1841"/>
                    <a:pt x="5266" y="1835"/>
                    <a:pt x="5248" y="1835"/>
                  </a:cubicBezTo>
                  <a:close/>
                  <a:moveTo>
                    <a:pt x="4416" y="2312"/>
                  </a:moveTo>
                  <a:cubicBezTo>
                    <a:pt x="4410" y="2312"/>
                    <a:pt x="4404" y="2313"/>
                    <a:pt x="4398" y="2315"/>
                  </a:cubicBezTo>
                  <a:cubicBezTo>
                    <a:pt x="4276" y="2339"/>
                    <a:pt x="4179" y="2363"/>
                    <a:pt x="4057" y="2363"/>
                  </a:cubicBezTo>
                  <a:lnTo>
                    <a:pt x="3936" y="2363"/>
                  </a:lnTo>
                  <a:cubicBezTo>
                    <a:pt x="3930" y="2362"/>
                    <a:pt x="3925" y="2361"/>
                    <a:pt x="3920" y="2361"/>
                  </a:cubicBezTo>
                  <a:cubicBezTo>
                    <a:pt x="3836" y="2361"/>
                    <a:pt x="3820" y="2533"/>
                    <a:pt x="3912" y="2533"/>
                  </a:cubicBezTo>
                  <a:lnTo>
                    <a:pt x="4057" y="2533"/>
                  </a:lnTo>
                  <a:lnTo>
                    <a:pt x="4057" y="2509"/>
                  </a:lnTo>
                  <a:cubicBezTo>
                    <a:pt x="4179" y="2509"/>
                    <a:pt x="4300" y="2509"/>
                    <a:pt x="4422" y="2485"/>
                  </a:cubicBezTo>
                  <a:cubicBezTo>
                    <a:pt x="4535" y="2462"/>
                    <a:pt x="4500" y="2312"/>
                    <a:pt x="4416" y="2312"/>
                  </a:cubicBezTo>
                  <a:close/>
                  <a:moveTo>
                    <a:pt x="4946" y="2451"/>
                  </a:moveTo>
                  <a:cubicBezTo>
                    <a:pt x="4934" y="2451"/>
                    <a:pt x="4921" y="2454"/>
                    <a:pt x="4908" y="2460"/>
                  </a:cubicBezTo>
                  <a:cubicBezTo>
                    <a:pt x="4859" y="2485"/>
                    <a:pt x="4859" y="2533"/>
                    <a:pt x="4859" y="2582"/>
                  </a:cubicBezTo>
                  <a:cubicBezTo>
                    <a:pt x="4932" y="2728"/>
                    <a:pt x="4956" y="2873"/>
                    <a:pt x="4981" y="3019"/>
                  </a:cubicBezTo>
                  <a:cubicBezTo>
                    <a:pt x="4981" y="3068"/>
                    <a:pt x="5029" y="3092"/>
                    <a:pt x="5078" y="3092"/>
                  </a:cubicBezTo>
                  <a:cubicBezTo>
                    <a:pt x="5126" y="3092"/>
                    <a:pt x="5151" y="3043"/>
                    <a:pt x="5151" y="3019"/>
                  </a:cubicBezTo>
                  <a:cubicBezTo>
                    <a:pt x="5126" y="2825"/>
                    <a:pt x="5078" y="2679"/>
                    <a:pt x="5029" y="2509"/>
                  </a:cubicBezTo>
                  <a:cubicBezTo>
                    <a:pt x="5011" y="2473"/>
                    <a:pt x="4981" y="2451"/>
                    <a:pt x="4946" y="2451"/>
                  </a:cubicBezTo>
                  <a:close/>
                  <a:moveTo>
                    <a:pt x="5078" y="3432"/>
                  </a:moveTo>
                  <a:cubicBezTo>
                    <a:pt x="5029" y="3432"/>
                    <a:pt x="5005" y="3456"/>
                    <a:pt x="4981" y="3505"/>
                  </a:cubicBezTo>
                  <a:cubicBezTo>
                    <a:pt x="4956" y="3651"/>
                    <a:pt x="4932" y="3821"/>
                    <a:pt x="4883" y="3966"/>
                  </a:cubicBezTo>
                  <a:cubicBezTo>
                    <a:pt x="4859" y="3991"/>
                    <a:pt x="4883" y="4039"/>
                    <a:pt x="4908" y="4064"/>
                  </a:cubicBezTo>
                  <a:lnTo>
                    <a:pt x="4956" y="4064"/>
                  </a:lnTo>
                  <a:cubicBezTo>
                    <a:pt x="4981" y="4064"/>
                    <a:pt x="5005" y="4039"/>
                    <a:pt x="5029" y="4015"/>
                  </a:cubicBezTo>
                  <a:cubicBezTo>
                    <a:pt x="5078" y="3869"/>
                    <a:pt x="5126" y="3699"/>
                    <a:pt x="5151" y="3529"/>
                  </a:cubicBezTo>
                  <a:cubicBezTo>
                    <a:pt x="5151" y="3481"/>
                    <a:pt x="5126" y="3432"/>
                    <a:pt x="5078" y="3432"/>
                  </a:cubicBezTo>
                  <a:close/>
                  <a:moveTo>
                    <a:pt x="4703" y="4339"/>
                  </a:moveTo>
                  <a:cubicBezTo>
                    <a:pt x="4677" y="4339"/>
                    <a:pt x="4655" y="4351"/>
                    <a:pt x="4640" y="4379"/>
                  </a:cubicBezTo>
                  <a:cubicBezTo>
                    <a:pt x="4543" y="4501"/>
                    <a:pt x="4422" y="4622"/>
                    <a:pt x="4325" y="4720"/>
                  </a:cubicBezTo>
                  <a:cubicBezTo>
                    <a:pt x="4276" y="4744"/>
                    <a:pt x="4276" y="4792"/>
                    <a:pt x="4325" y="4841"/>
                  </a:cubicBezTo>
                  <a:cubicBezTo>
                    <a:pt x="4325" y="4841"/>
                    <a:pt x="4349" y="4865"/>
                    <a:pt x="4373" y="4865"/>
                  </a:cubicBezTo>
                  <a:lnTo>
                    <a:pt x="4373" y="4841"/>
                  </a:lnTo>
                  <a:lnTo>
                    <a:pt x="4422" y="4841"/>
                  </a:lnTo>
                  <a:cubicBezTo>
                    <a:pt x="4543" y="4720"/>
                    <a:pt x="4665" y="4598"/>
                    <a:pt x="4762" y="4477"/>
                  </a:cubicBezTo>
                  <a:cubicBezTo>
                    <a:pt x="4786" y="4428"/>
                    <a:pt x="4786" y="4379"/>
                    <a:pt x="4762" y="4355"/>
                  </a:cubicBezTo>
                  <a:cubicBezTo>
                    <a:pt x="4742" y="4345"/>
                    <a:pt x="4722" y="4339"/>
                    <a:pt x="4703" y="4339"/>
                  </a:cubicBezTo>
                  <a:close/>
                  <a:moveTo>
                    <a:pt x="3975" y="4971"/>
                  </a:moveTo>
                  <a:cubicBezTo>
                    <a:pt x="3960" y="4971"/>
                    <a:pt x="3946" y="4977"/>
                    <a:pt x="3936" y="4987"/>
                  </a:cubicBezTo>
                  <a:cubicBezTo>
                    <a:pt x="3790" y="5060"/>
                    <a:pt x="3644" y="5108"/>
                    <a:pt x="3474" y="5133"/>
                  </a:cubicBezTo>
                  <a:cubicBezTo>
                    <a:pt x="3450" y="5157"/>
                    <a:pt x="3402" y="5205"/>
                    <a:pt x="3426" y="5254"/>
                  </a:cubicBezTo>
                  <a:cubicBezTo>
                    <a:pt x="3426" y="5278"/>
                    <a:pt x="3474" y="5303"/>
                    <a:pt x="3499" y="5303"/>
                  </a:cubicBezTo>
                  <a:lnTo>
                    <a:pt x="3523" y="5303"/>
                  </a:lnTo>
                  <a:cubicBezTo>
                    <a:pt x="3693" y="5254"/>
                    <a:pt x="3839" y="5205"/>
                    <a:pt x="4009" y="5133"/>
                  </a:cubicBezTo>
                  <a:cubicBezTo>
                    <a:pt x="4033" y="5108"/>
                    <a:pt x="4057" y="5060"/>
                    <a:pt x="4033" y="5011"/>
                  </a:cubicBezTo>
                  <a:cubicBezTo>
                    <a:pt x="4019" y="4983"/>
                    <a:pt x="3996" y="4971"/>
                    <a:pt x="3975" y="4971"/>
                  </a:cubicBezTo>
                  <a:close/>
                  <a:moveTo>
                    <a:pt x="1531" y="5205"/>
                  </a:moveTo>
                  <a:cubicBezTo>
                    <a:pt x="1434" y="5205"/>
                    <a:pt x="1434" y="5375"/>
                    <a:pt x="1531" y="5375"/>
                  </a:cubicBezTo>
                  <a:lnTo>
                    <a:pt x="2041" y="5375"/>
                  </a:lnTo>
                  <a:cubicBezTo>
                    <a:pt x="2065" y="5375"/>
                    <a:pt x="2114" y="5327"/>
                    <a:pt x="2114" y="5303"/>
                  </a:cubicBezTo>
                  <a:cubicBezTo>
                    <a:pt x="2114" y="5254"/>
                    <a:pt x="2090" y="5205"/>
                    <a:pt x="2041" y="5205"/>
                  </a:cubicBezTo>
                  <a:close/>
                  <a:moveTo>
                    <a:pt x="2527" y="5205"/>
                  </a:moveTo>
                  <a:cubicBezTo>
                    <a:pt x="2478" y="5205"/>
                    <a:pt x="2454" y="5254"/>
                    <a:pt x="2454" y="5278"/>
                  </a:cubicBezTo>
                  <a:cubicBezTo>
                    <a:pt x="2430" y="5327"/>
                    <a:pt x="2478" y="5375"/>
                    <a:pt x="2527" y="5375"/>
                  </a:cubicBezTo>
                  <a:lnTo>
                    <a:pt x="3013" y="5375"/>
                  </a:lnTo>
                  <a:cubicBezTo>
                    <a:pt x="3061" y="5375"/>
                    <a:pt x="3110" y="5327"/>
                    <a:pt x="3110" y="5278"/>
                  </a:cubicBezTo>
                  <a:cubicBezTo>
                    <a:pt x="3086" y="5230"/>
                    <a:pt x="3061" y="5205"/>
                    <a:pt x="3013" y="5205"/>
                  </a:cubicBezTo>
                  <a:close/>
                  <a:moveTo>
                    <a:pt x="1044" y="5270"/>
                  </a:moveTo>
                  <a:cubicBezTo>
                    <a:pt x="1037" y="5270"/>
                    <a:pt x="1029" y="5273"/>
                    <a:pt x="1021" y="5278"/>
                  </a:cubicBezTo>
                  <a:cubicBezTo>
                    <a:pt x="851" y="5327"/>
                    <a:pt x="681" y="5400"/>
                    <a:pt x="559" y="5497"/>
                  </a:cubicBezTo>
                  <a:cubicBezTo>
                    <a:pt x="511" y="5545"/>
                    <a:pt x="511" y="5594"/>
                    <a:pt x="559" y="5618"/>
                  </a:cubicBezTo>
                  <a:cubicBezTo>
                    <a:pt x="559" y="5643"/>
                    <a:pt x="584" y="5643"/>
                    <a:pt x="608" y="5667"/>
                  </a:cubicBezTo>
                  <a:cubicBezTo>
                    <a:pt x="632" y="5643"/>
                    <a:pt x="632" y="5643"/>
                    <a:pt x="657" y="5643"/>
                  </a:cubicBezTo>
                  <a:cubicBezTo>
                    <a:pt x="778" y="5545"/>
                    <a:pt x="899" y="5473"/>
                    <a:pt x="1069" y="5424"/>
                  </a:cubicBezTo>
                  <a:cubicBezTo>
                    <a:pt x="1134" y="5424"/>
                    <a:pt x="1103" y="5270"/>
                    <a:pt x="1044" y="5270"/>
                  </a:cubicBezTo>
                  <a:close/>
                  <a:moveTo>
                    <a:pt x="295" y="5864"/>
                  </a:moveTo>
                  <a:cubicBezTo>
                    <a:pt x="265" y="5864"/>
                    <a:pt x="235" y="5877"/>
                    <a:pt x="219" y="5910"/>
                  </a:cubicBezTo>
                  <a:cubicBezTo>
                    <a:pt x="122" y="6056"/>
                    <a:pt x="74" y="6201"/>
                    <a:pt x="25" y="6371"/>
                  </a:cubicBezTo>
                  <a:cubicBezTo>
                    <a:pt x="1" y="6420"/>
                    <a:pt x="25" y="6469"/>
                    <a:pt x="74" y="6469"/>
                  </a:cubicBezTo>
                  <a:lnTo>
                    <a:pt x="98" y="6469"/>
                  </a:lnTo>
                  <a:cubicBezTo>
                    <a:pt x="122" y="6469"/>
                    <a:pt x="146" y="6444"/>
                    <a:pt x="171" y="6420"/>
                  </a:cubicBezTo>
                  <a:cubicBezTo>
                    <a:pt x="219" y="6274"/>
                    <a:pt x="292" y="6129"/>
                    <a:pt x="365" y="5983"/>
                  </a:cubicBezTo>
                  <a:cubicBezTo>
                    <a:pt x="414" y="5918"/>
                    <a:pt x="354" y="5864"/>
                    <a:pt x="295" y="586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713825" y="1161025"/>
            <a:ext cx="7630200" cy="34614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1pPr>
            <a:lvl2pPr marL="914400" lvl="1"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2pPr>
            <a:lvl3pPr marL="1371600" lvl="2"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3pPr>
            <a:lvl4pPr marL="1828800" lvl="3"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4pPr>
            <a:lvl5pPr marL="2286000" lvl="4"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5pPr>
            <a:lvl6pPr marL="2743200" lvl="5"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6pPr>
            <a:lvl7pPr marL="3200400" lvl="6"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7pPr>
            <a:lvl8pPr marL="3657600" lvl="7"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8pPr>
            <a:lvl9pPr marL="4114800" lvl="8"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9pPr>
          </a:lstStyle>
          <a:p>
            <a:endParaRPr/>
          </a:p>
        </p:txBody>
      </p:sp>
      <p:sp>
        <p:nvSpPr>
          <p:cNvPr id="7" name="Google Shape;7;p1"/>
          <p:cNvSpPr txBox="1">
            <a:spLocks noGrp="1"/>
          </p:cNvSpPr>
          <p:nvPr>
            <p:ph type="title"/>
          </p:nvPr>
        </p:nvSpPr>
        <p:spPr>
          <a:xfrm>
            <a:off x="830025" y="227975"/>
            <a:ext cx="7028400" cy="5115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1pPr>
            <a:lvl2pPr lvl="1"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2pPr>
            <a:lvl3pPr lvl="2"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3pPr>
            <a:lvl4pPr lvl="3"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4pPr>
            <a:lvl5pPr lvl="4"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5pPr>
            <a:lvl6pPr lvl="5"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6pPr>
            <a:lvl7pPr lvl="6"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7pPr>
            <a:lvl8pPr lvl="7"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8pPr>
            <a:lvl9pPr lvl="8"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8" r:id="rId6"/>
    <p:sldLayoutId id="2147483659" r:id="rId7"/>
    <p:sldLayoutId id="2147483664" r:id="rId8"/>
    <p:sldLayoutId id="2147483665" r:id="rId9"/>
    <p:sldLayoutId id="2147483668" r:id="rId10"/>
    <p:sldLayoutId id="2147483675" r:id="rId11"/>
    <p:sldLayoutId id="2147483676" r:id="rId12"/>
    <p:sldLayoutId id="2147483678" r:id="rId13"/>
    <p:sldLayoutId id="2147483679" r:id="rId14"/>
    <p:sldLayoutId id="2147483680"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14"/>
        <p:cNvGrpSpPr/>
        <p:nvPr/>
      </p:nvGrpSpPr>
      <p:grpSpPr>
        <a:xfrm>
          <a:off x="0" y="0"/>
          <a:ext cx="0" cy="0"/>
          <a:chOff x="0" y="0"/>
          <a:chExt cx="0" cy="0"/>
        </a:xfrm>
      </p:grpSpPr>
      <p:sp>
        <p:nvSpPr>
          <p:cNvPr id="1616" name="Google Shape;1616;p37"/>
          <p:cNvSpPr txBox="1">
            <a:spLocks noGrp="1"/>
          </p:cNvSpPr>
          <p:nvPr>
            <p:ph type="title"/>
          </p:nvPr>
        </p:nvSpPr>
        <p:spPr>
          <a:xfrm>
            <a:off x="1780650" y="1329750"/>
            <a:ext cx="5582700" cy="2370000"/>
          </a:xfrm>
          <a:prstGeom prst="rect">
            <a:avLst/>
          </a:prstGeom>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vi-VN" sz="3200" b="1" dirty="0" smtClean="0">
                <a:latin typeface="+mn-lt"/>
              </a:rPr>
              <a:t>Chào mừng các em đến với bài học hôm nay!</a:t>
            </a:r>
            <a:endParaRPr sz="3200" b="1" dirty="0">
              <a:latin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025" y="442216"/>
            <a:ext cx="4504613" cy="4524315"/>
          </a:xfrm>
          <a:prstGeom prst="rect">
            <a:avLst/>
          </a:prstGeom>
        </p:spPr>
        <p:txBody>
          <a:bodyPr wrap="square">
            <a:spAutoFit/>
          </a:bodyPr>
          <a:lstStyle/>
          <a:p>
            <a:pPr algn="just">
              <a:lnSpc>
                <a:spcPct val="200000"/>
              </a:lnSpc>
            </a:pPr>
            <a:r>
              <a:rPr lang="vi-VN" sz="1800" dirty="0" smtClean="0"/>
              <a:t>b. “sảnh chờ”: phòng lớn dùng làm nơi tiếp khách, là nơi để tạm dừng, chờ cho việc đi lại tiếp theo.</a:t>
            </a:r>
          </a:p>
          <a:p>
            <a:pPr algn="just">
              <a:lnSpc>
                <a:spcPct val="200000"/>
              </a:lnSpc>
            </a:pPr>
            <a:r>
              <a:rPr lang="vi-VN" sz="1800" dirty="0" smtClean="0">
                <a:sym typeface="Wingdings"/>
              </a:rPr>
              <a:t></a:t>
            </a:r>
            <a:r>
              <a:rPr lang="vi-VN" sz="1800" dirty="0" smtClean="0"/>
              <a:t> “sảnh chờ” mang nghĩa ẩn dụ về không gian hang ngoài của hang Én rộng và đẹp giống như sảnh chờ, báo hiệu ngoài hang đầu tiên bên ngoài, sẽ còn những hang phía bên trong.</a:t>
            </a:r>
            <a:endParaRPr lang="vi-VN" sz="18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3638" y="1670960"/>
            <a:ext cx="3631933" cy="2418924"/>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3636" y="1568547"/>
            <a:ext cx="4045819" cy="22716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7878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vi-VN" sz="2800" b="1" dirty="0" smtClean="0">
                <a:latin typeface="+mn-lt"/>
              </a:rPr>
              <a:t>Bài tập 2 SGK trang 118</a:t>
            </a:r>
            <a:endParaRPr lang="vi-VN" sz="2800" b="1" dirty="0">
              <a:latin typeface="+mn-lt"/>
            </a:endParaRPr>
          </a:p>
        </p:txBody>
      </p:sp>
      <p:sp>
        <p:nvSpPr>
          <p:cNvPr id="4" name="Google Shape;4105;p69"/>
          <p:cNvSpPr/>
          <p:nvPr/>
        </p:nvSpPr>
        <p:spPr>
          <a:xfrm>
            <a:off x="5343370" y="1569268"/>
            <a:ext cx="2780100" cy="2505000"/>
          </a:xfrm>
          <a:prstGeom prst="roundRect">
            <a:avLst>
              <a:gd name="adj" fmla="val 9976"/>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4106;p69"/>
          <p:cNvGrpSpPr/>
          <p:nvPr/>
        </p:nvGrpSpPr>
        <p:grpSpPr>
          <a:xfrm>
            <a:off x="5191700" y="1706673"/>
            <a:ext cx="2780100" cy="2505000"/>
            <a:chOff x="5267900" y="1706673"/>
            <a:chExt cx="2780100" cy="2505000"/>
          </a:xfrm>
        </p:grpSpPr>
        <p:sp>
          <p:nvSpPr>
            <p:cNvPr id="6" name="Google Shape;4107;p69"/>
            <p:cNvSpPr/>
            <p:nvPr/>
          </p:nvSpPr>
          <p:spPr>
            <a:xfrm>
              <a:off x="5267900" y="1706673"/>
              <a:ext cx="2780100" cy="2505000"/>
            </a:xfrm>
            <a:prstGeom prst="roundRect">
              <a:avLst>
                <a:gd name="adj" fmla="val 997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 name="Google Shape;4108;p69"/>
            <p:cNvCxnSpPr/>
            <p:nvPr/>
          </p:nvCxnSpPr>
          <p:spPr>
            <a:xfrm>
              <a:off x="5270525" y="2192025"/>
              <a:ext cx="2777400" cy="0"/>
            </a:xfrm>
            <a:prstGeom prst="straightConnector1">
              <a:avLst/>
            </a:prstGeom>
            <a:noFill/>
            <a:ln w="19050" cap="flat" cmpd="sng">
              <a:solidFill>
                <a:schemeClr val="dk1"/>
              </a:solidFill>
              <a:prstDash val="solid"/>
              <a:round/>
              <a:headEnd type="none" w="med" len="med"/>
              <a:tailEnd type="none" w="med" len="med"/>
            </a:ln>
          </p:spPr>
        </p:cxnSp>
      </p:grpSp>
      <p:sp>
        <p:nvSpPr>
          <p:cNvPr id="8" name="Google Shape;4109;p69"/>
          <p:cNvSpPr/>
          <p:nvPr/>
        </p:nvSpPr>
        <p:spPr>
          <a:xfrm>
            <a:off x="1192870" y="1569275"/>
            <a:ext cx="2753488" cy="2505000"/>
          </a:xfrm>
          <a:prstGeom prst="roundRect">
            <a:avLst>
              <a:gd name="adj" fmla="val 9976"/>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 name="Google Shape;4110;p69"/>
          <p:cNvGrpSpPr/>
          <p:nvPr/>
        </p:nvGrpSpPr>
        <p:grpSpPr>
          <a:xfrm>
            <a:off x="1050705" y="1711900"/>
            <a:ext cx="2758801" cy="2505000"/>
            <a:chOff x="845113" y="1635700"/>
            <a:chExt cx="4283800" cy="2505000"/>
          </a:xfrm>
        </p:grpSpPr>
        <p:sp>
          <p:nvSpPr>
            <p:cNvPr id="10" name="Google Shape;4111;p69"/>
            <p:cNvSpPr/>
            <p:nvPr/>
          </p:nvSpPr>
          <p:spPr>
            <a:xfrm>
              <a:off x="853312" y="1635700"/>
              <a:ext cx="4275600" cy="2505000"/>
            </a:xfrm>
            <a:prstGeom prst="roundRect">
              <a:avLst>
                <a:gd name="adj" fmla="val 997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4112;p69"/>
            <p:cNvCxnSpPr/>
            <p:nvPr/>
          </p:nvCxnSpPr>
          <p:spPr>
            <a:xfrm rot="10800000" flipH="1">
              <a:off x="845113" y="2116929"/>
              <a:ext cx="4279200" cy="4200"/>
            </a:xfrm>
            <a:prstGeom prst="straightConnector1">
              <a:avLst/>
            </a:prstGeom>
            <a:noFill/>
            <a:ln w="19050" cap="flat" cmpd="sng">
              <a:solidFill>
                <a:schemeClr val="dk1"/>
              </a:solidFill>
              <a:prstDash val="solid"/>
              <a:round/>
              <a:headEnd type="none" w="med" len="med"/>
              <a:tailEnd type="none" w="med" len="med"/>
            </a:ln>
          </p:spPr>
        </p:cxnSp>
      </p:grpSp>
      <p:sp>
        <p:nvSpPr>
          <p:cNvPr id="12" name="Google Shape;4114;p69"/>
          <p:cNvSpPr txBox="1"/>
          <p:nvPr/>
        </p:nvSpPr>
        <p:spPr>
          <a:xfrm>
            <a:off x="1020530" y="1782869"/>
            <a:ext cx="2809420" cy="37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2000" dirty="0" smtClean="0">
                <a:solidFill>
                  <a:schemeClr val="dk1"/>
                </a:solidFill>
                <a:latin typeface="+mn-lt"/>
                <a:ea typeface="Vibur"/>
                <a:cs typeface="Vibur"/>
                <a:sym typeface="Vibur"/>
              </a:rPr>
              <a:t>Nhóm 1</a:t>
            </a:r>
            <a:endParaRPr sz="2000" dirty="0">
              <a:solidFill>
                <a:schemeClr val="dk1"/>
              </a:solidFill>
              <a:latin typeface="+mn-lt"/>
              <a:ea typeface="Vibur"/>
              <a:cs typeface="Vibur"/>
              <a:sym typeface="Vibur"/>
            </a:endParaRPr>
          </a:p>
        </p:txBody>
      </p:sp>
      <p:sp>
        <p:nvSpPr>
          <p:cNvPr id="13" name="Google Shape;4115;p69"/>
          <p:cNvSpPr txBox="1"/>
          <p:nvPr/>
        </p:nvSpPr>
        <p:spPr>
          <a:xfrm>
            <a:off x="1405982" y="2270075"/>
            <a:ext cx="2131943" cy="1557000"/>
          </a:xfrm>
          <a:prstGeom prst="rect">
            <a:avLst/>
          </a:prstGeom>
          <a:noFill/>
          <a:ln>
            <a:noFill/>
          </a:ln>
        </p:spPr>
        <p:txBody>
          <a:bodyPr spcFirstLastPara="1" wrap="square" lIns="91425" tIns="91425" rIns="91425" bIns="91425" anchor="t" anchorCtr="0">
            <a:noAutofit/>
          </a:bodyPr>
          <a:lstStyle/>
          <a:p>
            <a:pPr marL="114300" lvl="0" algn="l" rtl="0">
              <a:spcBef>
                <a:spcPts val="0"/>
              </a:spcBef>
              <a:spcAft>
                <a:spcPts val="0"/>
              </a:spcAft>
              <a:buClr>
                <a:schemeClr val="dk1"/>
              </a:buClr>
              <a:buSzPts val="1800"/>
            </a:pPr>
            <a:r>
              <a:rPr lang="vi-VN" sz="2000" dirty="0" smtClean="0">
                <a:solidFill>
                  <a:schemeClr val="dk1"/>
                </a:solidFill>
                <a:latin typeface="+mn-lt"/>
                <a:ea typeface="Comfortaa"/>
                <a:cs typeface="Comfortaa"/>
                <a:sym typeface="Comfortaa"/>
              </a:rPr>
              <a:t>Bài tập 2a</a:t>
            </a:r>
            <a:endParaRPr sz="2000" dirty="0">
              <a:solidFill>
                <a:schemeClr val="dk1"/>
              </a:solidFill>
              <a:latin typeface="+mn-lt"/>
              <a:ea typeface="Comfortaa"/>
              <a:cs typeface="Comfortaa"/>
              <a:sym typeface="Comfortaa"/>
            </a:endParaRPr>
          </a:p>
        </p:txBody>
      </p:sp>
      <p:sp>
        <p:nvSpPr>
          <p:cNvPr id="14" name="Google Shape;4143;p69"/>
          <p:cNvSpPr txBox="1"/>
          <p:nvPr/>
        </p:nvSpPr>
        <p:spPr>
          <a:xfrm>
            <a:off x="5666400" y="1782875"/>
            <a:ext cx="1880700" cy="370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2000" dirty="0" smtClean="0">
                <a:solidFill>
                  <a:schemeClr val="dk1"/>
                </a:solidFill>
                <a:latin typeface="+mn-lt"/>
                <a:ea typeface="Vibur"/>
                <a:cs typeface="Vibur"/>
                <a:sym typeface="Vibur"/>
              </a:rPr>
              <a:t>Nhóm 2</a:t>
            </a:r>
            <a:endParaRPr sz="2000" dirty="0">
              <a:solidFill>
                <a:schemeClr val="dk1"/>
              </a:solidFill>
              <a:latin typeface="+mn-lt"/>
              <a:ea typeface="Vibur"/>
              <a:cs typeface="Vibur"/>
              <a:sym typeface="Vibur"/>
            </a:endParaRPr>
          </a:p>
        </p:txBody>
      </p:sp>
      <p:sp>
        <p:nvSpPr>
          <p:cNvPr id="15" name="TextBox 14"/>
          <p:cNvSpPr txBox="1"/>
          <p:nvPr/>
        </p:nvSpPr>
        <p:spPr>
          <a:xfrm>
            <a:off x="3253339" y="1010653"/>
            <a:ext cx="2608446" cy="461665"/>
          </a:xfrm>
          <a:prstGeom prst="rect">
            <a:avLst/>
          </a:prstGeom>
          <a:noFill/>
        </p:spPr>
        <p:txBody>
          <a:bodyPr wrap="square" rtlCol="0">
            <a:spAutoFit/>
          </a:bodyPr>
          <a:lstStyle/>
          <a:p>
            <a:pPr algn="ctr"/>
            <a:r>
              <a:rPr lang="vi-VN" sz="2400" b="1" dirty="0" smtClean="0"/>
              <a:t>Thảo luận nhóm</a:t>
            </a:r>
            <a:endParaRPr lang="vi-VN" sz="2400" b="1" dirty="0"/>
          </a:p>
        </p:txBody>
      </p:sp>
      <p:sp>
        <p:nvSpPr>
          <p:cNvPr id="16" name="Google Shape;4115;p69"/>
          <p:cNvSpPr txBox="1"/>
          <p:nvPr/>
        </p:nvSpPr>
        <p:spPr>
          <a:xfrm>
            <a:off x="5343370" y="2270075"/>
            <a:ext cx="2628355" cy="1557000"/>
          </a:xfrm>
          <a:prstGeom prst="rect">
            <a:avLst/>
          </a:prstGeom>
          <a:noFill/>
          <a:ln>
            <a:noFill/>
          </a:ln>
        </p:spPr>
        <p:txBody>
          <a:bodyPr spcFirstLastPara="1" wrap="square" lIns="91425" tIns="91425" rIns="91425" bIns="91425" anchor="t" anchorCtr="0">
            <a:noAutofit/>
          </a:bodyPr>
          <a:lstStyle/>
          <a:p>
            <a:pPr marL="114300" lvl="0" algn="l" rtl="0">
              <a:spcBef>
                <a:spcPts val="0"/>
              </a:spcBef>
              <a:spcAft>
                <a:spcPts val="0"/>
              </a:spcAft>
              <a:buClr>
                <a:schemeClr val="dk1"/>
              </a:buClr>
              <a:buSzPts val="1800"/>
            </a:pPr>
            <a:r>
              <a:rPr lang="vi-VN" sz="2000" dirty="0" smtClean="0">
                <a:solidFill>
                  <a:schemeClr val="dk1"/>
                </a:solidFill>
                <a:latin typeface="+mn-lt"/>
                <a:ea typeface="Comfortaa"/>
                <a:cs typeface="Comfortaa"/>
                <a:sym typeface="Comfortaa"/>
              </a:rPr>
              <a:t>Bài tập 2b</a:t>
            </a:r>
            <a:endParaRPr sz="2000" dirty="0">
              <a:solidFill>
                <a:schemeClr val="dk1"/>
              </a:solidFill>
              <a:latin typeface="+mn-lt"/>
              <a:ea typeface="Comfortaa"/>
              <a:cs typeface="Comfortaa"/>
              <a:sym typeface="Comfortaa"/>
            </a:endParaRPr>
          </a:p>
        </p:txBody>
      </p:sp>
    </p:spTree>
    <p:extLst>
      <p:ext uri="{BB962C8B-B14F-4D97-AF65-F5344CB8AC3E}">
        <p14:creationId xmlns:p14="http://schemas.microsoft.com/office/powerpoint/2010/main" val="277858858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2" grpId="0"/>
      <p:bldP spid="13" grpId="0"/>
      <p:bldP spid="14"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753825" y="189100"/>
            <a:ext cx="7444800" cy="646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800" b="1" dirty="0" smtClean="0">
                <a:latin typeface="+mn-lt"/>
              </a:rPr>
              <a:t>Bài tập 2a</a:t>
            </a:r>
            <a:endParaRPr lang="vi-VN" sz="2800" b="1"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562395726"/>
              </p:ext>
            </p:extLst>
          </p:nvPr>
        </p:nvGraphicFramePr>
        <p:xfrm>
          <a:off x="875903" y="835600"/>
          <a:ext cx="7883086" cy="3413760"/>
        </p:xfrm>
        <a:graphic>
          <a:graphicData uri="http://schemas.openxmlformats.org/drawingml/2006/table">
            <a:tbl>
              <a:tblPr firstRow="1" bandRow="1">
                <a:tableStyleId>{01555FC0-7C4C-4BF0-AF83-C54E29B28554}</a:tableStyleId>
              </a:tblPr>
              <a:tblGrid>
                <a:gridCol w="779642"/>
                <a:gridCol w="423512"/>
                <a:gridCol w="6679932"/>
              </a:tblGrid>
              <a:tr h="370840">
                <a:tc gridSpan="2">
                  <a:txBody>
                    <a:bodyPr/>
                    <a:lstStyle/>
                    <a:p>
                      <a:pPr algn="ctr">
                        <a:lnSpc>
                          <a:spcPct val="150000"/>
                        </a:lnSpc>
                      </a:pPr>
                      <a:r>
                        <a:rPr lang="vi-VN" sz="1800" b="1" noProof="0" dirty="0" smtClean="0"/>
                        <a:t>Dấu</a:t>
                      </a:r>
                      <a:r>
                        <a:rPr lang="vi-VN" sz="1800" b="1" baseline="0" noProof="0" dirty="0" smtClean="0"/>
                        <a:t> câu</a:t>
                      </a:r>
                      <a:endParaRPr lang="vi-VN" sz="1800" b="1" noProof="0" dirty="0"/>
                    </a:p>
                  </a:txBody>
                  <a:tcPr>
                    <a:solidFill>
                      <a:schemeClr val="bg2"/>
                    </a:solidFill>
                  </a:tcPr>
                </a:tc>
                <a:tc hMerge="1">
                  <a:txBody>
                    <a:bodyPr/>
                    <a:lstStyle/>
                    <a:p>
                      <a:endParaRPr lang="vi-VN" dirty="0"/>
                    </a:p>
                  </a:txBody>
                  <a:tcPr/>
                </a:tc>
                <a:tc>
                  <a:txBody>
                    <a:bodyPr/>
                    <a:lstStyle/>
                    <a:p>
                      <a:pPr algn="ctr">
                        <a:lnSpc>
                          <a:spcPct val="150000"/>
                        </a:lnSpc>
                      </a:pPr>
                      <a:r>
                        <a:rPr lang="vi-VN" sz="1800" b="1" noProof="0" dirty="0" smtClean="0"/>
                        <a:t>Tác</a:t>
                      </a:r>
                      <a:r>
                        <a:rPr lang="vi-VN" sz="1800" b="1" baseline="0" noProof="0" dirty="0" smtClean="0"/>
                        <a:t> dụng</a:t>
                      </a:r>
                      <a:endParaRPr lang="vi-VN" sz="1800" b="1" noProof="0" dirty="0"/>
                    </a:p>
                  </a:txBody>
                  <a:tcPr>
                    <a:solidFill>
                      <a:schemeClr val="bg2"/>
                    </a:solidFill>
                  </a:tcPr>
                </a:tc>
              </a:tr>
              <a:tr h="370840">
                <a:tc rowSpan="2">
                  <a:txBody>
                    <a:bodyPr/>
                    <a:lstStyle/>
                    <a:p>
                      <a:pPr algn="ctr">
                        <a:lnSpc>
                          <a:spcPct val="150000"/>
                        </a:lnSpc>
                      </a:pPr>
                      <a:r>
                        <a:rPr lang="vi-VN" sz="1800" b="1" noProof="0" dirty="0" smtClean="0"/>
                        <a:t>Dấu</a:t>
                      </a:r>
                      <a:r>
                        <a:rPr lang="vi-VN" sz="1800" b="1" baseline="0" noProof="0" dirty="0" smtClean="0"/>
                        <a:t> phẩy</a:t>
                      </a:r>
                      <a:endParaRPr lang="vi-VN" sz="1800" b="1" noProof="0" dirty="0"/>
                    </a:p>
                  </a:txBody>
                  <a:tcPr>
                    <a:solidFill>
                      <a:schemeClr val="bg2"/>
                    </a:solidFill>
                  </a:tcPr>
                </a:tc>
                <a:tc>
                  <a:txBody>
                    <a:bodyPr/>
                    <a:lstStyle/>
                    <a:p>
                      <a:pPr algn="just">
                        <a:lnSpc>
                          <a:spcPct val="150000"/>
                        </a:lnSpc>
                      </a:pPr>
                      <a:endParaRPr lang="vi-VN" sz="1800" noProof="0" dirty="0"/>
                    </a:p>
                  </a:txBody>
                  <a:tcPr>
                    <a:solidFill>
                      <a:schemeClr val="accent1">
                        <a:lumMod val="40000"/>
                        <a:lumOff val="60000"/>
                      </a:schemeClr>
                    </a:solidFill>
                  </a:tcPr>
                </a:tc>
                <a:tc>
                  <a:txBody>
                    <a:bodyPr/>
                    <a:lstStyle/>
                    <a:p>
                      <a:pPr algn="just">
                        <a:lnSpc>
                          <a:spcPct val="150000"/>
                        </a:lnSpc>
                      </a:pPr>
                      <a:endParaRPr lang="vi-VN" sz="1800" noProof="0" dirty="0" smtClean="0"/>
                    </a:p>
                    <a:p>
                      <a:pPr algn="just">
                        <a:lnSpc>
                          <a:spcPct val="150000"/>
                        </a:lnSpc>
                      </a:pPr>
                      <a:endParaRPr lang="vi-VN" sz="1800" noProof="0" dirty="0"/>
                    </a:p>
                  </a:txBody>
                  <a:tcPr/>
                </a:tc>
              </a:tr>
              <a:tr h="741680">
                <a:tc vMerge="1">
                  <a:txBody>
                    <a:bodyPr/>
                    <a:lstStyle/>
                    <a:p>
                      <a:endParaRPr lang="vi-VN" dirty="0"/>
                    </a:p>
                  </a:txBody>
                  <a:tcPr/>
                </a:tc>
                <a:tc>
                  <a:txBody>
                    <a:bodyPr/>
                    <a:lstStyle/>
                    <a:p>
                      <a:pPr algn="just">
                        <a:lnSpc>
                          <a:spcPct val="150000"/>
                        </a:lnSpc>
                      </a:pPr>
                      <a:endParaRPr lang="vi-VN" sz="1800" noProof="0" dirty="0"/>
                    </a:p>
                  </a:txBody>
                  <a:tcPr>
                    <a:solidFill>
                      <a:schemeClr val="accent1">
                        <a:lumMod val="40000"/>
                        <a:lumOff val="60000"/>
                      </a:schemeClr>
                    </a:solidFill>
                  </a:tcPr>
                </a:tc>
                <a:tc>
                  <a:txBody>
                    <a:bodyPr/>
                    <a:lstStyle/>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smtClean="0"/>
                    </a:p>
                  </a:txBody>
                  <a:tcPr/>
                </a:tc>
              </a:tr>
            </a:tbl>
          </a:graphicData>
        </a:graphic>
      </p:graphicFrame>
      <p:sp>
        <p:nvSpPr>
          <p:cNvPr id="4" name="Rectangle 3"/>
          <p:cNvSpPr/>
          <p:nvPr/>
        </p:nvSpPr>
        <p:spPr>
          <a:xfrm>
            <a:off x="2083868" y="1220584"/>
            <a:ext cx="6665496" cy="923330"/>
          </a:xfrm>
          <a:prstGeom prst="rect">
            <a:avLst/>
          </a:prstGeom>
        </p:spPr>
        <p:txBody>
          <a:bodyPr wrap="square">
            <a:spAutoFit/>
          </a:bodyPr>
          <a:lstStyle/>
          <a:p>
            <a:pPr lvl="0" algn="just">
              <a:lnSpc>
                <a:spcPct val="150000"/>
              </a:lnSpc>
            </a:pPr>
            <a:r>
              <a:rPr lang="vi-VN" sz="1800" dirty="0"/>
              <a:t>Ngăn cách các vế trong câu, vế sau giải thích và làm sáng tỏ nghĩa cho vế trước.</a:t>
            </a:r>
            <a:endParaRPr lang="vi-VN" sz="1800" dirty="0"/>
          </a:p>
        </p:txBody>
      </p:sp>
      <p:sp>
        <p:nvSpPr>
          <p:cNvPr id="5" name="Rectangle 4"/>
          <p:cNvSpPr/>
          <p:nvPr/>
        </p:nvSpPr>
        <p:spPr>
          <a:xfrm>
            <a:off x="2083868" y="2156088"/>
            <a:ext cx="6665496" cy="2169825"/>
          </a:xfrm>
          <a:prstGeom prst="rect">
            <a:avLst/>
          </a:prstGeom>
        </p:spPr>
        <p:txBody>
          <a:bodyPr wrap="square">
            <a:spAutoFit/>
          </a:bodyPr>
          <a:lstStyle/>
          <a:p>
            <a:pPr lvl="0" algn="just">
              <a:lnSpc>
                <a:spcPct val="150000"/>
              </a:lnSpc>
            </a:pPr>
            <a:r>
              <a:rPr lang="vi-VN" sz="1800" dirty="0"/>
              <a:t>- Liệt kê sự vật, hiện tượng cùng loại với với sự vật, hiện tượng liền kề phía trước.</a:t>
            </a:r>
          </a:p>
          <a:p>
            <a:pPr lvl="0" algn="just">
              <a:lnSpc>
                <a:spcPct val="150000"/>
              </a:lnSpc>
            </a:pPr>
            <a:r>
              <a:rPr lang="vi-VN" sz="1800" dirty="0"/>
              <a:t>- Cụ thể: bàn chân mỏng và ngón dẹt có cùng đặc điểm chung là những bộ phận dưới cùng, tiếp giáp với mặt đất của cơ thể con người.</a:t>
            </a:r>
            <a:endParaRPr lang="vi-VN" sz="1600" dirty="0"/>
          </a:p>
        </p:txBody>
      </p:sp>
      <p:sp>
        <p:nvSpPr>
          <p:cNvPr id="8" name="Rectangle 7"/>
          <p:cNvSpPr/>
          <p:nvPr/>
        </p:nvSpPr>
        <p:spPr>
          <a:xfrm>
            <a:off x="1629090" y="1353282"/>
            <a:ext cx="466794" cy="369332"/>
          </a:xfrm>
          <a:prstGeom prst="rect">
            <a:avLst/>
          </a:prstGeom>
        </p:spPr>
        <p:txBody>
          <a:bodyPr wrap="none">
            <a:spAutoFit/>
          </a:bodyPr>
          <a:lstStyle/>
          <a:p>
            <a:pPr lvl="0" algn="just"/>
            <a:r>
              <a:rPr lang="vi-VN" sz="1800" dirty="0"/>
              <a:t>(1)</a:t>
            </a:r>
            <a:endParaRPr lang="vi-VN" sz="1800" dirty="0"/>
          </a:p>
        </p:txBody>
      </p:sp>
      <p:sp>
        <p:nvSpPr>
          <p:cNvPr id="9" name="Rectangle 8"/>
          <p:cNvSpPr/>
          <p:nvPr/>
        </p:nvSpPr>
        <p:spPr>
          <a:xfrm>
            <a:off x="1629090" y="2156082"/>
            <a:ext cx="521363" cy="646331"/>
          </a:xfrm>
          <a:prstGeom prst="rect">
            <a:avLst/>
          </a:prstGeom>
        </p:spPr>
        <p:txBody>
          <a:bodyPr wrap="square">
            <a:spAutoFit/>
          </a:bodyPr>
          <a:lstStyle/>
          <a:p>
            <a:pPr lvl="0" algn="just"/>
            <a:r>
              <a:rPr lang="vi-VN" sz="1800" dirty="0"/>
              <a:t>(2</a:t>
            </a:r>
            <a:r>
              <a:rPr lang="vi-VN" sz="1800" dirty="0" smtClean="0"/>
              <a:t>)(</a:t>
            </a:r>
            <a:r>
              <a:rPr lang="vi-VN" sz="1800" dirty="0"/>
              <a:t>3)</a:t>
            </a:r>
            <a:endParaRPr lang="vi-VN" sz="1800" dirty="0"/>
          </a:p>
        </p:txBody>
      </p:sp>
    </p:spTree>
    <p:extLst>
      <p:ext uri="{BB962C8B-B14F-4D97-AF65-F5344CB8AC3E}">
        <p14:creationId xmlns:p14="http://schemas.microsoft.com/office/powerpoint/2010/main" val="56309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753825" y="189100"/>
            <a:ext cx="7444800" cy="646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800" b="1" dirty="0" smtClean="0"/>
              <a:t>Bài tập 2a</a:t>
            </a:r>
            <a:endParaRPr lang="vi-VN" sz="2800" b="1" dirty="0"/>
          </a:p>
        </p:txBody>
      </p:sp>
      <p:graphicFrame>
        <p:nvGraphicFramePr>
          <p:cNvPr id="3" name="Table 2"/>
          <p:cNvGraphicFramePr>
            <a:graphicFrameLocks noGrp="1"/>
          </p:cNvGraphicFramePr>
          <p:nvPr>
            <p:extLst>
              <p:ext uri="{D42A27DB-BD31-4B8C-83A1-F6EECF244321}">
                <p14:modId xmlns:p14="http://schemas.microsoft.com/office/powerpoint/2010/main" val="1364182373"/>
              </p:ext>
            </p:extLst>
          </p:nvPr>
        </p:nvGraphicFramePr>
        <p:xfrm>
          <a:off x="875903" y="835600"/>
          <a:ext cx="7883086" cy="3515360"/>
        </p:xfrm>
        <a:graphic>
          <a:graphicData uri="http://schemas.openxmlformats.org/drawingml/2006/table">
            <a:tbl>
              <a:tblPr firstRow="1" bandRow="1">
                <a:tableStyleId>{01555FC0-7C4C-4BF0-AF83-C54E29B28554}</a:tableStyleId>
              </a:tblPr>
              <a:tblGrid>
                <a:gridCol w="1203154"/>
                <a:gridCol w="6679932"/>
              </a:tblGrid>
              <a:tr h="370840">
                <a:tc>
                  <a:txBody>
                    <a:bodyPr/>
                    <a:lstStyle/>
                    <a:p>
                      <a:pPr algn="ctr">
                        <a:lnSpc>
                          <a:spcPct val="150000"/>
                        </a:lnSpc>
                      </a:pPr>
                      <a:r>
                        <a:rPr lang="vi-VN" sz="1800" b="1" noProof="0" dirty="0" smtClean="0"/>
                        <a:t>Dấu</a:t>
                      </a:r>
                      <a:r>
                        <a:rPr lang="vi-VN" sz="1800" b="1" baseline="0" noProof="0" dirty="0" smtClean="0"/>
                        <a:t> câu</a:t>
                      </a:r>
                      <a:endParaRPr lang="vi-VN" sz="1800" b="1" noProof="0" dirty="0"/>
                    </a:p>
                  </a:txBody>
                  <a:tcPr anchor="ctr">
                    <a:solidFill>
                      <a:schemeClr val="bg2"/>
                    </a:solidFill>
                  </a:tcPr>
                </a:tc>
                <a:tc>
                  <a:txBody>
                    <a:bodyPr/>
                    <a:lstStyle/>
                    <a:p>
                      <a:pPr algn="ctr">
                        <a:lnSpc>
                          <a:spcPct val="150000"/>
                        </a:lnSpc>
                      </a:pPr>
                      <a:r>
                        <a:rPr lang="vi-VN" sz="1800" b="1" noProof="0" dirty="0" smtClean="0"/>
                        <a:t>Tác</a:t>
                      </a:r>
                      <a:r>
                        <a:rPr lang="vi-VN" sz="1800" b="1" baseline="0" noProof="0" dirty="0" smtClean="0"/>
                        <a:t> dụng</a:t>
                      </a:r>
                      <a:endParaRPr lang="vi-VN" sz="1800" b="1" noProof="0" dirty="0"/>
                    </a:p>
                  </a:txBody>
                  <a:tcPr anchor="ctr">
                    <a:solidFill>
                      <a:schemeClr val="bg2"/>
                    </a:solidFill>
                  </a:tcPr>
                </a:tc>
              </a:tr>
              <a:tr h="370840">
                <a:tc>
                  <a:txBody>
                    <a:bodyPr/>
                    <a:lstStyle/>
                    <a:p>
                      <a:pPr algn="ctr">
                        <a:lnSpc>
                          <a:spcPct val="150000"/>
                        </a:lnSpc>
                      </a:pPr>
                      <a:r>
                        <a:rPr lang="vi-VN" sz="1800" b="1" noProof="0" dirty="0" smtClean="0"/>
                        <a:t>Dấu</a:t>
                      </a:r>
                      <a:r>
                        <a:rPr lang="vi-VN" sz="1800" b="1" baseline="0" noProof="0" dirty="0" smtClean="0"/>
                        <a:t> ngoặc kép</a:t>
                      </a:r>
                      <a:endParaRPr lang="vi-VN" sz="1800" b="1" noProof="0" dirty="0"/>
                    </a:p>
                  </a:txBody>
                  <a:tcPr anchor="ctr">
                    <a:solidFill>
                      <a:schemeClr val="bg2"/>
                    </a:solidFill>
                  </a:tcPr>
                </a:tc>
                <a:tc>
                  <a:txBody>
                    <a:bodyPr/>
                    <a:lstStyle/>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a:p>
                  </a:txBody>
                  <a:tcPr anchor="ctr"/>
                </a:tc>
              </a:tr>
              <a:tr h="370840">
                <a:tc>
                  <a:txBody>
                    <a:bodyPr/>
                    <a:lstStyle/>
                    <a:p>
                      <a:pPr algn="ctr">
                        <a:lnSpc>
                          <a:spcPct val="150000"/>
                        </a:lnSpc>
                      </a:pPr>
                      <a:r>
                        <a:rPr lang="vi-VN" sz="1800" b="1" noProof="0" dirty="0" smtClean="0"/>
                        <a:t>Dấu</a:t>
                      </a:r>
                      <a:r>
                        <a:rPr lang="vi-VN" sz="1800" b="1" baseline="0" noProof="0" dirty="0" smtClean="0"/>
                        <a:t> gạch ngang</a:t>
                      </a:r>
                      <a:endParaRPr lang="vi-VN" sz="1800" b="1" noProof="0" dirty="0"/>
                    </a:p>
                  </a:txBody>
                  <a:tcPr anchor="ctr">
                    <a:solidFill>
                      <a:schemeClr val="bg2"/>
                    </a:solidFill>
                  </a:tcPr>
                </a:tc>
                <a:tc>
                  <a:txBody>
                    <a:bodyPr/>
                    <a:lstStyle/>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a:p>
                  </a:txBody>
                  <a:tcPr anchor="ctr"/>
                </a:tc>
              </a:tr>
            </a:tbl>
          </a:graphicData>
        </a:graphic>
      </p:graphicFrame>
      <p:sp>
        <p:nvSpPr>
          <p:cNvPr id="6" name="Rectangle 5"/>
          <p:cNvSpPr/>
          <p:nvPr/>
        </p:nvSpPr>
        <p:spPr>
          <a:xfrm>
            <a:off x="2083868" y="1293242"/>
            <a:ext cx="6665496" cy="1754326"/>
          </a:xfrm>
          <a:prstGeom prst="rect">
            <a:avLst/>
          </a:prstGeom>
        </p:spPr>
        <p:txBody>
          <a:bodyPr wrap="square">
            <a:spAutoFit/>
          </a:bodyPr>
          <a:lstStyle/>
          <a:p>
            <a:pPr algn="just">
              <a:lnSpc>
                <a:spcPct val="150000"/>
              </a:lnSpc>
            </a:pPr>
            <a:r>
              <a:rPr lang="vi-VN" sz="1800" dirty="0"/>
              <a:t>- Đánh dấu từ ngữ được hiểu theo cách đặc biệt.</a:t>
            </a:r>
          </a:p>
          <a:p>
            <a:pPr algn="just">
              <a:lnSpc>
                <a:spcPct val="150000"/>
              </a:lnSpc>
            </a:pPr>
            <a:r>
              <a:rPr lang="vi-VN" sz="1800" dirty="0"/>
              <a:t>- Cụ thể: từ “ăn én”, không phải là ăn thịt chim én mà là tên một lễ hội của nười A-rem để lưu giữ ký ức họ đã từng sống trong hang động.</a:t>
            </a:r>
          </a:p>
        </p:txBody>
      </p:sp>
      <p:sp>
        <p:nvSpPr>
          <p:cNvPr id="7" name="Rectangle 6"/>
          <p:cNvSpPr/>
          <p:nvPr/>
        </p:nvSpPr>
        <p:spPr>
          <a:xfrm>
            <a:off x="2083868" y="2986873"/>
            <a:ext cx="6665496" cy="1338828"/>
          </a:xfrm>
          <a:prstGeom prst="rect">
            <a:avLst/>
          </a:prstGeom>
        </p:spPr>
        <p:txBody>
          <a:bodyPr wrap="square">
            <a:spAutoFit/>
          </a:bodyPr>
          <a:lstStyle/>
          <a:p>
            <a:pPr algn="just">
              <a:lnSpc>
                <a:spcPct val="150000"/>
              </a:lnSpc>
            </a:pPr>
            <a:r>
              <a:rPr lang="vi-VN" sz="1800" dirty="0"/>
              <a:t>Là thành phần phụ chú cho thành phần đứng trước nó là “bàn chân mỏng, ngón dẹt</a:t>
            </a:r>
            <a:r>
              <a:rPr lang="vi-VN" sz="1800" dirty="0" smtClean="0"/>
              <a:t>” </a:t>
            </a:r>
            <a:r>
              <a:rPr lang="vi-VN" sz="1800" dirty="0" smtClean="0">
                <a:sym typeface="Wingdings"/>
              </a:rPr>
              <a:t></a:t>
            </a:r>
            <a:r>
              <a:rPr lang="vi-VN" sz="1800" dirty="0" smtClean="0"/>
              <a:t> </a:t>
            </a:r>
            <a:r>
              <a:rPr lang="vi-VN" sz="1800" dirty="0"/>
              <a:t>giải thích vì sao người A-rem lại có đặc điểm sinh học đặc biệt như vậy.</a:t>
            </a:r>
          </a:p>
        </p:txBody>
      </p:sp>
    </p:spTree>
    <p:extLst>
      <p:ext uri="{BB962C8B-B14F-4D97-AF65-F5344CB8AC3E}">
        <p14:creationId xmlns:p14="http://schemas.microsoft.com/office/powerpoint/2010/main" val="231035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753825" y="189100"/>
            <a:ext cx="7444800" cy="646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800" b="1" dirty="0" smtClean="0"/>
              <a:t>Bài tập 2b</a:t>
            </a:r>
            <a:endParaRPr lang="vi-VN" sz="2800" b="1" dirty="0"/>
          </a:p>
        </p:txBody>
      </p:sp>
      <p:graphicFrame>
        <p:nvGraphicFramePr>
          <p:cNvPr id="10" name="Table 9"/>
          <p:cNvGraphicFramePr>
            <a:graphicFrameLocks noGrp="1"/>
          </p:cNvGraphicFramePr>
          <p:nvPr>
            <p:extLst>
              <p:ext uri="{D42A27DB-BD31-4B8C-83A1-F6EECF244321}">
                <p14:modId xmlns:p14="http://schemas.microsoft.com/office/powerpoint/2010/main" val="968627809"/>
              </p:ext>
            </p:extLst>
          </p:nvPr>
        </p:nvGraphicFramePr>
        <p:xfrm>
          <a:off x="811751" y="703379"/>
          <a:ext cx="7899112" cy="3520948"/>
        </p:xfrm>
        <a:graphic>
          <a:graphicData uri="http://schemas.openxmlformats.org/drawingml/2006/table">
            <a:tbl>
              <a:tblPr firstRow="1" bandRow="1">
                <a:tableStyleId>{01555FC0-7C4C-4BF0-AF83-C54E29B28554}</a:tableStyleId>
              </a:tblPr>
              <a:tblGrid>
                <a:gridCol w="660914"/>
                <a:gridCol w="462013"/>
                <a:gridCol w="6776185"/>
              </a:tblGrid>
              <a:tr h="370840">
                <a:tc gridSpan="2">
                  <a:txBody>
                    <a:bodyPr/>
                    <a:lstStyle/>
                    <a:p>
                      <a:pPr algn="ctr">
                        <a:lnSpc>
                          <a:spcPct val="150000"/>
                        </a:lnSpc>
                      </a:pPr>
                      <a:r>
                        <a:rPr lang="vi-VN" sz="1600" b="1" noProof="0" dirty="0" smtClean="0"/>
                        <a:t>Dấu</a:t>
                      </a:r>
                      <a:r>
                        <a:rPr lang="vi-VN" sz="1600" b="1" baseline="0" noProof="0" dirty="0" smtClean="0"/>
                        <a:t> câu</a:t>
                      </a:r>
                      <a:endParaRPr lang="vi-VN" sz="1600" b="1" noProof="0" dirty="0"/>
                    </a:p>
                  </a:txBody>
                  <a:tcPr anchor="ctr">
                    <a:solidFill>
                      <a:schemeClr val="bg2"/>
                    </a:solidFill>
                  </a:tcPr>
                </a:tc>
                <a:tc hMerge="1">
                  <a:txBody>
                    <a:bodyPr/>
                    <a:lstStyle/>
                    <a:p>
                      <a:endParaRPr lang="vi-VN" dirty="0"/>
                    </a:p>
                  </a:txBody>
                  <a:tcPr/>
                </a:tc>
                <a:tc>
                  <a:txBody>
                    <a:bodyPr/>
                    <a:lstStyle/>
                    <a:p>
                      <a:pPr algn="ctr">
                        <a:lnSpc>
                          <a:spcPct val="150000"/>
                        </a:lnSpc>
                      </a:pPr>
                      <a:r>
                        <a:rPr lang="vi-VN" sz="1600" b="1" noProof="0" dirty="0" smtClean="0"/>
                        <a:t>Tác</a:t>
                      </a:r>
                      <a:r>
                        <a:rPr lang="vi-VN" sz="1600" b="1" baseline="0" noProof="0" dirty="0" smtClean="0"/>
                        <a:t> dụng</a:t>
                      </a:r>
                      <a:endParaRPr lang="vi-VN" sz="1600" b="1" noProof="0" dirty="0"/>
                    </a:p>
                  </a:txBody>
                  <a:tcPr anchor="ctr">
                    <a:solidFill>
                      <a:schemeClr val="bg2"/>
                    </a:solidFill>
                  </a:tcPr>
                </a:tc>
              </a:tr>
              <a:tr h="370840">
                <a:tc rowSpan="2">
                  <a:txBody>
                    <a:bodyPr/>
                    <a:lstStyle/>
                    <a:p>
                      <a:pPr algn="just">
                        <a:lnSpc>
                          <a:spcPct val="150000"/>
                        </a:lnSpc>
                      </a:pPr>
                      <a:r>
                        <a:rPr lang="vi-VN" sz="1600" b="1" noProof="0" dirty="0" smtClean="0"/>
                        <a:t>Dấu</a:t>
                      </a:r>
                      <a:r>
                        <a:rPr lang="vi-VN" sz="1600" b="1" baseline="0" noProof="0" dirty="0" smtClean="0"/>
                        <a:t> phẩy</a:t>
                      </a:r>
                      <a:endParaRPr lang="vi-VN" sz="1600" b="1" noProof="0" dirty="0"/>
                    </a:p>
                  </a:txBody>
                  <a:tcPr anchor="ctr">
                    <a:solidFill>
                      <a:schemeClr val="bg2"/>
                    </a:solidFill>
                  </a:tcPr>
                </a:tc>
                <a:tc>
                  <a:txBody>
                    <a:bodyPr/>
                    <a:lstStyle/>
                    <a:p>
                      <a:pPr algn="just">
                        <a:lnSpc>
                          <a:spcPct val="150000"/>
                        </a:lnSpc>
                      </a:pPr>
                      <a:endParaRPr lang="vi-VN" sz="1600" noProof="0" dirty="0"/>
                    </a:p>
                  </a:txBody>
                  <a:tcPr anchor="ctr">
                    <a:solidFill>
                      <a:schemeClr val="bg2"/>
                    </a:solidFill>
                  </a:tcPr>
                </a:tc>
                <a:tc>
                  <a:txBody>
                    <a:bodyPr/>
                    <a:lstStyle/>
                    <a:p>
                      <a:pPr algn="just">
                        <a:lnSpc>
                          <a:spcPct val="150000"/>
                        </a:lnSpc>
                      </a:pPr>
                      <a:endParaRPr lang="vi-VN" sz="1600" noProof="0" dirty="0" smtClean="0"/>
                    </a:p>
                    <a:p>
                      <a:pPr algn="just">
                        <a:lnSpc>
                          <a:spcPct val="150000"/>
                        </a:lnSpc>
                      </a:pPr>
                      <a:endParaRPr lang="vi-VN" sz="1600" noProof="0" dirty="0" smtClean="0"/>
                    </a:p>
                    <a:p>
                      <a:pPr algn="just">
                        <a:lnSpc>
                          <a:spcPct val="150000"/>
                        </a:lnSpc>
                      </a:pPr>
                      <a:endParaRPr lang="vi-VN" sz="1600" noProof="0" dirty="0" smtClean="0"/>
                    </a:p>
                    <a:p>
                      <a:pPr algn="just">
                        <a:lnSpc>
                          <a:spcPct val="150000"/>
                        </a:lnSpc>
                      </a:pPr>
                      <a:endParaRPr lang="vi-VN" sz="1600" noProof="0" dirty="0"/>
                    </a:p>
                  </a:txBody>
                  <a:tcPr anchor="ctr"/>
                </a:tc>
              </a:tr>
              <a:tr h="370840">
                <a:tc vMerge="1">
                  <a:txBody>
                    <a:bodyPr/>
                    <a:lstStyle/>
                    <a:p>
                      <a:endParaRPr lang="vi-VN" sz="1600" dirty="0"/>
                    </a:p>
                  </a:txBody>
                  <a:tcPr/>
                </a:tc>
                <a:tc>
                  <a:txBody>
                    <a:bodyPr/>
                    <a:lstStyle/>
                    <a:p>
                      <a:pPr algn="just">
                        <a:lnSpc>
                          <a:spcPct val="150000"/>
                        </a:lnSpc>
                      </a:pPr>
                      <a:endParaRPr lang="vi-VN" sz="1600" noProof="0" dirty="0"/>
                    </a:p>
                  </a:txBody>
                  <a:tcPr anchor="ctr">
                    <a:solidFill>
                      <a:schemeClr val="bg2"/>
                    </a:solidFill>
                  </a:tcPr>
                </a:tc>
                <a:tc>
                  <a:txBody>
                    <a:bodyPr/>
                    <a:lstStyle/>
                    <a:p>
                      <a:pPr algn="just">
                        <a:lnSpc>
                          <a:spcPct val="150000"/>
                        </a:lnSpc>
                      </a:pPr>
                      <a:endParaRPr lang="vi-VN" sz="1600" noProof="0" dirty="0" smtClean="0"/>
                    </a:p>
                    <a:p>
                      <a:pPr algn="just">
                        <a:lnSpc>
                          <a:spcPct val="150000"/>
                        </a:lnSpc>
                      </a:pPr>
                      <a:endParaRPr lang="vi-VN" sz="1600" noProof="0" dirty="0" smtClean="0"/>
                    </a:p>
                    <a:p>
                      <a:pPr algn="just">
                        <a:lnSpc>
                          <a:spcPct val="150000"/>
                        </a:lnSpc>
                      </a:pPr>
                      <a:endParaRPr lang="vi-VN" sz="1600" noProof="0" dirty="0" smtClean="0"/>
                    </a:p>
                    <a:p>
                      <a:pPr algn="just">
                        <a:lnSpc>
                          <a:spcPct val="150000"/>
                        </a:lnSpc>
                      </a:pPr>
                      <a:endParaRPr lang="vi-VN" sz="1600" noProof="0" dirty="0"/>
                    </a:p>
                  </a:txBody>
                  <a:tcPr anchor="ctr"/>
                </a:tc>
              </a:tr>
            </a:tbl>
          </a:graphicData>
        </a:graphic>
      </p:graphicFrame>
      <p:sp>
        <p:nvSpPr>
          <p:cNvPr id="3" name="Rectangle 2"/>
          <p:cNvSpPr/>
          <p:nvPr/>
        </p:nvSpPr>
        <p:spPr>
          <a:xfrm>
            <a:off x="1939490" y="1120990"/>
            <a:ext cx="6790624" cy="1569660"/>
          </a:xfrm>
          <a:prstGeom prst="rect">
            <a:avLst/>
          </a:prstGeom>
        </p:spPr>
        <p:txBody>
          <a:bodyPr wrap="square">
            <a:spAutoFit/>
          </a:bodyPr>
          <a:lstStyle/>
          <a:p>
            <a:pPr lvl="0" algn="just">
              <a:lnSpc>
                <a:spcPct val="150000"/>
              </a:lnSpc>
            </a:pPr>
            <a:r>
              <a:rPr lang="vi-VN" sz="1600" dirty="0"/>
              <a:t>- Ngăn cách thành phần giải thích với thành phần chính (ngăn cách chủ ngữ của câu);</a:t>
            </a:r>
          </a:p>
          <a:p>
            <a:pPr lvl="0" algn="just">
              <a:lnSpc>
                <a:spcPct val="150000"/>
              </a:lnSpc>
            </a:pPr>
            <a:r>
              <a:rPr lang="vi-VN" sz="1600" dirty="0"/>
              <a:t>- Vế sau giải thích, bổ sung thêm ý nghĩa cho vế trước: thông tin cho biết Ho-oát Lim-bơ là người tìm ra hơn 500 hang động ở Việt Nam.</a:t>
            </a:r>
            <a:endParaRPr lang="vi-VN" dirty="0"/>
          </a:p>
        </p:txBody>
      </p:sp>
      <p:sp>
        <p:nvSpPr>
          <p:cNvPr id="4" name="Rectangle 3"/>
          <p:cNvSpPr/>
          <p:nvPr/>
        </p:nvSpPr>
        <p:spPr>
          <a:xfrm>
            <a:off x="1493527" y="1132594"/>
            <a:ext cx="436338" cy="461665"/>
          </a:xfrm>
          <a:prstGeom prst="rect">
            <a:avLst/>
          </a:prstGeom>
        </p:spPr>
        <p:txBody>
          <a:bodyPr wrap="none">
            <a:spAutoFit/>
          </a:bodyPr>
          <a:lstStyle/>
          <a:p>
            <a:pPr lvl="0" algn="just">
              <a:lnSpc>
                <a:spcPct val="150000"/>
              </a:lnSpc>
            </a:pPr>
            <a:r>
              <a:rPr lang="vi-VN" sz="1600" dirty="0"/>
              <a:t>(1)</a:t>
            </a:r>
            <a:endParaRPr lang="vi-VN" sz="1600" dirty="0"/>
          </a:p>
        </p:txBody>
      </p:sp>
      <p:sp>
        <p:nvSpPr>
          <p:cNvPr id="5" name="Rectangle 4"/>
          <p:cNvSpPr/>
          <p:nvPr/>
        </p:nvSpPr>
        <p:spPr>
          <a:xfrm>
            <a:off x="1493527" y="2631479"/>
            <a:ext cx="436338" cy="461665"/>
          </a:xfrm>
          <a:prstGeom prst="rect">
            <a:avLst/>
          </a:prstGeom>
        </p:spPr>
        <p:txBody>
          <a:bodyPr wrap="none">
            <a:spAutoFit/>
          </a:bodyPr>
          <a:lstStyle/>
          <a:p>
            <a:pPr lvl="0" algn="just">
              <a:lnSpc>
                <a:spcPct val="150000"/>
              </a:lnSpc>
            </a:pPr>
            <a:r>
              <a:rPr lang="vi-VN" sz="1600" dirty="0"/>
              <a:t>(2)</a:t>
            </a:r>
            <a:endParaRPr lang="vi-VN" sz="1600" dirty="0"/>
          </a:p>
        </p:txBody>
      </p:sp>
      <p:sp>
        <p:nvSpPr>
          <p:cNvPr id="6" name="Rectangle 5"/>
          <p:cNvSpPr/>
          <p:nvPr/>
        </p:nvSpPr>
        <p:spPr>
          <a:xfrm>
            <a:off x="1939490" y="2622789"/>
            <a:ext cx="6790624" cy="1569660"/>
          </a:xfrm>
          <a:prstGeom prst="rect">
            <a:avLst/>
          </a:prstGeom>
        </p:spPr>
        <p:txBody>
          <a:bodyPr wrap="square">
            <a:spAutoFit/>
          </a:bodyPr>
          <a:lstStyle/>
          <a:p>
            <a:pPr lvl="0" algn="just">
              <a:lnSpc>
                <a:spcPct val="150000"/>
              </a:lnSpc>
            </a:pPr>
            <a:r>
              <a:rPr lang="vi-VN" sz="1600" dirty="0"/>
              <a:t>- Ngăn cách các vế câu, vế sau làm thành phần phụ chú cho vế trước và nhấn mạnh vào vế sau giúp sự diễn đạt trở nên gần gũi, dễ tiếp nhận.</a:t>
            </a:r>
          </a:p>
          <a:p>
            <a:pPr lvl="0" algn="just">
              <a:lnSpc>
                <a:spcPct val="150000"/>
              </a:lnSpc>
            </a:pPr>
            <a:r>
              <a:rPr lang="vi-VN" sz="1600" dirty="0"/>
              <a:t>- Cụ thể: vế </a:t>
            </a:r>
            <a:r>
              <a:rPr lang="vi-VN" sz="1600" i="1" dirty="0"/>
              <a:t>trong đó có hang Sơn Đoòng lớn nhất thế giới </a:t>
            </a:r>
            <a:r>
              <a:rPr lang="vi-VN" sz="1600" dirty="0"/>
              <a:t>bổ sung thêm cho </a:t>
            </a:r>
            <a:r>
              <a:rPr lang="vi-VN" sz="1600" i="1" dirty="0"/>
              <a:t>trong đó có hang Sơn Đoòng lớn nhất thế giới</a:t>
            </a:r>
            <a:r>
              <a:rPr lang="vi-VN" sz="1600" dirty="0"/>
              <a:t>.</a:t>
            </a:r>
            <a:endParaRPr lang="vi-VN" sz="1600" dirty="0"/>
          </a:p>
        </p:txBody>
      </p:sp>
    </p:spTree>
    <p:extLst>
      <p:ext uri="{BB962C8B-B14F-4D97-AF65-F5344CB8AC3E}">
        <p14:creationId xmlns:p14="http://schemas.microsoft.com/office/powerpoint/2010/main" val="403480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753825" y="189100"/>
            <a:ext cx="7444800" cy="646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800" b="1" dirty="0" smtClean="0"/>
              <a:t>Bài tập 2b</a:t>
            </a:r>
            <a:endParaRPr lang="vi-VN" sz="2800" b="1" dirty="0"/>
          </a:p>
        </p:txBody>
      </p:sp>
      <p:graphicFrame>
        <p:nvGraphicFramePr>
          <p:cNvPr id="10" name="Table 9"/>
          <p:cNvGraphicFramePr>
            <a:graphicFrameLocks noGrp="1"/>
          </p:cNvGraphicFramePr>
          <p:nvPr>
            <p:extLst>
              <p:ext uri="{D42A27DB-BD31-4B8C-83A1-F6EECF244321}">
                <p14:modId xmlns:p14="http://schemas.microsoft.com/office/powerpoint/2010/main" val="3050582439"/>
              </p:ext>
            </p:extLst>
          </p:nvPr>
        </p:nvGraphicFramePr>
        <p:xfrm>
          <a:off x="1004251" y="703379"/>
          <a:ext cx="7581484" cy="2590800"/>
        </p:xfrm>
        <a:graphic>
          <a:graphicData uri="http://schemas.openxmlformats.org/drawingml/2006/table">
            <a:tbl>
              <a:tblPr firstRow="1" bandRow="1">
                <a:tableStyleId>{01555FC0-7C4C-4BF0-AF83-C54E29B28554}</a:tableStyleId>
              </a:tblPr>
              <a:tblGrid>
                <a:gridCol w="737922"/>
                <a:gridCol w="548640"/>
                <a:gridCol w="6294922"/>
              </a:tblGrid>
              <a:tr h="370840">
                <a:tc gridSpan="2">
                  <a:txBody>
                    <a:bodyPr/>
                    <a:lstStyle/>
                    <a:p>
                      <a:pPr algn="ctr">
                        <a:lnSpc>
                          <a:spcPct val="150000"/>
                        </a:lnSpc>
                      </a:pPr>
                      <a:r>
                        <a:rPr lang="vi-VN" sz="1800" b="1" noProof="0" dirty="0" smtClean="0"/>
                        <a:t>Dấu</a:t>
                      </a:r>
                      <a:r>
                        <a:rPr lang="vi-VN" sz="1800" b="1" baseline="0" noProof="0" dirty="0" smtClean="0"/>
                        <a:t> câu</a:t>
                      </a:r>
                      <a:endParaRPr lang="vi-VN" sz="1800" b="1" noProof="0" dirty="0"/>
                    </a:p>
                  </a:txBody>
                  <a:tcPr anchor="ctr">
                    <a:solidFill>
                      <a:schemeClr val="bg2"/>
                    </a:solidFill>
                  </a:tcPr>
                </a:tc>
                <a:tc hMerge="1">
                  <a:txBody>
                    <a:bodyPr/>
                    <a:lstStyle/>
                    <a:p>
                      <a:endParaRPr lang="vi-VN" dirty="0"/>
                    </a:p>
                  </a:txBody>
                  <a:tcPr/>
                </a:tc>
                <a:tc>
                  <a:txBody>
                    <a:bodyPr/>
                    <a:lstStyle/>
                    <a:p>
                      <a:pPr algn="ctr">
                        <a:lnSpc>
                          <a:spcPct val="150000"/>
                        </a:lnSpc>
                      </a:pPr>
                      <a:r>
                        <a:rPr lang="vi-VN" sz="1800" b="1" noProof="0" dirty="0" smtClean="0"/>
                        <a:t>Tác</a:t>
                      </a:r>
                      <a:r>
                        <a:rPr lang="vi-VN" sz="1800" b="1" baseline="0" noProof="0" dirty="0" smtClean="0"/>
                        <a:t> dụng</a:t>
                      </a:r>
                      <a:endParaRPr lang="vi-VN" sz="1800" b="1" noProof="0" dirty="0"/>
                    </a:p>
                  </a:txBody>
                  <a:tcPr anchor="ctr">
                    <a:solidFill>
                      <a:schemeClr val="bg2"/>
                    </a:solidFill>
                  </a:tcPr>
                </a:tc>
              </a:tr>
              <a:tr h="370840">
                <a:tc rowSpan="2">
                  <a:txBody>
                    <a:bodyPr/>
                    <a:lstStyle/>
                    <a:p>
                      <a:pPr algn="ctr">
                        <a:lnSpc>
                          <a:spcPct val="150000"/>
                        </a:lnSpc>
                      </a:pPr>
                      <a:r>
                        <a:rPr lang="vi-VN" sz="1800" b="1" noProof="0" dirty="0" smtClean="0"/>
                        <a:t>Dấu</a:t>
                      </a:r>
                      <a:r>
                        <a:rPr lang="vi-VN" sz="1800" b="1" baseline="0" noProof="0" dirty="0" smtClean="0"/>
                        <a:t> phẩy</a:t>
                      </a:r>
                      <a:endParaRPr lang="vi-VN" sz="1800" b="1" noProof="0" dirty="0"/>
                    </a:p>
                  </a:txBody>
                  <a:tcPr anchor="ctr">
                    <a:solidFill>
                      <a:schemeClr val="bg2"/>
                    </a:solidFill>
                  </a:tcPr>
                </a:tc>
                <a:tc>
                  <a:txBody>
                    <a:bodyPr/>
                    <a:lstStyle/>
                    <a:p>
                      <a:pPr algn="just">
                        <a:lnSpc>
                          <a:spcPct val="150000"/>
                        </a:lnSpc>
                      </a:pPr>
                      <a:endParaRPr lang="vi-VN" sz="1800" noProof="0" dirty="0"/>
                    </a:p>
                  </a:txBody>
                  <a:tcPr anchor="ctr"/>
                </a:tc>
                <a:tc>
                  <a:txBody>
                    <a:bodyPr/>
                    <a:lstStyle/>
                    <a:p>
                      <a:pPr algn="just">
                        <a:lnSpc>
                          <a:spcPct val="150000"/>
                        </a:lnSpc>
                      </a:pPr>
                      <a:endParaRPr lang="vi-VN" sz="1800" noProof="0" dirty="0"/>
                    </a:p>
                  </a:txBody>
                  <a:tcPr anchor="ctr"/>
                </a:tc>
              </a:tr>
              <a:tr h="370840">
                <a:tc vMerge="1">
                  <a:txBody>
                    <a:bodyPr/>
                    <a:lstStyle/>
                    <a:p>
                      <a:endParaRPr lang="vi-VN" sz="1600" dirty="0"/>
                    </a:p>
                  </a:txBody>
                  <a:tcPr/>
                </a:tc>
                <a:tc>
                  <a:txBody>
                    <a:bodyPr/>
                    <a:lstStyle/>
                    <a:p>
                      <a:pPr algn="just">
                        <a:lnSpc>
                          <a:spcPct val="150000"/>
                        </a:lnSpc>
                      </a:pPr>
                      <a:endParaRPr lang="vi-VN" sz="1800" noProof="0" dirty="0"/>
                    </a:p>
                  </a:txBody>
                  <a:tcPr anchor="ctr"/>
                </a:tc>
                <a:tc>
                  <a:txBody>
                    <a:bodyPr/>
                    <a:lstStyle/>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smtClean="0"/>
                    </a:p>
                    <a:p>
                      <a:pPr algn="just">
                        <a:lnSpc>
                          <a:spcPct val="150000"/>
                        </a:lnSpc>
                      </a:pPr>
                      <a:endParaRPr lang="vi-VN" sz="1800" noProof="0" dirty="0"/>
                    </a:p>
                  </a:txBody>
                  <a:tcPr anchor="ctr"/>
                </a:tc>
              </a:tr>
            </a:tbl>
          </a:graphicData>
        </a:graphic>
      </p:graphicFrame>
      <p:sp>
        <p:nvSpPr>
          <p:cNvPr id="3" name="Rectangle 2"/>
          <p:cNvSpPr/>
          <p:nvPr/>
        </p:nvSpPr>
        <p:spPr>
          <a:xfrm>
            <a:off x="1749407" y="1153178"/>
            <a:ext cx="466794" cy="507831"/>
          </a:xfrm>
          <a:prstGeom prst="rect">
            <a:avLst/>
          </a:prstGeom>
        </p:spPr>
        <p:txBody>
          <a:bodyPr wrap="none">
            <a:spAutoFit/>
          </a:bodyPr>
          <a:lstStyle/>
          <a:p>
            <a:pPr lvl="0" algn="just">
              <a:lnSpc>
                <a:spcPct val="150000"/>
              </a:lnSpc>
            </a:pPr>
            <a:r>
              <a:rPr lang="vi-VN" sz="1800" dirty="0"/>
              <a:t>(3)</a:t>
            </a:r>
            <a:endParaRPr lang="vi-VN" sz="1800" dirty="0"/>
          </a:p>
        </p:txBody>
      </p:sp>
      <p:sp>
        <p:nvSpPr>
          <p:cNvPr id="4" name="Rectangle 3"/>
          <p:cNvSpPr/>
          <p:nvPr/>
        </p:nvSpPr>
        <p:spPr>
          <a:xfrm>
            <a:off x="1749407" y="2154205"/>
            <a:ext cx="466794" cy="507831"/>
          </a:xfrm>
          <a:prstGeom prst="rect">
            <a:avLst/>
          </a:prstGeom>
        </p:spPr>
        <p:txBody>
          <a:bodyPr wrap="none">
            <a:spAutoFit/>
          </a:bodyPr>
          <a:lstStyle/>
          <a:p>
            <a:pPr lvl="0" algn="just">
              <a:lnSpc>
                <a:spcPct val="150000"/>
              </a:lnSpc>
            </a:pPr>
            <a:r>
              <a:rPr lang="vi-VN" sz="1800" dirty="0"/>
              <a:t>(4)</a:t>
            </a:r>
            <a:endParaRPr lang="vi-VN" sz="1800" dirty="0"/>
          </a:p>
        </p:txBody>
      </p:sp>
      <p:sp>
        <p:nvSpPr>
          <p:cNvPr id="5" name="Rectangle 4"/>
          <p:cNvSpPr/>
          <p:nvPr/>
        </p:nvSpPr>
        <p:spPr>
          <a:xfrm>
            <a:off x="2285999" y="1153178"/>
            <a:ext cx="6299735" cy="507831"/>
          </a:xfrm>
          <a:prstGeom prst="rect">
            <a:avLst/>
          </a:prstGeom>
        </p:spPr>
        <p:txBody>
          <a:bodyPr wrap="square">
            <a:spAutoFit/>
          </a:bodyPr>
          <a:lstStyle/>
          <a:p>
            <a:pPr lvl="0" algn="just">
              <a:lnSpc>
                <a:spcPct val="150000"/>
              </a:lnSpc>
            </a:pPr>
            <a:r>
              <a:rPr lang="vi-VN" sz="1800" dirty="0"/>
              <a:t>Ngăn cách các vế, các thành phần của câu.</a:t>
            </a:r>
            <a:endParaRPr lang="vi-VN" sz="1800" dirty="0"/>
          </a:p>
        </p:txBody>
      </p:sp>
      <p:sp>
        <p:nvSpPr>
          <p:cNvPr id="6" name="Rectangle 5"/>
          <p:cNvSpPr/>
          <p:nvPr/>
        </p:nvSpPr>
        <p:spPr>
          <a:xfrm>
            <a:off x="2286000" y="1611963"/>
            <a:ext cx="6299734" cy="1754326"/>
          </a:xfrm>
          <a:prstGeom prst="rect">
            <a:avLst/>
          </a:prstGeom>
        </p:spPr>
        <p:txBody>
          <a:bodyPr wrap="square">
            <a:spAutoFit/>
          </a:bodyPr>
          <a:lstStyle/>
          <a:p>
            <a:pPr lvl="0" algn="just">
              <a:lnSpc>
                <a:spcPct val="150000"/>
              </a:lnSpc>
            </a:pPr>
            <a:r>
              <a:rPr lang="vi-VN" sz="1800" dirty="0"/>
              <a:t>- Liệt kê sự vật, hiện tượng cùng loại với với sự vật, hiện tượng liền kề phía trước.</a:t>
            </a:r>
          </a:p>
          <a:p>
            <a:pPr lvl="0" algn="just">
              <a:lnSpc>
                <a:spcPct val="150000"/>
              </a:lnSpc>
            </a:pPr>
            <a:r>
              <a:rPr lang="vi-VN" sz="1800" dirty="0"/>
              <a:t>- Cụ thể: liệt kê nhũ đá, măng đá, ngọc động. Chúng là những sự vật có cùng tính chất.</a:t>
            </a:r>
            <a:endParaRPr lang="vi-VN" sz="1800" dirty="0"/>
          </a:p>
        </p:txBody>
      </p:sp>
    </p:spTree>
    <p:extLst>
      <p:ext uri="{BB962C8B-B14F-4D97-AF65-F5344CB8AC3E}">
        <p14:creationId xmlns:p14="http://schemas.microsoft.com/office/powerpoint/2010/main" val="192264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753825" y="189100"/>
            <a:ext cx="7444800" cy="646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800" b="1" dirty="0" smtClean="0"/>
              <a:t>Bài tập </a:t>
            </a:r>
            <a:r>
              <a:rPr lang="vi-VN" sz="2800" b="1" dirty="0" smtClean="0"/>
              <a:t>2b</a:t>
            </a:r>
            <a:endParaRPr lang="vi-VN" sz="2800" b="1" dirty="0"/>
          </a:p>
        </p:txBody>
      </p:sp>
      <p:graphicFrame>
        <p:nvGraphicFramePr>
          <p:cNvPr id="10" name="Table 9"/>
          <p:cNvGraphicFramePr>
            <a:graphicFrameLocks noGrp="1"/>
          </p:cNvGraphicFramePr>
          <p:nvPr>
            <p:extLst>
              <p:ext uri="{D42A27DB-BD31-4B8C-83A1-F6EECF244321}">
                <p14:modId xmlns:p14="http://schemas.microsoft.com/office/powerpoint/2010/main" val="4275822664"/>
              </p:ext>
            </p:extLst>
          </p:nvPr>
        </p:nvGraphicFramePr>
        <p:xfrm>
          <a:off x="985000" y="934386"/>
          <a:ext cx="7581484" cy="3423920"/>
        </p:xfrm>
        <a:graphic>
          <a:graphicData uri="http://schemas.openxmlformats.org/drawingml/2006/table">
            <a:tbl>
              <a:tblPr firstRow="1" bandRow="1">
                <a:tableStyleId>{01555FC0-7C4C-4BF0-AF83-C54E29B28554}</a:tableStyleId>
              </a:tblPr>
              <a:tblGrid>
                <a:gridCol w="1142197"/>
                <a:gridCol w="6439287"/>
              </a:tblGrid>
              <a:tr h="370840">
                <a:tc>
                  <a:txBody>
                    <a:bodyPr/>
                    <a:lstStyle/>
                    <a:p>
                      <a:pPr marL="0" marR="0" lvl="0" indent="0" algn="ctr" defTabSz="914400" rtl="0" eaLnBrk="1" fontAlgn="auto" latinLnBrk="0" hangingPunct="1">
                        <a:lnSpc>
                          <a:spcPct val="150000"/>
                        </a:lnSpc>
                        <a:spcBef>
                          <a:spcPts val="0"/>
                        </a:spcBef>
                        <a:spcAft>
                          <a:spcPts val="0"/>
                        </a:spcAft>
                        <a:buClr>
                          <a:srgbClr val="000000"/>
                        </a:buClr>
                        <a:buSzTx/>
                        <a:buFont typeface="Arial"/>
                        <a:buNone/>
                        <a:tabLst/>
                        <a:defRPr/>
                      </a:pPr>
                      <a:r>
                        <a:rPr lang="vi-VN" sz="1800" b="1" dirty="0" smtClean="0"/>
                        <a:t>Dấu câu</a:t>
                      </a:r>
                    </a:p>
                  </a:txBody>
                  <a:tcPr anchor="ctr">
                    <a:solidFill>
                      <a:schemeClr val="bg2"/>
                    </a:solidFill>
                  </a:tcPr>
                </a:tc>
                <a:tc>
                  <a:txBody>
                    <a:bodyPr/>
                    <a:lstStyle/>
                    <a:p>
                      <a:pPr lvl="0" algn="ctr">
                        <a:lnSpc>
                          <a:spcPct val="150000"/>
                        </a:lnSpc>
                      </a:pPr>
                      <a:r>
                        <a:rPr lang="vi-VN" sz="1800" b="1" dirty="0" smtClean="0"/>
                        <a:t>Tác dụng</a:t>
                      </a:r>
                      <a:endParaRPr lang="vi-VN" sz="1800" b="1" dirty="0"/>
                    </a:p>
                  </a:txBody>
                  <a:tcPr anchor="ctr">
                    <a:solidFill>
                      <a:schemeClr val="bg2"/>
                    </a:solidFill>
                  </a:tcPr>
                </a:tc>
              </a:tr>
              <a:tr h="370840">
                <a:tc>
                  <a:txBody>
                    <a:bodyPr/>
                    <a:lstStyle/>
                    <a:p>
                      <a:pPr algn="ctr">
                        <a:lnSpc>
                          <a:spcPct val="150000"/>
                        </a:lnSpc>
                      </a:pPr>
                      <a:r>
                        <a:rPr lang="vi-VN" sz="1800" b="1" noProof="0" dirty="0" smtClean="0"/>
                        <a:t>Dấu</a:t>
                      </a:r>
                      <a:r>
                        <a:rPr lang="vi-VN" sz="1800" b="1" baseline="0" noProof="0" dirty="0" smtClean="0"/>
                        <a:t> ngoặc kép</a:t>
                      </a:r>
                      <a:endParaRPr lang="vi-VN" sz="1800" b="1" noProof="0" dirty="0"/>
                    </a:p>
                  </a:txBody>
                  <a:tcPr anchor="ctr">
                    <a:solidFill>
                      <a:schemeClr val="bg2"/>
                    </a:solidFill>
                  </a:tcPr>
                </a:tc>
                <a:tc>
                  <a:txBody>
                    <a:bodyPr/>
                    <a:lstStyle/>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p>
                      <a:pPr algn="just">
                        <a:lnSpc>
                          <a:spcPct val="150000"/>
                        </a:lnSpc>
                      </a:pPr>
                      <a:endParaRPr lang="vi-VN" sz="1800" b="0" i="0" u="none" strike="noStrike" cap="none" noProof="0" dirty="0" smtClean="0">
                        <a:solidFill>
                          <a:srgbClr val="000000"/>
                        </a:solidFill>
                        <a:effectLst/>
                        <a:latin typeface="Arial"/>
                        <a:ea typeface="Arial"/>
                        <a:cs typeface="Arial"/>
                        <a:sym typeface="Arial"/>
                      </a:endParaRPr>
                    </a:p>
                  </a:txBody>
                  <a:tcPr anchor="b"/>
                </a:tc>
              </a:tr>
            </a:tbl>
          </a:graphicData>
        </a:graphic>
      </p:graphicFrame>
      <p:sp>
        <p:nvSpPr>
          <p:cNvPr id="14" name="Rectangle 13"/>
          <p:cNvSpPr/>
          <p:nvPr/>
        </p:nvSpPr>
        <p:spPr>
          <a:xfrm>
            <a:off x="2122375" y="1372092"/>
            <a:ext cx="6434484" cy="3000821"/>
          </a:xfrm>
          <a:prstGeom prst="rect">
            <a:avLst/>
          </a:prstGeom>
        </p:spPr>
        <p:txBody>
          <a:bodyPr wrap="square">
            <a:spAutoFit/>
          </a:bodyPr>
          <a:lstStyle/>
          <a:p>
            <a:pPr lvl="0" algn="just">
              <a:lnSpc>
                <a:spcPct val="150000"/>
              </a:lnSpc>
            </a:pPr>
            <a:r>
              <a:rPr lang="vi-VN" sz="1800" dirty="0"/>
              <a:t>- “Sống” (nghĩa thông thường): tồn tại ở hình thái có trao đổi chất với môi trường ngoài, có sinh đẻ, lớn lên và chết (Từ điển tiếng Việt Hoàng Phê).</a:t>
            </a:r>
          </a:p>
          <a:p>
            <a:pPr lvl="0" algn="just">
              <a:lnSpc>
                <a:spcPct val="150000"/>
              </a:lnSpc>
            </a:pPr>
            <a:r>
              <a:rPr lang="vi-VN" sz="1800" dirty="0">
                <a:sym typeface="Wingdings" pitchFamily="2" charset="2"/>
              </a:rPr>
              <a:t></a:t>
            </a:r>
            <a:r>
              <a:rPr lang="vi-VN" sz="1800" dirty="0"/>
              <a:t> “Sống” (trong ví dụ): nhấn mạnh các măng đá, nhũ đá, ngọc động vẫn tiếp tục được bồi đắp, bào mòn trong hành trình tạo tác của tự nhiên. Đó là một sự hiển nhiên, sinh động cho thấy tất cả mọi vật đều ở trạng thái vận động.</a:t>
            </a:r>
          </a:p>
        </p:txBody>
      </p:sp>
    </p:spTree>
    <p:extLst>
      <p:ext uri="{BB962C8B-B14F-4D97-AF65-F5344CB8AC3E}">
        <p14:creationId xmlns:p14="http://schemas.microsoft.com/office/powerpoint/2010/main" val="368105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753825" y="189100"/>
            <a:ext cx="7444800" cy="6465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vi-VN" sz="2800" b="1" dirty="0" smtClean="0"/>
              <a:t>Bài tập 2b</a:t>
            </a:r>
            <a:endParaRPr lang="vi-VN" sz="2800" b="1" dirty="0"/>
          </a:p>
        </p:txBody>
      </p:sp>
      <p:graphicFrame>
        <p:nvGraphicFramePr>
          <p:cNvPr id="10" name="Table 9"/>
          <p:cNvGraphicFramePr>
            <a:graphicFrameLocks noGrp="1"/>
          </p:cNvGraphicFramePr>
          <p:nvPr>
            <p:extLst>
              <p:ext uri="{D42A27DB-BD31-4B8C-83A1-F6EECF244321}">
                <p14:modId xmlns:p14="http://schemas.microsoft.com/office/powerpoint/2010/main" val="1782370956"/>
              </p:ext>
            </p:extLst>
          </p:nvPr>
        </p:nvGraphicFramePr>
        <p:xfrm>
          <a:off x="985000" y="934386"/>
          <a:ext cx="7581484" cy="1366520"/>
        </p:xfrm>
        <a:graphic>
          <a:graphicData uri="http://schemas.openxmlformats.org/drawingml/2006/table">
            <a:tbl>
              <a:tblPr firstRow="1" bandRow="1">
                <a:tableStyleId>{01555FC0-7C4C-4BF0-AF83-C54E29B28554}</a:tableStyleId>
              </a:tblPr>
              <a:tblGrid>
                <a:gridCol w="1286562"/>
                <a:gridCol w="6294922"/>
              </a:tblGrid>
              <a:tr h="370840">
                <a:tc>
                  <a:txBody>
                    <a:bodyPr/>
                    <a:lstStyle/>
                    <a:p>
                      <a:pPr algn="ctr">
                        <a:lnSpc>
                          <a:spcPct val="150000"/>
                        </a:lnSpc>
                      </a:pPr>
                      <a:r>
                        <a:rPr lang="vi-VN" sz="1800" b="1" noProof="0" dirty="0" smtClean="0"/>
                        <a:t>Dấu</a:t>
                      </a:r>
                      <a:r>
                        <a:rPr lang="vi-VN" sz="1800" b="1" baseline="0" noProof="0" dirty="0" smtClean="0"/>
                        <a:t> câu</a:t>
                      </a:r>
                      <a:endParaRPr lang="vi-VN" sz="1800" b="1" noProof="0" dirty="0"/>
                    </a:p>
                  </a:txBody>
                  <a:tcPr anchor="ctr">
                    <a:solidFill>
                      <a:schemeClr val="bg2"/>
                    </a:solidFill>
                  </a:tcPr>
                </a:tc>
                <a:tc>
                  <a:txBody>
                    <a:bodyPr/>
                    <a:lstStyle/>
                    <a:p>
                      <a:pPr algn="ctr">
                        <a:lnSpc>
                          <a:spcPct val="150000"/>
                        </a:lnSpc>
                      </a:pPr>
                      <a:r>
                        <a:rPr lang="vi-VN" sz="1800" b="1" noProof="0" dirty="0" smtClean="0"/>
                        <a:t>Tác</a:t>
                      </a:r>
                      <a:r>
                        <a:rPr lang="vi-VN" sz="1800" b="1" baseline="0" noProof="0" dirty="0" smtClean="0"/>
                        <a:t> dụng</a:t>
                      </a:r>
                      <a:endParaRPr lang="vi-VN" sz="1800" b="1" noProof="0" dirty="0"/>
                    </a:p>
                  </a:txBody>
                  <a:tcPr anchor="ctr">
                    <a:solidFill>
                      <a:schemeClr val="bg2"/>
                    </a:solidFill>
                  </a:tcPr>
                </a:tc>
              </a:tr>
              <a:tr h="370840">
                <a:tc>
                  <a:txBody>
                    <a:bodyPr/>
                    <a:lstStyle/>
                    <a:p>
                      <a:pPr algn="ctr">
                        <a:lnSpc>
                          <a:spcPct val="150000"/>
                        </a:lnSpc>
                      </a:pPr>
                      <a:r>
                        <a:rPr lang="vi-VN" sz="1800" b="1" noProof="0" dirty="0" smtClean="0"/>
                        <a:t>Dấu</a:t>
                      </a:r>
                      <a:r>
                        <a:rPr lang="vi-VN" sz="1800" b="1" baseline="0" noProof="0" dirty="0" smtClean="0"/>
                        <a:t> gạch ngang</a:t>
                      </a:r>
                      <a:endParaRPr lang="vi-VN" sz="1800" b="1" noProof="0" dirty="0"/>
                    </a:p>
                  </a:txBody>
                  <a:tcPr anchor="ctr">
                    <a:solidFill>
                      <a:schemeClr val="bg2"/>
                    </a:solidFill>
                  </a:tcPr>
                </a:tc>
                <a:tc>
                  <a:txBody>
                    <a:bodyPr/>
                    <a:lstStyle/>
                    <a:p>
                      <a:pPr algn="just">
                        <a:lnSpc>
                          <a:spcPct val="150000"/>
                        </a:lnSpc>
                      </a:pPr>
                      <a:endParaRPr lang="vi-VN" sz="1800" noProof="0" dirty="0"/>
                    </a:p>
                  </a:txBody>
                  <a:tcPr anchor="ctr"/>
                </a:tc>
              </a:tr>
            </a:tbl>
          </a:graphicData>
        </a:graphic>
      </p:graphicFrame>
      <p:sp>
        <p:nvSpPr>
          <p:cNvPr id="3" name="Rectangle 2"/>
          <p:cNvSpPr/>
          <p:nvPr/>
        </p:nvSpPr>
        <p:spPr>
          <a:xfrm>
            <a:off x="2286000" y="1430698"/>
            <a:ext cx="6261234" cy="923330"/>
          </a:xfrm>
          <a:prstGeom prst="rect">
            <a:avLst/>
          </a:prstGeom>
        </p:spPr>
        <p:txBody>
          <a:bodyPr wrap="square">
            <a:spAutoFit/>
          </a:bodyPr>
          <a:lstStyle/>
          <a:p>
            <a:pPr lvl="0" algn="just">
              <a:lnSpc>
                <a:spcPct val="150000"/>
              </a:lnSpc>
            </a:pPr>
            <a:r>
              <a:rPr lang="vi-VN" sz="1800" dirty="0" smtClean="0"/>
              <a:t>- “Xen-ti-mét</a:t>
            </a:r>
            <a:r>
              <a:rPr lang="vi-VN" sz="1800" dirty="0"/>
              <a:t>”: phiên âm từ tiếng nước </a:t>
            </a:r>
            <a:r>
              <a:rPr lang="vi-VN" sz="1800" dirty="0" smtClean="0"/>
              <a:t>ngoài.</a:t>
            </a:r>
          </a:p>
          <a:p>
            <a:pPr lvl="0" algn="just">
              <a:lnSpc>
                <a:spcPct val="150000"/>
              </a:lnSpc>
            </a:pPr>
            <a:r>
              <a:rPr lang="vi-VN" sz="1800" dirty="0" smtClean="0"/>
              <a:t>- Cụ </a:t>
            </a:r>
            <a:r>
              <a:rPr lang="vi-VN" sz="1800" dirty="0"/>
              <a:t>thể là từ từ “centimet”, chỉ đơn vị đo độ dài.</a:t>
            </a:r>
            <a:endParaRPr lang="vi-VN" sz="1800" dirty="0"/>
          </a:p>
        </p:txBody>
      </p:sp>
    </p:spTree>
    <p:extLst>
      <p:ext uri="{BB962C8B-B14F-4D97-AF65-F5344CB8AC3E}">
        <p14:creationId xmlns:p14="http://schemas.microsoft.com/office/powerpoint/2010/main" val="87515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825" y="420099"/>
            <a:ext cx="7444800" cy="1399075"/>
          </a:xfrm>
        </p:spPr>
        <p:txBody>
          <a:bodyPr anchor="ctr"/>
          <a:lstStyle/>
          <a:p>
            <a:pPr algn="just">
              <a:lnSpc>
                <a:spcPct val="150000"/>
              </a:lnSpc>
            </a:pPr>
            <a:r>
              <a:rPr lang="vi-VN" sz="2000" b="1" dirty="0">
                <a:latin typeface="+mn-lt"/>
              </a:rPr>
              <a:t>Bài tập 3: Tìm thêm những câu văn có sử dụng dấu ngoặc kép trong </a:t>
            </a:r>
            <a:r>
              <a:rPr lang="vi-VN" sz="2000" b="1" dirty="0" smtClean="0">
                <a:latin typeface="+mn-lt"/>
              </a:rPr>
              <a:t>các văn bản </a:t>
            </a:r>
            <a:r>
              <a:rPr lang="vi-VN" sz="2000" b="1" i="1" dirty="0" smtClean="0">
                <a:latin typeface="+mn-lt"/>
              </a:rPr>
              <a:t>Cô Tô</a:t>
            </a:r>
            <a:r>
              <a:rPr lang="vi-VN" sz="2000" b="1" dirty="0" smtClean="0">
                <a:latin typeface="+mn-lt"/>
              </a:rPr>
              <a:t>, </a:t>
            </a:r>
            <a:r>
              <a:rPr lang="vi-VN" sz="2000" b="1" i="1" dirty="0" smtClean="0">
                <a:latin typeface="+mn-lt"/>
              </a:rPr>
              <a:t>Hang Én</a:t>
            </a:r>
            <a:r>
              <a:rPr lang="vi-VN" sz="2000" b="1" dirty="0" smtClean="0">
                <a:latin typeface="+mn-lt"/>
              </a:rPr>
              <a:t> và giải thích công dụng của dấu ngoặc kép trong từng trường hợp</a:t>
            </a:r>
            <a:endParaRPr lang="vi-VN" sz="2000" dirty="0">
              <a:latin typeface="+mn-lt"/>
            </a:endParaRPr>
          </a:p>
        </p:txBody>
      </p:sp>
      <p:sp>
        <p:nvSpPr>
          <p:cNvPr id="3" name="Google Shape;2234;p52"/>
          <p:cNvSpPr/>
          <p:nvPr/>
        </p:nvSpPr>
        <p:spPr>
          <a:xfrm>
            <a:off x="1734120" y="2042613"/>
            <a:ext cx="2599500" cy="2682258"/>
          </a:xfrm>
          <a:prstGeom prst="roundRect">
            <a:avLst>
              <a:gd name="adj" fmla="val 6328"/>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2235;p52"/>
          <p:cNvSpPr/>
          <p:nvPr/>
        </p:nvSpPr>
        <p:spPr>
          <a:xfrm>
            <a:off x="4531814" y="2042613"/>
            <a:ext cx="2599500" cy="2682258"/>
          </a:xfrm>
          <a:prstGeom prst="roundRect">
            <a:avLst>
              <a:gd name="adj" fmla="val 6328"/>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 name="Google Shape;2237;p52"/>
          <p:cNvCxnSpPr/>
          <p:nvPr/>
        </p:nvCxnSpPr>
        <p:spPr>
          <a:xfrm>
            <a:off x="4436050" y="2624257"/>
            <a:ext cx="2599500" cy="0"/>
          </a:xfrm>
          <a:prstGeom prst="straightConnector1">
            <a:avLst/>
          </a:prstGeom>
          <a:noFill/>
          <a:ln w="19050" cap="flat" cmpd="sng">
            <a:solidFill>
              <a:schemeClr val="dk1"/>
            </a:solidFill>
            <a:prstDash val="solid"/>
            <a:round/>
            <a:headEnd type="none" w="med" len="med"/>
            <a:tailEnd type="none" w="med" len="med"/>
          </a:ln>
        </p:spPr>
      </p:cxnSp>
      <p:cxnSp>
        <p:nvCxnSpPr>
          <p:cNvPr id="6" name="Google Shape;2239;p52"/>
          <p:cNvCxnSpPr/>
          <p:nvPr/>
        </p:nvCxnSpPr>
        <p:spPr>
          <a:xfrm>
            <a:off x="1639118" y="2624257"/>
            <a:ext cx="2599500" cy="0"/>
          </a:xfrm>
          <a:prstGeom prst="straightConnector1">
            <a:avLst/>
          </a:prstGeom>
          <a:noFill/>
          <a:ln w="19050" cap="flat" cmpd="sng">
            <a:solidFill>
              <a:schemeClr val="dk1"/>
            </a:solidFill>
            <a:prstDash val="solid"/>
            <a:round/>
            <a:headEnd type="none" w="med" len="med"/>
            <a:tailEnd type="none" w="med" len="med"/>
          </a:ln>
        </p:spPr>
      </p:cxnSp>
      <p:sp>
        <p:nvSpPr>
          <p:cNvPr id="7" name="Google Shape;2240;p52"/>
          <p:cNvSpPr/>
          <p:nvPr/>
        </p:nvSpPr>
        <p:spPr>
          <a:xfrm>
            <a:off x="1639107" y="2128688"/>
            <a:ext cx="2599500" cy="2682258"/>
          </a:xfrm>
          <a:prstGeom prst="roundRect">
            <a:avLst>
              <a:gd name="adj" fmla="val 6328"/>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241;p52"/>
          <p:cNvSpPr/>
          <p:nvPr/>
        </p:nvSpPr>
        <p:spPr>
          <a:xfrm>
            <a:off x="4436801" y="2128688"/>
            <a:ext cx="2599500" cy="2682258"/>
          </a:xfrm>
          <a:prstGeom prst="roundRect">
            <a:avLst>
              <a:gd name="adj" fmla="val 6328"/>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245;p52"/>
          <p:cNvSpPr txBox="1"/>
          <p:nvPr/>
        </p:nvSpPr>
        <p:spPr>
          <a:xfrm>
            <a:off x="4531814" y="2633675"/>
            <a:ext cx="2522531" cy="2091196"/>
          </a:xfrm>
          <a:prstGeom prst="rect">
            <a:avLst/>
          </a:prstGeom>
          <a:noFill/>
          <a:ln>
            <a:noFill/>
          </a:ln>
        </p:spPr>
        <p:txBody>
          <a:bodyPr spcFirstLastPara="1" wrap="square" lIns="91425" tIns="182875" rIns="91425" bIns="0" anchor="ctr" anchorCtr="0">
            <a:noAutofit/>
          </a:bodyPr>
          <a:lstStyle/>
          <a:p>
            <a:pPr marL="0" lvl="0" indent="0" algn="just" rtl="0">
              <a:lnSpc>
                <a:spcPct val="150000"/>
              </a:lnSpc>
              <a:spcBef>
                <a:spcPts val="0"/>
              </a:spcBef>
              <a:spcAft>
                <a:spcPts val="1600"/>
              </a:spcAft>
              <a:buNone/>
            </a:pPr>
            <a:r>
              <a:rPr lang="vi-VN" sz="1800" dirty="0" smtClean="0">
                <a:solidFill>
                  <a:schemeClr val="dk1"/>
                </a:solidFill>
                <a:latin typeface="+mn-lt"/>
                <a:ea typeface="Comfortaa"/>
                <a:cs typeface="Comfortaa"/>
                <a:sym typeface="Comfortaa"/>
              </a:rPr>
              <a:t>Tìm và giải thích các câu văn có sử dụng dấu ngoặc kép trong văn bản Hang Én.</a:t>
            </a:r>
            <a:endParaRPr sz="1800" dirty="0">
              <a:solidFill>
                <a:schemeClr val="dk1"/>
              </a:solidFill>
              <a:latin typeface="+mn-lt"/>
              <a:ea typeface="Comfortaa"/>
              <a:cs typeface="Comfortaa"/>
              <a:sym typeface="Comfortaa"/>
            </a:endParaRPr>
          </a:p>
        </p:txBody>
      </p:sp>
      <p:sp>
        <p:nvSpPr>
          <p:cNvPr id="10" name="Google Shape;2247;p52"/>
          <p:cNvSpPr txBox="1"/>
          <p:nvPr/>
        </p:nvSpPr>
        <p:spPr>
          <a:xfrm>
            <a:off x="4585148" y="2126526"/>
            <a:ext cx="2288100" cy="49773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2200" dirty="0" smtClean="0">
                <a:solidFill>
                  <a:schemeClr val="dk1"/>
                </a:solidFill>
                <a:latin typeface="+mn-lt"/>
                <a:ea typeface="Vibur"/>
                <a:cs typeface="Vibur"/>
                <a:sym typeface="Vibur"/>
              </a:rPr>
              <a:t>Nhóm 2</a:t>
            </a:r>
            <a:endParaRPr sz="2200" dirty="0">
              <a:solidFill>
                <a:schemeClr val="dk1"/>
              </a:solidFill>
              <a:latin typeface="+mn-lt"/>
              <a:ea typeface="Vibur"/>
              <a:cs typeface="Vibur"/>
              <a:sym typeface="Vibur"/>
            </a:endParaRPr>
          </a:p>
        </p:txBody>
      </p:sp>
      <p:sp>
        <p:nvSpPr>
          <p:cNvPr id="11" name="Google Shape;2249;p52"/>
          <p:cNvSpPr txBox="1"/>
          <p:nvPr/>
        </p:nvSpPr>
        <p:spPr>
          <a:xfrm>
            <a:off x="1788216" y="2126526"/>
            <a:ext cx="2288100" cy="49773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vi-VN" sz="2200" dirty="0" smtClean="0">
                <a:solidFill>
                  <a:schemeClr val="dk1"/>
                </a:solidFill>
                <a:latin typeface="+mn-lt"/>
                <a:ea typeface="Vibur"/>
                <a:cs typeface="Vibur"/>
                <a:sym typeface="Vibur"/>
              </a:rPr>
              <a:t>Nhóm 1</a:t>
            </a:r>
            <a:endParaRPr sz="2200" dirty="0">
              <a:solidFill>
                <a:schemeClr val="dk1"/>
              </a:solidFill>
              <a:latin typeface="+mn-lt"/>
              <a:ea typeface="Vibur"/>
              <a:cs typeface="Vibur"/>
              <a:sym typeface="Vibur"/>
            </a:endParaRPr>
          </a:p>
        </p:txBody>
      </p:sp>
      <p:sp>
        <p:nvSpPr>
          <p:cNvPr id="12" name="Google Shape;2253;p52"/>
          <p:cNvSpPr txBox="1"/>
          <p:nvPr/>
        </p:nvSpPr>
        <p:spPr>
          <a:xfrm>
            <a:off x="1734120" y="2633675"/>
            <a:ext cx="2487175" cy="1994945"/>
          </a:xfrm>
          <a:prstGeom prst="rect">
            <a:avLst/>
          </a:prstGeom>
          <a:noFill/>
          <a:ln>
            <a:noFill/>
          </a:ln>
        </p:spPr>
        <p:txBody>
          <a:bodyPr spcFirstLastPara="1" wrap="square" lIns="91425" tIns="182875" rIns="91425" bIns="0" anchor="ctr" anchorCtr="0">
            <a:noAutofit/>
          </a:bodyPr>
          <a:lstStyle/>
          <a:p>
            <a:pPr marL="0" lvl="0" indent="0" algn="just" rtl="0">
              <a:lnSpc>
                <a:spcPct val="150000"/>
              </a:lnSpc>
              <a:spcBef>
                <a:spcPts val="0"/>
              </a:spcBef>
              <a:spcAft>
                <a:spcPts val="1600"/>
              </a:spcAft>
              <a:buNone/>
            </a:pPr>
            <a:r>
              <a:rPr lang="vi-VN" sz="1800" dirty="0" smtClean="0">
                <a:solidFill>
                  <a:schemeClr val="dk1"/>
                </a:solidFill>
                <a:latin typeface="+mn-lt"/>
                <a:ea typeface="Comfortaa"/>
                <a:cs typeface="Comfortaa"/>
                <a:sym typeface="Comfortaa"/>
              </a:rPr>
              <a:t>Tìm và giải thích các câu văn có sử dụng dấu ngoặc kép trong văn bản </a:t>
            </a:r>
            <a:r>
              <a:rPr lang="vi-VN" sz="1800" i="1" dirty="0" smtClean="0">
                <a:solidFill>
                  <a:schemeClr val="dk1"/>
                </a:solidFill>
                <a:latin typeface="+mn-lt"/>
                <a:ea typeface="Comfortaa"/>
                <a:cs typeface="Comfortaa"/>
                <a:sym typeface="Comfortaa"/>
              </a:rPr>
              <a:t>Cô Tô</a:t>
            </a:r>
            <a:r>
              <a:rPr lang="vi-VN" sz="1800" dirty="0" smtClean="0">
                <a:solidFill>
                  <a:schemeClr val="dk1"/>
                </a:solidFill>
                <a:latin typeface="+mn-lt"/>
                <a:ea typeface="Comfortaa"/>
                <a:cs typeface="Comfortaa"/>
                <a:sym typeface="Comfortaa"/>
              </a:rPr>
              <a:t>.</a:t>
            </a:r>
            <a:endParaRPr sz="1800" dirty="0">
              <a:solidFill>
                <a:schemeClr val="dk1"/>
              </a:solidFill>
              <a:latin typeface="+mn-lt"/>
              <a:ea typeface="Comfortaa"/>
              <a:cs typeface="Comfortaa"/>
              <a:sym typeface="Comfortaa"/>
            </a:endParaRPr>
          </a:p>
        </p:txBody>
      </p:sp>
    </p:spTree>
    <p:extLst>
      <p:ext uri="{BB962C8B-B14F-4D97-AF65-F5344CB8AC3E}">
        <p14:creationId xmlns:p14="http://schemas.microsoft.com/office/powerpoint/2010/main" val="331518775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825" y="420100"/>
            <a:ext cx="7444800" cy="715682"/>
          </a:xfrm>
        </p:spPr>
        <p:txBody>
          <a:bodyPr anchor="t"/>
          <a:lstStyle/>
          <a:p>
            <a:pPr algn="just">
              <a:lnSpc>
                <a:spcPct val="150000"/>
              </a:lnSpc>
            </a:pPr>
            <a:r>
              <a:rPr lang="vi-VN" sz="2000" b="1" dirty="0">
                <a:latin typeface="+mn-lt"/>
              </a:rPr>
              <a:t>Bài tập 3</a:t>
            </a:r>
            <a:r>
              <a:rPr lang="vi-VN" sz="2000" b="1" dirty="0" smtClean="0">
                <a:latin typeface="+mn-lt"/>
              </a:rPr>
              <a:t>:</a:t>
            </a:r>
            <a:endParaRPr lang="vi-VN" sz="2000" dirty="0">
              <a:latin typeface="+mn-lt"/>
            </a:endParaRPr>
          </a:p>
        </p:txBody>
      </p:sp>
      <p:sp>
        <p:nvSpPr>
          <p:cNvPr id="13" name="Rectangle 12"/>
          <p:cNvSpPr/>
          <p:nvPr/>
        </p:nvSpPr>
        <p:spPr>
          <a:xfrm>
            <a:off x="861461" y="1026723"/>
            <a:ext cx="7223759" cy="3000821"/>
          </a:xfrm>
          <a:prstGeom prst="rect">
            <a:avLst/>
          </a:prstGeom>
        </p:spPr>
        <p:txBody>
          <a:bodyPr wrap="square">
            <a:spAutoFit/>
          </a:bodyPr>
          <a:lstStyle/>
          <a:p>
            <a:pPr algn="just">
              <a:lnSpc>
                <a:spcPct val="150000"/>
              </a:lnSpc>
            </a:pPr>
            <a:r>
              <a:rPr lang="vi-VN" sz="1800" b="1" dirty="0" smtClean="0"/>
              <a:t>VB </a:t>
            </a:r>
            <a:r>
              <a:rPr lang="vi-VN" sz="1800" b="1" i="1" dirty="0" smtClean="0"/>
              <a:t>Cô Tô</a:t>
            </a:r>
            <a:r>
              <a:rPr lang="vi-VN" sz="1800" b="1" dirty="0" smtClean="0"/>
              <a:t>:</a:t>
            </a:r>
          </a:p>
          <a:p>
            <a:pPr algn="just">
              <a:lnSpc>
                <a:spcPct val="150000"/>
              </a:lnSpc>
            </a:pPr>
            <a:r>
              <a:rPr lang="vi-VN" sz="1800" i="1" dirty="0" smtClean="0"/>
              <a:t>Anh quẩy 15 gánh cho thuyền anh: “Đi ra khơi, xa lắm mà. Có khi mười ngày mới về. Nước ngọt cho vào sạp, chỉ để uống. Vo gạo thổi cơm cũng không được lấy nước ngọt. Vo gạo bằng nước biển thôi”.</a:t>
            </a:r>
          </a:p>
          <a:p>
            <a:pPr marL="285750" indent="-285750" algn="just">
              <a:lnSpc>
                <a:spcPct val="150000"/>
              </a:lnSpc>
              <a:buFont typeface="Wingdings" pitchFamily="2" charset="2"/>
              <a:buChar char="à"/>
            </a:pPr>
            <a:r>
              <a:rPr lang="vi-VN" sz="1800" dirty="0" smtClean="0"/>
              <a:t>Tác dụng: trích dẫn lời nói được thuật lại theo lối trực tiếp.</a:t>
            </a:r>
          </a:p>
          <a:p>
            <a:pPr marL="285750" indent="-285750" algn="just">
              <a:lnSpc>
                <a:spcPct val="150000"/>
              </a:lnSpc>
              <a:buFont typeface="Wingdings" pitchFamily="2" charset="2"/>
              <a:buChar char="à"/>
            </a:pPr>
            <a:r>
              <a:rPr lang="vi-VN" sz="1800" dirty="0" smtClean="0"/>
              <a:t>Cụ thể: trích dẫn lại lời của nhân vật anh hùng Châu Hòa Mãn theo lối trực tiếp.</a:t>
            </a:r>
            <a:endParaRPr lang="vi-VN" sz="1800" dirty="0"/>
          </a:p>
        </p:txBody>
      </p:sp>
    </p:spTree>
    <p:extLst>
      <p:ext uri="{BB962C8B-B14F-4D97-AF65-F5344CB8AC3E}">
        <p14:creationId xmlns:p14="http://schemas.microsoft.com/office/powerpoint/2010/main" val="99446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23"/>
        <p:cNvGrpSpPr/>
        <p:nvPr/>
      </p:nvGrpSpPr>
      <p:grpSpPr>
        <a:xfrm>
          <a:off x="0" y="0"/>
          <a:ext cx="0" cy="0"/>
          <a:chOff x="0" y="0"/>
          <a:chExt cx="0" cy="0"/>
        </a:xfrm>
      </p:grpSpPr>
      <p:sp>
        <p:nvSpPr>
          <p:cNvPr id="2624" name="Google Shape;2624;p60"/>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vi-VN" sz="2800" b="1" dirty="0" smtClean="0">
                <a:latin typeface="+mn-lt"/>
              </a:rPr>
              <a:t>KHỞI ĐỘNG</a:t>
            </a:r>
            <a:endParaRPr sz="2800" b="1" dirty="0">
              <a:latin typeface="+mn-lt"/>
            </a:endParaRPr>
          </a:p>
        </p:txBody>
      </p:sp>
      <p:sp>
        <p:nvSpPr>
          <p:cNvPr id="2626" name="Google Shape;2626;p60"/>
          <p:cNvSpPr/>
          <p:nvPr/>
        </p:nvSpPr>
        <p:spPr>
          <a:xfrm>
            <a:off x="1543978" y="1105250"/>
            <a:ext cx="6206700" cy="2931000"/>
          </a:xfrm>
          <a:prstGeom prst="roundRect">
            <a:avLst>
              <a:gd name="adj" fmla="val 6328"/>
            </a:avLst>
          </a:prstGeom>
          <a:solidFill>
            <a:schemeClr val="dk2"/>
          </a:solidFill>
          <a:ln>
            <a:noFill/>
          </a:ln>
        </p:spPr>
        <p:txBody>
          <a:bodyPr spcFirstLastPara="1" wrap="square" lIns="91425" tIns="91425" rIns="91425" bIns="91425" anchor="ctr" anchorCtr="0">
            <a:noAutofit/>
          </a:bodyPr>
          <a:lstStyle/>
          <a:p>
            <a:endParaRPr/>
          </a:p>
        </p:txBody>
      </p:sp>
      <p:sp>
        <p:nvSpPr>
          <p:cNvPr id="2627" name="Google Shape;2627;p60"/>
          <p:cNvSpPr/>
          <p:nvPr/>
        </p:nvSpPr>
        <p:spPr>
          <a:xfrm>
            <a:off x="1393322" y="1257034"/>
            <a:ext cx="6206700" cy="2931000"/>
          </a:xfrm>
          <a:prstGeom prst="roundRect">
            <a:avLst>
              <a:gd name="adj" fmla="val 6328"/>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6" name="Google Shape;2625;p60"/>
          <p:cNvSpPr txBox="1"/>
          <p:nvPr/>
        </p:nvSpPr>
        <p:spPr>
          <a:xfrm>
            <a:off x="1590137" y="1930783"/>
            <a:ext cx="5963727" cy="1292631"/>
          </a:xfrm>
          <a:prstGeom prst="rect">
            <a:avLst/>
          </a:prstGeom>
          <a:noFill/>
          <a:ln>
            <a:noFill/>
          </a:ln>
        </p:spPr>
        <p:txBody>
          <a:bodyPr spcFirstLastPara="1" wrap="square" lIns="91425" tIns="91425" rIns="91425" bIns="91425" anchor="t" anchorCtr="0">
            <a:spAutoFit/>
          </a:bodyPr>
          <a:lstStyle/>
          <a:p>
            <a:pPr algn="ctr">
              <a:lnSpc>
                <a:spcPct val="150000"/>
              </a:lnSpc>
            </a:pPr>
            <a:r>
              <a:rPr lang="vi-VN" sz="2400" dirty="0" smtClean="0">
                <a:latin typeface="+mn-lt"/>
                <a:ea typeface="Comfortaa"/>
                <a:cs typeface="Comfortaa"/>
                <a:sym typeface="Comfortaa"/>
              </a:rPr>
              <a:t>Nhắc lại kiến thức về dấu câu: dấu ngoặc kép, dấu phẩy, dấu gạch ngang.</a:t>
            </a:r>
            <a:endParaRPr sz="2400" dirty="0">
              <a:latin typeface="+mn-lt"/>
              <a:ea typeface="Comfortaa"/>
              <a:cs typeface="Comfortaa"/>
              <a:sym typeface="Comfortaa"/>
            </a:endParaRPr>
          </a:p>
        </p:txBody>
      </p:sp>
    </p:spTree>
    <p:extLst>
      <p:ext uri="{BB962C8B-B14F-4D97-AF65-F5344CB8AC3E}">
        <p14:creationId xmlns:p14="http://schemas.microsoft.com/office/powerpoint/2010/main" val="4290090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825" y="420100"/>
            <a:ext cx="7444800" cy="667556"/>
          </a:xfrm>
        </p:spPr>
        <p:txBody>
          <a:bodyPr anchor="t"/>
          <a:lstStyle/>
          <a:p>
            <a:pPr algn="just">
              <a:lnSpc>
                <a:spcPct val="150000"/>
              </a:lnSpc>
            </a:pPr>
            <a:r>
              <a:rPr lang="vi-VN" sz="2000" b="1" dirty="0">
                <a:latin typeface="+mn-lt"/>
              </a:rPr>
              <a:t>Bài tập </a:t>
            </a:r>
            <a:r>
              <a:rPr lang="vi-VN" sz="2000" b="1" dirty="0" smtClean="0">
                <a:latin typeface="+mn-lt"/>
              </a:rPr>
              <a:t>3</a:t>
            </a:r>
            <a:r>
              <a:rPr lang="vi-VN" sz="2000" b="1" dirty="0">
                <a:latin typeface="+mn-lt"/>
              </a:rPr>
              <a:t>:</a:t>
            </a:r>
            <a:endParaRPr lang="vi-VN" sz="2000" dirty="0">
              <a:latin typeface="+mn-lt"/>
            </a:endParaRPr>
          </a:p>
        </p:txBody>
      </p:sp>
      <p:sp>
        <p:nvSpPr>
          <p:cNvPr id="13" name="Rectangle 12"/>
          <p:cNvSpPr/>
          <p:nvPr/>
        </p:nvSpPr>
        <p:spPr>
          <a:xfrm>
            <a:off x="739942" y="1103700"/>
            <a:ext cx="7664117" cy="3416320"/>
          </a:xfrm>
          <a:prstGeom prst="rect">
            <a:avLst/>
          </a:prstGeom>
        </p:spPr>
        <p:txBody>
          <a:bodyPr wrap="square">
            <a:spAutoFit/>
          </a:bodyPr>
          <a:lstStyle/>
          <a:p>
            <a:pPr algn="just">
              <a:lnSpc>
                <a:spcPct val="150000"/>
              </a:lnSpc>
            </a:pPr>
            <a:r>
              <a:rPr lang="vi-VN" sz="1800" b="1" dirty="0" smtClean="0"/>
              <a:t>VB </a:t>
            </a:r>
            <a:r>
              <a:rPr lang="vi-VN" sz="1800" b="1" i="1" dirty="0" smtClean="0"/>
              <a:t>Hang Én</a:t>
            </a:r>
            <a:r>
              <a:rPr lang="vi-VN" sz="1800" b="1" dirty="0" smtClean="0"/>
              <a:t>:</a:t>
            </a:r>
          </a:p>
          <a:p>
            <a:pPr algn="just">
              <a:lnSpc>
                <a:spcPct val="150000"/>
              </a:lnSpc>
            </a:pPr>
            <a:r>
              <a:rPr lang="vi-VN" sz="1800" i="1" dirty="0" smtClean="0"/>
              <a:t>Bạn sẽ thấy những “thương hải tang điền” còn hiện hữu trên dải hóa thạch sò, ốc, san hô,… nơi vách đá.</a:t>
            </a:r>
          </a:p>
          <a:p>
            <a:pPr algn="just">
              <a:lnSpc>
                <a:spcPct val="150000"/>
              </a:lnSpc>
            </a:pPr>
            <a:r>
              <a:rPr lang="vi-VN" sz="1800" dirty="0" smtClean="0"/>
              <a:t>- “Thương hải tang điền”: bãi bể nương dâu. Dùng để chỉ những biến đổi lớn lao (điển cố văn học Trung Quốc và văn học Việt Nam trung đại).</a:t>
            </a:r>
          </a:p>
          <a:p>
            <a:pPr algn="just">
              <a:lnSpc>
                <a:spcPct val="150000"/>
              </a:lnSpc>
            </a:pPr>
            <a:r>
              <a:rPr lang="vi-VN" sz="1800" dirty="0" smtClean="0">
                <a:sym typeface="Wingdings"/>
              </a:rPr>
              <a:t></a:t>
            </a:r>
            <a:r>
              <a:rPr lang="vi-VN" sz="1800" dirty="0" smtClean="0"/>
              <a:t> Tác dụng: tăng khả năng gợi cảm cho sự diễn đạt, mở rộng chiều liên tưởng, ngầm ý nói sự thay đổi từ biển sang hang động còn để lại dấu tích ở các hóa thạch.</a:t>
            </a:r>
            <a:endParaRPr lang="vi-VN" sz="1800" dirty="0"/>
          </a:p>
        </p:txBody>
      </p:sp>
    </p:spTree>
    <p:extLst>
      <p:ext uri="{BB962C8B-B14F-4D97-AF65-F5344CB8AC3E}">
        <p14:creationId xmlns:p14="http://schemas.microsoft.com/office/powerpoint/2010/main" val="251399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05424" y="1141350"/>
            <a:ext cx="7029540" cy="849000"/>
          </a:xfrm>
        </p:spPr>
        <p:txBody>
          <a:bodyPr anchor="ctr"/>
          <a:lstStyle/>
          <a:p>
            <a:pPr marL="139700" indent="0" algn="just">
              <a:lnSpc>
                <a:spcPct val="150000"/>
              </a:lnSpc>
            </a:pPr>
            <a:r>
              <a:rPr lang="vi-VN" sz="1800" b="1" dirty="0" smtClean="0">
                <a:latin typeface="+mn-lt"/>
              </a:rPr>
              <a:t>Bài tập 4: Xác định và chỉ ra tác dụng của biện pháp tu từ nhân hóa trong những câu sau:</a:t>
            </a:r>
            <a:endParaRPr lang="vi-VN" sz="1800" b="1" dirty="0">
              <a:latin typeface="+mn-lt"/>
            </a:endParaRPr>
          </a:p>
        </p:txBody>
      </p:sp>
      <p:sp>
        <p:nvSpPr>
          <p:cNvPr id="3" name="Subtitle 2"/>
          <p:cNvSpPr>
            <a:spLocks noGrp="1"/>
          </p:cNvSpPr>
          <p:nvPr>
            <p:ph type="subTitle" idx="2"/>
          </p:nvPr>
        </p:nvSpPr>
        <p:spPr>
          <a:xfrm>
            <a:off x="1067349" y="2065374"/>
            <a:ext cx="6623235" cy="2689506"/>
          </a:xfrm>
        </p:spPr>
        <p:txBody>
          <a:bodyPr/>
          <a:lstStyle/>
          <a:p>
            <a:pPr marL="139700" indent="0" algn="just">
              <a:lnSpc>
                <a:spcPct val="150000"/>
              </a:lnSpc>
            </a:pPr>
            <a:r>
              <a:rPr lang="vi-VN" sz="1800" dirty="0" smtClean="0">
                <a:latin typeface="+mn-lt"/>
              </a:rPr>
              <a:t>a. </a:t>
            </a:r>
            <a:r>
              <a:rPr lang="vi-VN" sz="1800" i="1" dirty="0" smtClean="0">
                <a:latin typeface="+mn-lt"/>
              </a:rPr>
              <a:t>Bữa tối, một chú én tò mò sa xuống bàn ăn, cánh bị thương không bay lên được.</a:t>
            </a:r>
          </a:p>
          <a:p>
            <a:pPr marL="139700" indent="0" algn="just">
              <a:lnSpc>
                <a:spcPct val="150000"/>
              </a:lnSpc>
            </a:pPr>
            <a:r>
              <a:rPr lang="vi-VN" sz="1800" dirty="0" smtClean="0">
                <a:latin typeface="+mn-lt"/>
              </a:rPr>
              <a:t>b. </a:t>
            </a:r>
            <a:r>
              <a:rPr lang="vi-VN" sz="1800" i="1" dirty="0" smtClean="0">
                <a:latin typeface="+mn-lt"/>
              </a:rPr>
              <a:t>Sáng hôm sau, tôi vẫn thấy nó thản nhiên đi lại quanh lều với một bên cánh còn hơi sã xuống.</a:t>
            </a:r>
            <a:endParaRPr lang="vi-VN" sz="1800" i="1" dirty="0">
              <a:latin typeface="+mn-lt"/>
            </a:endParaRPr>
          </a:p>
        </p:txBody>
      </p:sp>
      <p:sp>
        <p:nvSpPr>
          <p:cNvPr id="4" name="Title 3"/>
          <p:cNvSpPr>
            <a:spLocks noGrp="1"/>
          </p:cNvSpPr>
          <p:nvPr>
            <p:ph type="title"/>
          </p:nvPr>
        </p:nvSpPr>
        <p:spPr>
          <a:xfrm>
            <a:off x="577516" y="420100"/>
            <a:ext cx="6458551" cy="646500"/>
          </a:xfrm>
        </p:spPr>
        <p:txBody>
          <a:bodyPr anchor="ctr"/>
          <a:lstStyle/>
          <a:p>
            <a:pPr algn="just">
              <a:lnSpc>
                <a:spcPct val="150000"/>
              </a:lnSpc>
            </a:pPr>
            <a:r>
              <a:rPr lang="vi-VN" sz="2800" b="1" dirty="0" smtClean="0">
                <a:latin typeface="+mn-lt"/>
              </a:rPr>
              <a:t>2. Biện pháp tu từ</a:t>
            </a:r>
            <a:endParaRPr lang="vi-VN" sz="2800" b="1" dirty="0">
              <a:latin typeface="+mn-lt"/>
            </a:endParaRPr>
          </a:p>
        </p:txBody>
      </p:sp>
    </p:spTree>
    <p:extLst>
      <p:ext uri="{BB962C8B-B14F-4D97-AF65-F5344CB8AC3E}">
        <p14:creationId xmlns:p14="http://schemas.microsoft.com/office/powerpoint/2010/main" val="339434665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1"/>
          <p:cNvSpPr txBox="1">
            <a:spLocks/>
          </p:cNvSpPr>
          <p:nvPr/>
        </p:nvSpPr>
        <p:spPr>
          <a:xfrm>
            <a:off x="458920" y="988968"/>
            <a:ext cx="4045709" cy="2583628"/>
          </a:xfrm>
          <a:prstGeom prst="rect">
            <a:avLst/>
          </a:prstGeom>
          <a:solidFill>
            <a:schemeClr val="bg2"/>
          </a:solidFill>
        </p:spPr>
        <p:txBody>
          <a:bodyPr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9700" algn="just">
              <a:lnSpc>
                <a:spcPct val="150000"/>
              </a:lnSpc>
            </a:pPr>
            <a:r>
              <a:rPr lang="vi-VN" sz="1800" dirty="0" smtClean="0"/>
              <a:t>a. </a:t>
            </a:r>
            <a:r>
              <a:rPr lang="vi-VN" sz="1800" i="1" dirty="0" smtClean="0"/>
              <a:t>Bữa tối, một chú én tò mò sa xuống bàn ăn, cánh bị thương không bay lên được.</a:t>
            </a:r>
          </a:p>
          <a:p>
            <a:pPr marL="139700" algn="just">
              <a:lnSpc>
                <a:spcPct val="150000"/>
              </a:lnSpc>
            </a:pPr>
            <a:r>
              <a:rPr lang="vi-VN" sz="1800" dirty="0" smtClean="0">
                <a:sym typeface="Wingdings" pitchFamily="2" charset="2"/>
              </a:rPr>
              <a:t> Chim én được gọi bằng </a:t>
            </a:r>
            <a:r>
              <a:rPr lang="vi-VN" sz="1800" i="1" dirty="0" smtClean="0">
                <a:sym typeface="Wingdings" pitchFamily="2" charset="2"/>
              </a:rPr>
              <a:t>chú</a:t>
            </a:r>
            <a:r>
              <a:rPr lang="vi-VN" sz="1800" dirty="0" smtClean="0">
                <a:sym typeface="Wingdings" pitchFamily="2" charset="2"/>
              </a:rPr>
              <a:t>.</a:t>
            </a:r>
            <a:endParaRPr lang="vi-VN" sz="1800" dirty="0"/>
          </a:p>
        </p:txBody>
      </p:sp>
      <p:sp>
        <p:nvSpPr>
          <p:cNvPr id="4" name="Title 3"/>
          <p:cNvSpPr txBox="1">
            <a:spLocks/>
          </p:cNvSpPr>
          <p:nvPr/>
        </p:nvSpPr>
        <p:spPr>
          <a:xfrm>
            <a:off x="577516" y="277344"/>
            <a:ext cx="6458551" cy="646500"/>
          </a:xfrm>
          <a:prstGeom prst="rect">
            <a:avLst/>
          </a:prstGeom>
        </p:spPr>
        <p:txBody>
          <a:bodyPr anchor="b"/>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150000"/>
              </a:lnSpc>
            </a:pPr>
            <a:r>
              <a:rPr lang="vi-VN" sz="2800" b="1" dirty="0" smtClean="0"/>
              <a:t>Bài tập 4:</a:t>
            </a:r>
            <a:endParaRPr lang="vi-VN" sz="28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9147" y="978938"/>
            <a:ext cx="3429434" cy="34294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2921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1"/>
          <p:cNvSpPr txBox="1">
            <a:spLocks/>
          </p:cNvSpPr>
          <p:nvPr/>
        </p:nvSpPr>
        <p:spPr>
          <a:xfrm>
            <a:off x="4347521" y="914037"/>
            <a:ext cx="3862829" cy="2579569"/>
          </a:xfrm>
          <a:prstGeom prst="rect">
            <a:avLst/>
          </a:prstGeom>
          <a:solidFill>
            <a:schemeClr val="accent4"/>
          </a:solidFill>
        </p:spPr>
        <p:txBody>
          <a:bodyPr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39700" algn="just">
              <a:lnSpc>
                <a:spcPct val="150000"/>
              </a:lnSpc>
            </a:pPr>
            <a:r>
              <a:rPr lang="vi-VN" sz="1800" dirty="0" smtClean="0">
                <a:latin typeface="+mn-lt"/>
              </a:rPr>
              <a:t>b. </a:t>
            </a:r>
            <a:r>
              <a:rPr lang="vi-VN" sz="1800" i="1" dirty="0" smtClean="0">
                <a:latin typeface="+mn-lt"/>
              </a:rPr>
              <a:t>Sáng hôm sau, tôi vẫn thấy nó thản nhiên đi lại quanh lều bên một bên cánh còn hơi sã xuống.</a:t>
            </a:r>
          </a:p>
          <a:p>
            <a:pPr marL="139700" algn="just">
              <a:lnSpc>
                <a:spcPct val="150000"/>
              </a:lnSpc>
            </a:pPr>
            <a:r>
              <a:rPr lang="vi-VN" sz="1800" dirty="0" smtClean="0">
                <a:latin typeface="+mn-lt"/>
                <a:sym typeface="Wingdings" pitchFamily="2" charset="2"/>
              </a:rPr>
              <a:t> </a:t>
            </a:r>
            <a:r>
              <a:rPr lang="vi-VN" sz="1800" dirty="0" smtClean="0">
                <a:latin typeface="+mn-lt"/>
              </a:rPr>
              <a:t>Chim én được miêu tả với những từ ngữ, cử chỉ, điệu bộ như con người : “thản nhiên”, “đi lại”.</a:t>
            </a:r>
            <a:endParaRPr lang="vi-VN" sz="1800" dirty="0">
              <a:latin typeface="+mn-lt"/>
            </a:endParaRPr>
          </a:p>
        </p:txBody>
      </p:sp>
      <p:sp>
        <p:nvSpPr>
          <p:cNvPr id="7" name="Title 3"/>
          <p:cNvSpPr txBox="1">
            <a:spLocks/>
          </p:cNvSpPr>
          <p:nvPr/>
        </p:nvSpPr>
        <p:spPr>
          <a:xfrm>
            <a:off x="577516" y="277344"/>
            <a:ext cx="6458551" cy="646500"/>
          </a:xfrm>
          <a:prstGeom prst="rect">
            <a:avLst/>
          </a:prstGeom>
        </p:spPr>
        <p:txBody>
          <a:bodyPr anchor="b"/>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150000"/>
              </a:lnSpc>
            </a:pPr>
            <a:r>
              <a:rPr lang="vi-VN" sz="2800" b="1" dirty="0" smtClean="0"/>
              <a:t>Bài tập 4:</a:t>
            </a:r>
            <a:endParaRPr lang="vi-VN" sz="2800" b="1"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135" y="923843"/>
            <a:ext cx="3603653" cy="257956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95156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65722" y="1299901"/>
            <a:ext cx="6612556" cy="2862322"/>
          </a:xfrm>
          <a:prstGeom prst="rect">
            <a:avLst/>
          </a:prstGeom>
        </p:spPr>
        <p:txBody>
          <a:bodyPr wrap="square">
            <a:spAutoFit/>
          </a:bodyPr>
          <a:lstStyle/>
          <a:p>
            <a:pPr algn="just">
              <a:lnSpc>
                <a:spcPct val="150000"/>
              </a:lnSpc>
            </a:pPr>
            <a:r>
              <a:rPr lang="vi-VN" sz="2000" dirty="0" smtClean="0">
                <a:sym typeface="Wingdings"/>
              </a:rPr>
              <a:t></a:t>
            </a:r>
            <a:r>
              <a:rPr lang="vi-VN" sz="2000" dirty="0" smtClean="0"/>
              <a:t> Tác dụng của biện pháp tu từ nhân hóa:</a:t>
            </a:r>
          </a:p>
          <a:p>
            <a:pPr algn="just">
              <a:lnSpc>
                <a:spcPct val="150000"/>
              </a:lnSpc>
            </a:pPr>
            <a:r>
              <a:rPr lang="vi-VN" sz="2000" dirty="0" smtClean="0"/>
              <a:t>- Làm cho con chim én được miêu tả trở nên gần gũi, sống động như người.</a:t>
            </a:r>
          </a:p>
          <a:p>
            <a:pPr algn="just">
              <a:lnSpc>
                <a:spcPct val="150000"/>
              </a:lnSpc>
            </a:pPr>
            <a:r>
              <a:rPr lang="vi-VN" sz="2000" dirty="0" smtClean="0"/>
              <a:t>- Tác dụng thẩm mỹ: giúp lời văn có chất hồn nhiên, tinh nghịch. Người đọc cảm thấy những con chim én nhỏ trở nên thân thiết, quen thuộc như những người bạn.</a:t>
            </a:r>
            <a:endParaRPr lang="vi-VN" sz="2000" dirty="0"/>
          </a:p>
        </p:txBody>
      </p:sp>
      <p:sp>
        <p:nvSpPr>
          <p:cNvPr id="7" name="Title 3"/>
          <p:cNvSpPr txBox="1">
            <a:spLocks/>
          </p:cNvSpPr>
          <p:nvPr/>
        </p:nvSpPr>
        <p:spPr>
          <a:xfrm>
            <a:off x="577516" y="277344"/>
            <a:ext cx="6458551" cy="646500"/>
          </a:xfrm>
          <a:prstGeom prst="rect">
            <a:avLst/>
          </a:prstGeom>
        </p:spPr>
        <p:txBody>
          <a:bodyPr anchor="b"/>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150000"/>
              </a:lnSpc>
            </a:pPr>
            <a:r>
              <a:rPr lang="vi-VN" sz="2800" b="1" dirty="0" smtClean="0"/>
              <a:t>Bài tập 4:</a:t>
            </a:r>
            <a:endParaRPr lang="vi-VN" sz="2800" b="1" dirty="0"/>
          </a:p>
        </p:txBody>
      </p:sp>
    </p:spTree>
    <p:extLst>
      <p:ext uri="{BB962C8B-B14F-4D97-AF65-F5344CB8AC3E}">
        <p14:creationId xmlns:p14="http://schemas.microsoft.com/office/powerpoint/2010/main" val="19754078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42612" y="1838426"/>
            <a:ext cx="6775231" cy="3012708"/>
          </a:xfrm>
        </p:spPr>
        <p:txBody>
          <a:bodyPr/>
          <a:lstStyle/>
          <a:p>
            <a:pPr algn="just">
              <a:lnSpc>
                <a:spcPct val="150000"/>
              </a:lnSpc>
            </a:pPr>
            <a:r>
              <a:rPr lang="vi-VN" sz="2000" dirty="0" smtClean="0">
                <a:latin typeface="+mn-lt"/>
              </a:rPr>
              <a:t>a. </a:t>
            </a:r>
            <a:r>
              <a:rPr lang="vi-VN" sz="2000" i="1" dirty="0" smtClean="0">
                <a:latin typeface="+mn-lt"/>
              </a:rPr>
              <a:t>Nhiều bạn én thiếu niên ngủ nướng, say giấc ngay trên những mỏm đá thấp dọc lối đi.</a:t>
            </a:r>
          </a:p>
          <a:p>
            <a:pPr algn="just">
              <a:lnSpc>
                <a:spcPct val="150000"/>
              </a:lnSpc>
            </a:pPr>
            <a:r>
              <a:rPr lang="vi-VN" sz="2000" dirty="0" smtClean="0">
                <a:latin typeface="+mn-lt"/>
              </a:rPr>
              <a:t>b. </a:t>
            </a:r>
            <a:r>
              <a:rPr lang="vi-VN" sz="2000" i="1" dirty="0" smtClean="0">
                <a:latin typeface="+mn-lt"/>
              </a:rPr>
              <a:t>Chúng đậu thành từng vạt như đám hoa lá ai ngẫu hứng xếp trên mặt đất.</a:t>
            </a:r>
          </a:p>
          <a:p>
            <a:pPr algn="just">
              <a:lnSpc>
                <a:spcPct val="150000"/>
              </a:lnSpc>
            </a:pPr>
            <a:r>
              <a:rPr lang="vi-VN" sz="2000" dirty="0" smtClean="0">
                <a:latin typeface="+mn-lt"/>
              </a:rPr>
              <a:t>c. </a:t>
            </a:r>
            <a:r>
              <a:rPr lang="vi-VN" sz="2000" i="1" dirty="0" smtClean="0">
                <a:latin typeface="+mn-lt"/>
              </a:rPr>
              <a:t>Cửa thứ hai thông lên mặt đất như cái giếng trời khổng lồ đón khí trời và ánh sáng.</a:t>
            </a:r>
            <a:endParaRPr lang="vi-VN" sz="2000" i="1" dirty="0">
              <a:latin typeface="+mn-lt"/>
            </a:endParaRPr>
          </a:p>
        </p:txBody>
      </p:sp>
      <p:sp>
        <p:nvSpPr>
          <p:cNvPr id="4" name="Title 3"/>
          <p:cNvSpPr>
            <a:spLocks noGrp="1"/>
          </p:cNvSpPr>
          <p:nvPr>
            <p:ph type="title"/>
          </p:nvPr>
        </p:nvSpPr>
        <p:spPr>
          <a:xfrm>
            <a:off x="753824" y="420099"/>
            <a:ext cx="6753881" cy="1245071"/>
          </a:xfrm>
        </p:spPr>
        <p:txBody>
          <a:bodyPr/>
          <a:lstStyle/>
          <a:p>
            <a:pPr algn="just">
              <a:lnSpc>
                <a:spcPct val="150000"/>
              </a:lnSpc>
            </a:pPr>
            <a:r>
              <a:rPr lang="vi-VN" sz="2400" b="1" dirty="0" smtClean="0">
                <a:latin typeface="+mn-lt"/>
              </a:rPr>
              <a:t>Bài tập 5: Chỉ ra các biện pháp tu từ được sử dụng trong những câu sau và nêu tác dụng</a:t>
            </a:r>
            <a:endParaRPr lang="vi-VN" sz="2400" b="1" dirty="0">
              <a:latin typeface="+mn-lt"/>
            </a:endParaRPr>
          </a:p>
        </p:txBody>
      </p:sp>
    </p:spTree>
    <p:extLst>
      <p:ext uri="{BB962C8B-B14F-4D97-AF65-F5344CB8AC3E}">
        <p14:creationId xmlns:p14="http://schemas.microsoft.com/office/powerpoint/2010/main" val="309751353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vi-VN" sz="2800" b="1" dirty="0" smtClean="0">
                <a:latin typeface="+mn-lt"/>
              </a:rPr>
              <a:t>Bài tập 5:</a:t>
            </a:r>
            <a:endParaRPr lang="vi-VN" sz="2800" b="1" dirty="0">
              <a:latin typeface="+mn-lt"/>
            </a:endParaRPr>
          </a:p>
        </p:txBody>
      </p:sp>
      <p:sp>
        <p:nvSpPr>
          <p:cNvPr id="14" name="Rectangle 13"/>
          <p:cNvSpPr/>
          <p:nvPr/>
        </p:nvSpPr>
        <p:spPr>
          <a:xfrm>
            <a:off x="1157438" y="982665"/>
            <a:ext cx="6829125" cy="3831818"/>
          </a:xfrm>
          <a:prstGeom prst="rect">
            <a:avLst/>
          </a:prstGeom>
        </p:spPr>
        <p:txBody>
          <a:bodyPr wrap="square">
            <a:spAutoFit/>
          </a:bodyPr>
          <a:lstStyle/>
          <a:p>
            <a:pPr algn="just">
              <a:lnSpc>
                <a:spcPct val="150000"/>
              </a:lnSpc>
            </a:pPr>
            <a:r>
              <a:rPr lang="vi-VN" sz="1800" dirty="0" smtClean="0"/>
              <a:t>a. - Biện pháp tu từ: nhân hóa. Gọi chim én là “bạn”, cũng phân chia thành các độ tuổi và tính cách như con người: “thiếu niên”, “ngủ nướng”, “say giấc”.</a:t>
            </a:r>
          </a:p>
          <a:p>
            <a:pPr algn="just">
              <a:lnSpc>
                <a:spcPct val="150000"/>
              </a:lnSpc>
            </a:pPr>
            <a:r>
              <a:rPr lang="vi-VN" sz="1800" dirty="0" smtClean="0">
                <a:sym typeface="Wingdings"/>
              </a:rPr>
              <a:t></a:t>
            </a:r>
            <a:r>
              <a:rPr lang="vi-VN" sz="1800" dirty="0" smtClean="0"/>
              <a:t> Tác dụng:</a:t>
            </a:r>
          </a:p>
          <a:p>
            <a:pPr algn="just">
              <a:lnSpc>
                <a:spcPct val="150000"/>
              </a:lnSpc>
            </a:pPr>
            <a:r>
              <a:rPr lang="vi-VN" sz="1800" dirty="0" smtClean="0"/>
              <a:t>+ Làm cho con chim én được miêu tả trở nên gần gũi, sống động như người</a:t>
            </a:r>
          </a:p>
          <a:p>
            <a:pPr algn="just">
              <a:lnSpc>
                <a:spcPct val="150000"/>
              </a:lnSpc>
            </a:pPr>
            <a:r>
              <a:rPr lang="vi-VN" sz="1800" dirty="0" smtClean="0"/>
              <a:t>+ Tác dụng thẩm mỹ giúp lời văn có chất hồn nhiên, tinh nghịch. Người đọc cảm thấy những con chim én nhỏ trở nên thân thiết, quen thuộc như những người bạn.</a:t>
            </a:r>
            <a:endParaRPr lang="vi-VN" sz="1800" dirty="0"/>
          </a:p>
        </p:txBody>
      </p:sp>
    </p:spTree>
    <p:extLst>
      <p:ext uri="{BB962C8B-B14F-4D97-AF65-F5344CB8AC3E}">
        <p14:creationId xmlns:p14="http://schemas.microsoft.com/office/powerpoint/2010/main" val="370365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7516" y="420100"/>
            <a:ext cx="6458551" cy="646500"/>
          </a:xfrm>
        </p:spPr>
        <p:txBody>
          <a:bodyPr anchor="ctr"/>
          <a:lstStyle/>
          <a:p>
            <a:pPr algn="just">
              <a:lnSpc>
                <a:spcPct val="150000"/>
              </a:lnSpc>
            </a:pPr>
            <a:r>
              <a:rPr lang="vi-VN" sz="2400" b="1" dirty="0" smtClean="0">
                <a:latin typeface="+mn-lt"/>
              </a:rPr>
              <a:t>Bài tập 5:</a:t>
            </a:r>
            <a:endParaRPr lang="vi-VN" sz="2400" b="1" dirty="0">
              <a:latin typeface="+mn-lt"/>
            </a:endParaRPr>
          </a:p>
        </p:txBody>
      </p:sp>
      <p:sp>
        <p:nvSpPr>
          <p:cNvPr id="6" name="Rectangle 5"/>
          <p:cNvSpPr/>
          <p:nvPr/>
        </p:nvSpPr>
        <p:spPr>
          <a:xfrm>
            <a:off x="659329" y="1113326"/>
            <a:ext cx="8330667" cy="507831"/>
          </a:xfrm>
          <a:prstGeom prst="rect">
            <a:avLst/>
          </a:prstGeom>
        </p:spPr>
        <p:txBody>
          <a:bodyPr wrap="square">
            <a:spAutoFit/>
          </a:bodyPr>
          <a:lstStyle/>
          <a:p>
            <a:pPr algn="just">
              <a:lnSpc>
                <a:spcPct val="150000"/>
              </a:lnSpc>
            </a:pPr>
            <a:r>
              <a:rPr lang="vi-VN" sz="1800" dirty="0" smtClean="0"/>
              <a:t>b. </a:t>
            </a:r>
            <a:r>
              <a:rPr lang="vi-VN" sz="1800" i="1" dirty="0" smtClean="0"/>
              <a:t>Chúng đậu thành từng vạt như đám hoa lá ai ngẫu hứng xếp trên mặt đất.</a:t>
            </a:r>
            <a:endParaRPr lang="vi-VN" sz="1800" dirty="0" smtClean="0"/>
          </a:p>
        </p:txBody>
      </p:sp>
      <p:cxnSp>
        <p:nvCxnSpPr>
          <p:cNvPr id="9" name="Straight Connector 8"/>
          <p:cNvCxnSpPr/>
          <p:nvPr/>
        </p:nvCxnSpPr>
        <p:spPr>
          <a:xfrm>
            <a:off x="991402" y="1501541"/>
            <a:ext cx="70264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761423" y="1501541"/>
            <a:ext cx="1886552"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696102" y="1501541"/>
            <a:ext cx="433137"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138864" y="1501541"/>
            <a:ext cx="426399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68951" y="1713298"/>
            <a:ext cx="1275349" cy="738664"/>
          </a:xfrm>
          <a:prstGeom prst="rect">
            <a:avLst/>
          </a:prstGeom>
          <a:solidFill>
            <a:schemeClr val="accent1">
              <a:lumMod val="60000"/>
              <a:lumOff val="40000"/>
            </a:schemeClr>
          </a:solidFill>
        </p:spPr>
        <p:txBody>
          <a:bodyPr wrap="square" rtlCol="0">
            <a:spAutoFit/>
          </a:bodyPr>
          <a:lstStyle/>
          <a:p>
            <a:pPr algn="ctr">
              <a:lnSpc>
                <a:spcPct val="150000"/>
              </a:lnSpc>
            </a:pPr>
            <a:r>
              <a:rPr lang="vi-VN" dirty="0" smtClean="0"/>
              <a:t>Đối tượng được so sánh</a:t>
            </a:r>
            <a:endParaRPr lang="vi-VN" dirty="0"/>
          </a:p>
        </p:txBody>
      </p:sp>
      <p:sp>
        <p:nvSpPr>
          <p:cNvPr id="17" name="TextBox 16"/>
          <p:cNvSpPr txBox="1"/>
          <p:nvPr/>
        </p:nvSpPr>
        <p:spPr>
          <a:xfrm>
            <a:off x="5228923" y="1729341"/>
            <a:ext cx="1472665" cy="738664"/>
          </a:xfrm>
          <a:prstGeom prst="rect">
            <a:avLst/>
          </a:prstGeom>
          <a:solidFill>
            <a:schemeClr val="accent1">
              <a:lumMod val="60000"/>
              <a:lumOff val="40000"/>
            </a:schemeClr>
          </a:solidFill>
        </p:spPr>
        <p:txBody>
          <a:bodyPr wrap="square" rtlCol="0">
            <a:spAutoFit/>
          </a:bodyPr>
          <a:lstStyle/>
          <a:p>
            <a:pPr algn="ctr">
              <a:lnSpc>
                <a:spcPct val="150000"/>
              </a:lnSpc>
            </a:pPr>
            <a:r>
              <a:rPr lang="vi-VN" dirty="0" smtClean="0"/>
              <a:t>Đối tượng dùng để so sánh</a:t>
            </a:r>
            <a:endParaRPr lang="vi-VN" dirty="0"/>
          </a:p>
        </p:txBody>
      </p:sp>
      <p:sp>
        <p:nvSpPr>
          <p:cNvPr id="18" name="TextBox 17"/>
          <p:cNvSpPr txBox="1"/>
          <p:nvPr/>
        </p:nvSpPr>
        <p:spPr>
          <a:xfrm>
            <a:off x="2064618" y="1713298"/>
            <a:ext cx="1224815" cy="738664"/>
          </a:xfrm>
          <a:prstGeom prst="rect">
            <a:avLst/>
          </a:prstGeom>
          <a:solidFill>
            <a:schemeClr val="accent5"/>
          </a:solidFill>
        </p:spPr>
        <p:txBody>
          <a:bodyPr wrap="square" rtlCol="0" anchor="ctr">
            <a:spAutoFit/>
          </a:bodyPr>
          <a:lstStyle/>
          <a:p>
            <a:pPr algn="ctr">
              <a:lnSpc>
                <a:spcPct val="150000"/>
              </a:lnSpc>
            </a:pPr>
            <a:r>
              <a:rPr lang="vi-VN" dirty="0" smtClean="0"/>
              <a:t>Phương diện so sánh</a:t>
            </a:r>
            <a:endParaRPr lang="vi-VN" dirty="0"/>
          </a:p>
        </p:txBody>
      </p:sp>
      <p:sp>
        <p:nvSpPr>
          <p:cNvPr id="19" name="TextBox 18"/>
          <p:cNvSpPr txBox="1"/>
          <p:nvPr/>
        </p:nvSpPr>
        <p:spPr>
          <a:xfrm>
            <a:off x="3484346" y="1713298"/>
            <a:ext cx="856647" cy="738664"/>
          </a:xfrm>
          <a:prstGeom prst="rect">
            <a:avLst/>
          </a:prstGeom>
          <a:solidFill>
            <a:schemeClr val="bg2"/>
          </a:solidFill>
        </p:spPr>
        <p:txBody>
          <a:bodyPr wrap="square" rtlCol="0">
            <a:spAutoFit/>
          </a:bodyPr>
          <a:lstStyle/>
          <a:p>
            <a:pPr algn="ctr">
              <a:lnSpc>
                <a:spcPct val="150000"/>
              </a:lnSpc>
            </a:pPr>
            <a:r>
              <a:rPr lang="vi-VN" dirty="0" smtClean="0"/>
              <a:t>Từ</a:t>
            </a:r>
          </a:p>
          <a:p>
            <a:pPr algn="ctr">
              <a:lnSpc>
                <a:spcPct val="150000"/>
              </a:lnSpc>
            </a:pPr>
            <a:r>
              <a:rPr lang="vi-VN" dirty="0" smtClean="0"/>
              <a:t>so sánh</a:t>
            </a:r>
            <a:endParaRPr lang="vi-VN" dirty="0"/>
          </a:p>
        </p:txBody>
      </p:sp>
      <p:cxnSp>
        <p:nvCxnSpPr>
          <p:cNvPr id="21" name="Straight Arrow Connector 20"/>
          <p:cNvCxnSpPr>
            <a:endCxn id="16" idx="0"/>
          </p:cNvCxnSpPr>
          <p:nvPr/>
        </p:nvCxnSpPr>
        <p:spPr>
          <a:xfrm>
            <a:off x="1306625" y="1501541"/>
            <a:ext cx="1" cy="21175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18" idx="0"/>
          </p:cNvCxnSpPr>
          <p:nvPr/>
        </p:nvCxnSpPr>
        <p:spPr>
          <a:xfrm>
            <a:off x="2677025" y="1501541"/>
            <a:ext cx="1" cy="211757"/>
          </a:xfrm>
          <a:prstGeom prst="straightConnector1">
            <a:avLst/>
          </a:prstGeom>
          <a:ln w="1905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19" idx="0"/>
          </p:cNvCxnSpPr>
          <p:nvPr/>
        </p:nvCxnSpPr>
        <p:spPr>
          <a:xfrm>
            <a:off x="3912669" y="1501541"/>
            <a:ext cx="1" cy="211757"/>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17" idx="0"/>
          </p:cNvCxnSpPr>
          <p:nvPr/>
        </p:nvCxnSpPr>
        <p:spPr>
          <a:xfrm>
            <a:off x="5965255" y="1501541"/>
            <a:ext cx="1" cy="2278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42484" y="2576366"/>
            <a:ext cx="7760369" cy="2169825"/>
          </a:xfrm>
          <a:prstGeom prst="rect">
            <a:avLst/>
          </a:prstGeom>
        </p:spPr>
        <p:txBody>
          <a:bodyPr wrap="square">
            <a:spAutoFit/>
          </a:bodyPr>
          <a:lstStyle/>
          <a:p>
            <a:pPr algn="just">
              <a:lnSpc>
                <a:spcPct val="150000"/>
              </a:lnSpc>
            </a:pPr>
            <a:r>
              <a:rPr lang="vi-VN" sz="1800" dirty="0" smtClean="0"/>
              <a:t>- Biện </a:t>
            </a:r>
            <a:r>
              <a:rPr lang="vi-VN" sz="1800" dirty="0" smtClean="0"/>
              <a:t>pháp tu từ: so sánh</a:t>
            </a:r>
            <a:r>
              <a:rPr lang="vi-VN" sz="1800" dirty="0" smtClean="0"/>
              <a:t>.</a:t>
            </a:r>
          </a:p>
          <a:p>
            <a:pPr algn="just">
              <a:lnSpc>
                <a:spcPct val="150000"/>
              </a:lnSpc>
            </a:pPr>
            <a:r>
              <a:rPr lang="vi-VN" sz="1800" dirty="0" smtClean="0">
                <a:sym typeface="Wingdings"/>
              </a:rPr>
              <a:t></a:t>
            </a:r>
            <a:r>
              <a:rPr lang="vi-VN" sz="1800" dirty="0" smtClean="0"/>
              <a:t> Tác dụng:</a:t>
            </a:r>
          </a:p>
          <a:p>
            <a:pPr marL="285750" indent="-285750" algn="just">
              <a:lnSpc>
                <a:spcPct val="150000"/>
              </a:lnSpc>
              <a:buFont typeface="Arial" pitchFamily="34" charset="0"/>
              <a:buChar char="•"/>
            </a:pPr>
            <a:r>
              <a:rPr lang="vi-VN" sz="1800" dirty="0" smtClean="0"/>
              <a:t>Tăng </a:t>
            </a:r>
            <a:r>
              <a:rPr lang="vi-VN" sz="1800" dirty="0" smtClean="0"/>
              <a:t>sức gợi cho sự miêu tả, diễn đạt hình ảnh đàn bướm đậu thành từng vạt đẹp, rực rỡ như hoa </a:t>
            </a:r>
            <a:r>
              <a:rPr lang="vi-VN" sz="1800" dirty="0" smtClean="0"/>
              <a:t>lá.</a:t>
            </a:r>
          </a:p>
          <a:p>
            <a:pPr marL="285750" indent="-285750" algn="just">
              <a:lnSpc>
                <a:spcPct val="150000"/>
              </a:lnSpc>
              <a:buFont typeface="Arial" pitchFamily="34" charset="0"/>
              <a:buChar char="•"/>
            </a:pPr>
            <a:r>
              <a:rPr lang="vi-VN" sz="1800" dirty="0"/>
              <a:t>C</a:t>
            </a:r>
            <a:r>
              <a:rPr lang="vi-VN" sz="1800" dirty="0" smtClean="0"/>
              <a:t>ho </a:t>
            </a:r>
            <a:r>
              <a:rPr lang="vi-VN" sz="1800" dirty="0" smtClean="0"/>
              <a:t>thấy cảm xúc của người viết trước vẻ đẹp.</a:t>
            </a:r>
            <a:endParaRPr lang="vi-VN" sz="1800" dirty="0"/>
          </a:p>
        </p:txBody>
      </p:sp>
    </p:spTree>
    <p:extLst>
      <p:ext uri="{BB962C8B-B14F-4D97-AF65-F5344CB8AC3E}">
        <p14:creationId xmlns:p14="http://schemas.microsoft.com/office/powerpoint/2010/main" val="235803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8">
                                            <p:txEl>
                                              <p:pRg st="2" end="2"/>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animBg="1"/>
      <p:bldP spid="17" grpId="0" animBg="1"/>
      <p:bldP spid="18" grpId="0" animBg="1"/>
      <p:bldP spid="19" grpId="0" animBg="1"/>
      <p:bldP spid="2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7516" y="420100"/>
            <a:ext cx="6458551" cy="646500"/>
          </a:xfrm>
        </p:spPr>
        <p:txBody>
          <a:bodyPr anchor="ctr"/>
          <a:lstStyle/>
          <a:p>
            <a:pPr algn="just">
              <a:lnSpc>
                <a:spcPct val="150000"/>
              </a:lnSpc>
            </a:pPr>
            <a:r>
              <a:rPr lang="vi-VN" sz="2400" b="1" dirty="0" smtClean="0">
                <a:latin typeface="+mn-lt"/>
              </a:rPr>
              <a:t>Bài tập 5:</a:t>
            </a:r>
            <a:endParaRPr lang="vi-VN" sz="2400" b="1" dirty="0">
              <a:latin typeface="+mn-lt"/>
            </a:endParaRPr>
          </a:p>
        </p:txBody>
      </p:sp>
      <p:sp>
        <p:nvSpPr>
          <p:cNvPr id="2" name="Rectangle 1"/>
          <p:cNvSpPr/>
          <p:nvPr/>
        </p:nvSpPr>
        <p:spPr>
          <a:xfrm>
            <a:off x="707455" y="1078107"/>
            <a:ext cx="7271887" cy="923330"/>
          </a:xfrm>
          <a:prstGeom prst="rect">
            <a:avLst/>
          </a:prstGeom>
        </p:spPr>
        <p:txBody>
          <a:bodyPr wrap="square">
            <a:spAutoFit/>
          </a:bodyPr>
          <a:lstStyle/>
          <a:p>
            <a:pPr algn="just">
              <a:lnSpc>
                <a:spcPct val="150000"/>
              </a:lnSpc>
            </a:pPr>
            <a:r>
              <a:rPr lang="vi-VN" sz="1800" dirty="0" smtClean="0"/>
              <a:t>c. </a:t>
            </a:r>
            <a:r>
              <a:rPr lang="vi-VN" sz="1800" i="1" dirty="0" smtClean="0"/>
              <a:t>Cửa thứ hai thông lên mặt đất như cái giếng trời khổng lồ đón khí trời và ánh sáng.</a:t>
            </a:r>
            <a:endParaRPr lang="vi-VN" sz="1800" dirty="0"/>
          </a:p>
        </p:txBody>
      </p:sp>
      <p:cxnSp>
        <p:nvCxnSpPr>
          <p:cNvPr id="5" name="Straight Connector 4"/>
          <p:cNvCxnSpPr/>
          <p:nvPr/>
        </p:nvCxnSpPr>
        <p:spPr>
          <a:xfrm>
            <a:off x="1080431" y="1482290"/>
            <a:ext cx="122000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880707" y="2313639"/>
            <a:ext cx="1275349" cy="738664"/>
          </a:xfrm>
          <a:prstGeom prst="rect">
            <a:avLst/>
          </a:prstGeom>
          <a:solidFill>
            <a:schemeClr val="accent1">
              <a:lumMod val="60000"/>
              <a:lumOff val="40000"/>
            </a:schemeClr>
          </a:solidFill>
        </p:spPr>
        <p:txBody>
          <a:bodyPr wrap="square" rtlCol="0">
            <a:spAutoFit/>
          </a:bodyPr>
          <a:lstStyle/>
          <a:p>
            <a:pPr algn="ctr">
              <a:lnSpc>
                <a:spcPct val="150000"/>
              </a:lnSpc>
            </a:pPr>
            <a:r>
              <a:rPr lang="vi-VN" dirty="0" smtClean="0"/>
              <a:t>Đối tượng được so sánh</a:t>
            </a:r>
            <a:endParaRPr lang="vi-VN" dirty="0"/>
          </a:p>
        </p:txBody>
      </p:sp>
      <p:cxnSp>
        <p:nvCxnSpPr>
          <p:cNvPr id="8" name="Straight Arrow Connector 7"/>
          <p:cNvCxnSpPr>
            <a:endCxn id="7" idx="0"/>
          </p:cNvCxnSpPr>
          <p:nvPr/>
        </p:nvCxnSpPr>
        <p:spPr>
          <a:xfrm>
            <a:off x="1518381" y="1482290"/>
            <a:ext cx="1" cy="83134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375033" y="1482290"/>
            <a:ext cx="1792706"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97755" y="2323265"/>
            <a:ext cx="1224815" cy="738664"/>
          </a:xfrm>
          <a:prstGeom prst="rect">
            <a:avLst/>
          </a:prstGeom>
          <a:solidFill>
            <a:schemeClr val="accent5"/>
          </a:solidFill>
        </p:spPr>
        <p:txBody>
          <a:bodyPr wrap="square" rtlCol="0" anchor="ctr">
            <a:spAutoFit/>
          </a:bodyPr>
          <a:lstStyle/>
          <a:p>
            <a:pPr algn="ctr">
              <a:lnSpc>
                <a:spcPct val="150000"/>
              </a:lnSpc>
            </a:pPr>
            <a:r>
              <a:rPr lang="vi-VN" dirty="0" smtClean="0"/>
              <a:t>Phương diện so sánh</a:t>
            </a:r>
            <a:endParaRPr lang="vi-VN" dirty="0"/>
          </a:p>
        </p:txBody>
      </p:sp>
      <p:cxnSp>
        <p:nvCxnSpPr>
          <p:cNvPr id="12" name="Straight Arrow Connector 11"/>
          <p:cNvCxnSpPr>
            <a:endCxn id="11" idx="0"/>
          </p:cNvCxnSpPr>
          <p:nvPr/>
        </p:nvCxnSpPr>
        <p:spPr>
          <a:xfrm>
            <a:off x="3110163" y="1482290"/>
            <a:ext cx="0" cy="840975"/>
          </a:xfrm>
          <a:prstGeom prst="straightConnector1">
            <a:avLst/>
          </a:prstGeom>
          <a:ln w="1905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244743" y="1482291"/>
            <a:ext cx="433137"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994488" y="2313639"/>
            <a:ext cx="856647" cy="738664"/>
          </a:xfrm>
          <a:prstGeom prst="rect">
            <a:avLst/>
          </a:prstGeom>
          <a:solidFill>
            <a:schemeClr val="bg2"/>
          </a:solidFill>
        </p:spPr>
        <p:txBody>
          <a:bodyPr wrap="square" rtlCol="0">
            <a:spAutoFit/>
          </a:bodyPr>
          <a:lstStyle/>
          <a:p>
            <a:pPr algn="ctr">
              <a:lnSpc>
                <a:spcPct val="150000"/>
              </a:lnSpc>
            </a:pPr>
            <a:r>
              <a:rPr lang="vi-VN" dirty="0" smtClean="0"/>
              <a:t>Từ</a:t>
            </a:r>
          </a:p>
          <a:p>
            <a:pPr algn="ctr">
              <a:lnSpc>
                <a:spcPct val="150000"/>
              </a:lnSpc>
            </a:pPr>
            <a:r>
              <a:rPr lang="vi-VN" dirty="0" smtClean="0"/>
              <a:t>so sánh</a:t>
            </a:r>
            <a:endParaRPr lang="vi-VN" dirty="0"/>
          </a:p>
        </p:txBody>
      </p:sp>
      <p:cxnSp>
        <p:nvCxnSpPr>
          <p:cNvPr id="17" name="Straight Arrow Connector 16"/>
          <p:cNvCxnSpPr>
            <a:endCxn id="16" idx="0"/>
          </p:cNvCxnSpPr>
          <p:nvPr/>
        </p:nvCxnSpPr>
        <p:spPr>
          <a:xfrm>
            <a:off x="4422811" y="1482291"/>
            <a:ext cx="1" cy="831348"/>
          </a:xfrm>
          <a:prstGeom prst="straightConnector1">
            <a:avLst/>
          </a:prstGeom>
          <a:ln w="190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774131" y="1479083"/>
            <a:ext cx="310896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864189" y="2313639"/>
            <a:ext cx="1472665" cy="738664"/>
          </a:xfrm>
          <a:prstGeom prst="rect">
            <a:avLst/>
          </a:prstGeom>
          <a:solidFill>
            <a:schemeClr val="accent1">
              <a:lumMod val="60000"/>
              <a:lumOff val="40000"/>
            </a:schemeClr>
          </a:solidFill>
        </p:spPr>
        <p:txBody>
          <a:bodyPr wrap="square" rtlCol="0">
            <a:spAutoFit/>
          </a:bodyPr>
          <a:lstStyle/>
          <a:p>
            <a:pPr algn="ctr">
              <a:lnSpc>
                <a:spcPct val="150000"/>
              </a:lnSpc>
            </a:pPr>
            <a:r>
              <a:rPr lang="vi-VN" dirty="0" smtClean="0"/>
              <a:t>Đối tượng dùng để so sánh</a:t>
            </a:r>
            <a:endParaRPr lang="vi-VN" dirty="0"/>
          </a:p>
        </p:txBody>
      </p:sp>
      <p:cxnSp>
        <p:nvCxnSpPr>
          <p:cNvPr id="21" name="Straight Arrow Connector 20"/>
          <p:cNvCxnSpPr>
            <a:endCxn id="20" idx="0"/>
          </p:cNvCxnSpPr>
          <p:nvPr/>
        </p:nvCxnSpPr>
        <p:spPr>
          <a:xfrm>
            <a:off x="6600521" y="1482291"/>
            <a:ext cx="1" cy="83134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45958" y="1888340"/>
            <a:ext cx="1751797"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745962" y="3147944"/>
            <a:ext cx="7608766" cy="1754326"/>
          </a:xfrm>
          <a:prstGeom prst="rect">
            <a:avLst/>
          </a:prstGeom>
        </p:spPr>
        <p:txBody>
          <a:bodyPr wrap="square">
            <a:spAutoFit/>
          </a:bodyPr>
          <a:lstStyle/>
          <a:p>
            <a:pPr algn="just">
              <a:lnSpc>
                <a:spcPct val="150000"/>
              </a:lnSpc>
            </a:pPr>
            <a:r>
              <a:rPr lang="vi-VN" sz="1800" dirty="0" smtClean="0"/>
              <a:t>- Biện pháp tu từ: so sánh.</a:t>
            </a:r>
          </a:p>
          <a:p>
            <a:pPr algn="just">
              <a:lnSpc>
                <a:spcPct val="150000"/>
              </a:lnSpc>
            </a:pPr>
            <a:r>
              <a:rPr lang="vi-VN" sz="1800" dirty="0" smtClean="0"/>
              <a:t>- Tác dụng: giúp cho đối tượng so sánh trở nên cụ thể hóa, dễ hình dung, tăng sức gợi hình gợi cảm cho sự diễn đạt, tạo cảm giác choáng ngợp trước không gian sáng rộng, và trong trẻo.</a:t>
            </a:r>
            <a:endParaRPr lang="vi-VN" sz="1800" dirty="0"/>
          </a:p>
        </p:txBody>
      </p:sp>
    </p:spTree>
    <p:extLst>
      <p:ext uri="{BB962C8B-B14F-4D97-AF65-F5344CB8AC3E}">
        <p14:creationId xmlns:p14="http://schemas.microsoft.com/office/powerpoint/2010/main" val="418214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6" grpId="0" animBg="1"/>
      <p:bldP spid="20" grpId="0" animBg="1"/>
      <p:bldP spid="2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2400" dirty="0" smtClean="0">
                <a:latin typeface="+mn-lt"/>
              </a:rPr>
              <a:t>Đối với bài cũ</a:t>
            </a:r>
            <a:endParaRPr lang="vi-VN" sz="2400" dirty="0">
              <a:latin typeface="+mn-lt"/>
            </a:endParaRPr>
          </a:p>
        </p:txBody>
      </p:sp>
      <p:sp>
        <p:nvSpPr>
          <p:cNvPr id="3" name="Subtitle 2"/>
          <p:cNvSpPr>
            <a:spLocks noGrp="1"/>
          </p:cNvSpPr>
          <p:nvPr>
            <p:ph type="subTitle" idx="1"/>
          </p:nvPr>
        </p:nvSpPr>
        <p:spPr/>
        <p:txBody>
          <a:bodyPr/>
          <a:lstStyle/>
          <a:p>
            <a:pPr algn="l"/>
            <a:r>
              <a:rPr lang="vi-VN" sz="2000" dirty="0" smtClean="0">
                <a:latin typeface="+mn-lt"/>
              </a:rPr>
              <a:t>Ôn tập các biện pháp tu từ</a:t>
            </a:r>
            <a:endParaRPr lang="vi-VN" sz="2000" dirty="0">
              <a:latin typeface="+mn-lt"/>
            </a:endParaRPr>
          </a:p>
        </p:txBody>
      </p:sp>
      <p:sp>
        <p:nvSpPr>
          <p:cNvPr id="4" name="Title 3"/>
          <p:cNvSpPr>
            <a:spLocks noGrp="1"/>
          </p:cNvSpPr>
          <p:nvPr>
            <p:ph type="title" idx="2"/>
          </p:nvPr>
        </p:nvSpPr>
        <p:spPr/>
        <p:txBody>
          <a:bodyPr/>
          <a:lstStyle/>
          <a:p>
            <a:r>
              <a:rPr lang="vi-VN" sz="2400" dirty="0" smtClean="0">
                <a:latin typeface="+mn-lt"/>
              </a:rPr>
              <a:t>Đối với bài mới</a:t>
            </a:r>
            <a:endParaRPr lang="vi-VN" sz="2400" dirty="0">
              <a:latin typeface="+mn-lt"/>
            </a:endParaRPr>
          </a:p>
        </p:txBody>
      </p:sp>
      <p:sp>
        <p:nvSpPr>
          <p:cNvPr id="5" name="Subtitle 4"/>
          <p:cNvSpPr>
            <a:spLocks noGrp="1"/>
          </p:cNvSpPr>
          <p:nvPr>
            <p:ph type="subTitle" idx="3"/>
          </p:nvPr>
        </p:nvSpPr>
        <p:spPr>
          <a:xfrm>
            <a:off x="4714038" y="2233724"/>
            <a:ext cx="3332682" cy="1212119"/>
          </a:xfrm>
        </p:spPr>
        <p:txBody>
          <a:bodyPr/>
          <a:lstStyle/>
          <a:p>
            <a:pPr marL="139700" indent="0" algn="just">
              <a:lnSpc>
                <a:spcPct val="150000"/>
              </a:lnSpc>
            </a:pPr>
            <a:r>
              <a:rPr lang="vi-VN" sz="2000" dirty="0" smtClean="0">
                <a:latin typeface="+mn-lt"/>
              </a:rPr>
              <a:t>Chuẩn bị bài </a:t>
            </a:r>
            <a:r>
              <a:rPr lang="vi-VN" sz="2000" i="1" dirty="0" smtClean="0">
                <a:latin typeface="+mn-lt"/>
              </a:rPr>
              <a:t>Cửu Long Giang ta ơi</a:t>
            </a:r>
            <a:r>
              <a:rPr lang="vi-VN" sz="2000" dirty="0">
                <a:latin typeface="+mn-lt"/>
              </a:rPr>
              <a:t> </a:t>
            </a:r>
            <a:r>
              <a:rPr lang="vi-VN" sz="2000" dirty="0" smtClean="0">
                <a:latin typeface="+mn-lt"/>
              </a:rPr>
              <a:t>(Nguyên Hồng)</a:t>
            </a:r>
            <a:endParaRPr lang="vi-VN" sz="2000" dirty="0">
              <a:latin typeface="+mn-lt"/>
            </a:endParaRPr>
          </a:p>
        </p:txBody>
      </p:sp>
      <p:sp>
        <p:nvSpPr>
          <p:cNvPr id="6" name="Title 5"/>
          <p:cNvSpPr>
            <a:spLocks noGrp="1"/>
          </p:cNvSpPr>
          <p:nvPr>
            <p:ph type="title" idx="4"/>
          </p:nvPr>
        </p:nvSpPr>
        <p:spPr/>
        <p:txBody>
          <a:bodyPr/>
          <a:lstStyle/>
          <a:p>
            <a:r>
              <a:rPr lang="vi-VN" sz="2800" b="1" dirty="0" smtClean="0">
                <a:latin typeface="+mn-lt"/>
              </a:rPr>
              <a:t>Hướng dẫn về nhà</a:t>
            </a:r>
            <a:endParaRPr lang="vi-VN" sz="2800" b="1" dirty="0">
              <a:latin typeface="+mn-lt"/>
            </a:endParaRPr>
          </a:p>
        </p:txBody>
      </p:sp>
    </p:spTree>
    <p:extLst>
      <p:ext uri="{BB962C8B-B14F-4D97-AF65-F5344CB8AC3E}">
        <p14:creationId xmlns:p14="http://schemas.microsoft.com/office/powerpoint/2010/main" val="271526937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14"/>
        <p:cNvGrpSpPr/>
        <p:nvPr/>
      </p:nvGrpSpPr>
      <p:grpSpPr>
        <a:xfrm>
          <a:off x="0" y="0"/>
          <a:ext cx="0" cy="0"/>
          <a:chOff x="0" y="0"/>
          <a:chExt cx="0" cy="0"/>
        </a:xfrm>
      </p:grpSpPr>
      <p:sp>
        <p:nvSpPr>
          <p:cNvPr id="1615" name="Google Shape;1615;p37"/>
          <p:cNvSpPr txBox="1">
            <a:spLocks noGrp="1"/>
          </p:cNvSpPr>
          <p:nvPr>
            <p:ph type="subTitle" idx="1"/>
          </p:nvPr>
        </p:nvSpPr>
        <p:spPr>
          <a:xfrm>
            <a:off x="2322000" y="3717725"/>
            <a:ext cx="4500000" cy="442500"/>
          </a:xfrm>
          <a:prstGeom prst="rect">
            <a:avLst/>
          </a:prstGeom>
        </p:spPr>
        <p:txBody>
          <a:bodyPr spcFirstLastPara="1" wrap="square" lIns="91425" tIns="91425" rIns="91425" bIns="91425" anchor="ctr" anchorCtr="0">
            <a:noAutofit/>
          </a:bodyPr>
          <a:lstStyle/>
          <a:p>
            <a:pPr marL="0" lvl="0" indent="0" algn="just" rtl="0">
              <a:lnSpc>
                <a:spcPct val="150000"/>
              </a:lnSpc>
              <a:spcBef>
                <a:spcPts val="0"/>
              </a:spcBef>
              <a:spcAft>
                <a:spcPts val="0"/>
              </a:spcAft>
              <a:buNone/>
            </a:pPr>
            <a:r>
              <a:rPr lang="vi-VN" sz="1800" dirty="0" smtClean="0">
                <a:latin typeface="+mn-lt"/>
              </a:rPr>
              <a:t>GV:</a:t>
            </a:r>
          </a:p>
          <a:p>
            <a:pPr marL="0" lvl="0" indent="0" algn="just" rtl="0">
              <a:lnSpc>
                <a:spcPct val="150000"/>
              </a:lnSpc>
              <a:spcBef>
                <a:spcPts val="0"/>
              </a:spcBef>
              <a:spcAft>
                <a:spcPts val="0"/>
              </a:spcAft>
              <a:buNone/>
            </a:pPr>
            <a:r>
              <a:rPr lang="vi-VN" sz="1800" dirty="0" smtClean="0">
                <a:latin typeface="+mn-lt"/>
              </a:rPr>
              <a:t>Trường:</a:t>
            </a:r>
            <a:endParaRPr sz="1800" dirty="0">
              <a:latin typeface="+mn-lt"/>
            </a:endParaRPr>
          </a:p>
        </p:txBody>
      </p:sp>
      <p:sp>
        <p:nvSpPr>
          <p:cNvPr id="1616" name="Google Shape;1616;p37"/>
          <p:cNvSpPr txBox="1">
            <a:spLocks noGrp="1"/>
          </p:cNvSpPr>
          <p:nvPr>
            <p:ph type="title"/>
          </p:nvPr>
        </p:nvSpPr>
        <p:spPr>
          <a:xfrm>
            <a:off x="1780650" y="1329750"/>
            <a:ext cx="5582700" cy="2370000"/>
          </a:xfrm>
          <a:prstGeom prst="rect">
            <a:avLst/>
          </a:prstGeom>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vi-VN" sz="3200" b="1" dirty="0" smtClean="0">
                <a:latin typeface="+mn-lt"/>
              </a:rPr>
              <a:t>Tiết 64:</a:t>
            </a:r>
            <a:br>
              <a:rPr lang="vi-VN" sz="3200" b="1" dirty="0" smtClean="0">
                <a:latin typeface="+mn-lt"/>
              </a:rPr>
            </a:br>
            <a:r>
              <a:rPr lang="vi-VN" sz="3200" b="1" dirty="0" smtClean="0">
                <a:latin typeface="+mn-lt"/>
              </a:rPr>
              <a:t>Thực hành tiếng Việt</a:t>
            </a:r>
            <a:endParaRPr sz="3200" b="1" dirty="0">
              <a:latin typeface="+mn-lt"/>
            </a:endParaRPr>
          </a:p>
        </p:txBody>
      </p:sp>
    </p:spTree>
    <p:extLst>
      <p:ext uri="{BB962C8B-B14F-4D97-AF65-F5344CB8AC3E}">
        <p14:creationId xmlns:p14="http://schemas.microsoft.com/office/powerpoint/2010/main" val="10417183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287"/>
        <p:cNvGrpSpPr/>
        <p:nvPr/>
      </p:nvGrpSpPr>
      <p:grpSpPr>
        <a:xfrm>
          <a:off x="0" y="0"/>
          <a:ext cx="0" cy="0"/>
          <a:chOff x="0" y="0"/>
          <a:chExt cx="0" cy="0"/>
        </a:xfrm>
      </p:grpSpPr>
      <p:sp>
        <p:nvSpPr>
          <p:cNvPr id="4288" name="Google Shape;4288;p74"/>
          <p:cNvSpPr txBox="1">
            <a:spLocks noGrp="1"/>
          </p:cNvSpPr>
          <p:nvPr>
            <p:ph type="title"/>
          </p:nvPr>
        </p:nvSpPr>
        <p:spPr>
          <a:xfrm>
            <a:off x="2551219" y="1838425"/>
            <a:ext cx="4131745" cy="132212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vi-VN" sz="3200" b="1" dirty="0" smtClean="0">
                <a:latin typeface="+mn-lt"/>
              </a:rPr>
              <a:t>Hẹn gặp lại các em!</a:t>
            </a:r>
            <a:endParaRPr sz="3200" b="1" dirty="0">
              <a:latin typeface="+mn-lt"/>
            </a:endParaRPr>
          </a:p>
        </p:txBody>
      </p:sp>
      <p:grpSp>
        <p:nvGrpSpPr>
          <p:cNvPr id="4291" name="Google Shape;4291;p74"/>
          <p:cNvGrpSpPr/>
          <p:nvPr/>
        </p:nvGrpSpPr>
        <p:grpSpPr>
          <a:xfrm>
            <a:off x="2095722" y="265961"/>
            <a:ext cx="1228953" cy="1215508"/>
            <a:chOff x="-747955" y="3599017"/>
            <a:chExt cx="433646" cy="428887"/>
          </a:xfrm>
        </p:grpSpPr>
        <p:sp>
          <p:nvSpPr>
            <p:cNvPr id="4292" name="Google Shape;4292;p74"/>
            <p:cNvSpPr/>
            <p:nvPr/>
          </p:nvSpPr>
          <p:spPr>
            <a:xfrm>
              <a:off x="-747955" y="3599017"/>
              <a:ext cx="433646" cy="428887"/>
            </a:xfrm>
            <a:custGeom>
              <a:avLst/>
              <a:gdLst/>
              <a:ahLst/>
              <a:cxnLst/>
              <a:rect l="l" t="t" r="r" b="b"/>
              <a:pathLst>
                <a:path w="4325" h="4277" extrusionOk="0">
                  <a:moveTo>
                    <a:pt x="2162" y="122"/>
                  </a:moveTo>
                  <a:cubicBezTo>
                    <a:pt x="2260" y="317"/>
                    <a:pt x="2357" y="511"/>
                    <a:pt x="2430" y="705"/>
                  </a:cubicBezTo>
                  <a:cubicBezTo>
                    <a:pt x="2430" y="730"/>
                    <a:pt x="2430" y="730"/>
                    <a:pt x="2454" y="730"/>
                  </a:cubicBezTo>
                  <a:cubicBezTo>
                    <a:pt x="2454" y="742"/>
                    <a:pt x="2460" y="748"/>
                    <a:pt x="2466" y="748"/>
                  </a:cubicBezTo>
                  <a:cubicBezTo>
                    <a:pt x="2472" y="748"/>
                    <a:pt x="2478" y="742"/>
                    <a:pt x="2478" y="730"/>
                  </a:cubicBezTo>
                  <a:cubicBezTo>
                    <a:pt x="2697" y="632"/>
                    <a:pt x="2891" y="511"/>
                    <a:pt x="3110" y="438"/>
                  </a:cubicBezTo>
                  <a:lnTo>
                    <a:pt x="3110" y="438"/>
                  </a:lnTo>
                  <a:cubicBezTo>
                    <a:pt x="3110" y="632"/>
                    <a:pt x="3085" y="802"/>
                    <a:pt x="3037" y="997"/>
                  </a:cubicBezTo>
                  <a:cubicBezTo>
                    <a:pt x="3013" y="997"/>
                    <a:pt x="3013" y="1021"/>
                    <a:pt x="3037" y="1021"/>
                  </a:cubicBezTo>
                  <a:cubicBezTo>
                    <a:pt x="3037" y="1045"/>
                    <a:pt x="3061" y="1045"/>
                    <a:pt x="3061" y="1045"/>
                  </a:cubicBezTo>
                  <a:cubicBezTo>
                    <a:pt x="3280" y="1021"/>
                    <a:pt x="3498" y="997"/>
                    <a:pt x="3717" y="972"/>
                  </a:cubicBezTo>
                  <a:lnTo>
                    <a:pt x="3814" y="972"/>
                  </a:lnTo>
                  <a:cubicBezTo>
                    <a:pt x="3741" y="1167"/>
                    <a:pt x="3644" y="1361"/>
                    <a:pt x="3547" y="1555"/>
                  </a:cubicBezTo>
                  <a:cubicBezTo>
                    <a:pt x="3547" y="1555"/>
                    <a:pt x="3547" y="1580"/>
                    <a:pt x="3547" y="1580"/>
                  </a:cubicBezTo>
                  <a:cubicBezTo>
                    <a:pt x="3547" y="1604"/>
                    <a:pt x="3571" y="1604"/>
                    <a:pt x="3571" y="1604"/>
                  </a:cubicBezTo>
                  <a:cubicBezTo>
                    <a:pt x="3790" y="1677"/>
                    <a:pt x="3984" y="1750"/>
                    <a:pt x="4179" y="1823"/>
                  </a:cubicBezTo>
                  <a:cubicBezTo>
                    <a:pt x="4033" y="2017"/>
                    <a:pt x="3839" y="2163"/>
                    <a:pt x="3644" y="2284"/>
                  </a:cubicBezTo>
                  <a:cubicBezTo>
                    <a:pt x="3644" y="2309"/>
                    <a:pt x="3620" y="2309"/>
                    <a:pt x="3620" y="2333"/>
                  </a:cubicBezTo>
                  <a:cubicBezTo>
                    <a:pt x="3620" y="2357"/>
                    <a:pt x="3644" y="2357"/>
                    <a:pt x="3644" y="2381"/>
                  </a:cubicBezTo>
                  <a:cubicBezTo>
                    <a:pt x="3911" y="2551"/>
                    <a:pt x="4130" y="2770"/>
                    <a:pt x="4130" y="2819"/>
                  </a:cubicBezTo>
                  <a:cubicBezTo>
                    <a:pt x="3911" y="2940"/>
                    <a:pt x="3669" y="3013"/>
                    <a:pt x="3426" y="3037"/>
                  </a:cubicBezTo>
                  <a:cubicBezTo>
                    <a:pt x="3401" y="3037"/>
                    <a:pt x="3401" y="3037"/>
                    <a:pt x="3377" y="3062"/>
                  </a:cubicBezTo>
                  <a:cubicBezTo>
                    <a:pt x="3377" y="3062"/>
                    <a:pt x="3377" y="3086"/>
                    <a:pt x="3377" y="3110"/>
                  </a:cubicBezTo>
                  <a:cubicBezTo>
                    <a:pt x="3498" y="3280"/>
                    <a:pt x="3571" y="3475"/>
                    <a:pt x="3620" y="3669"/>
                  </a:cubicBezTo>
                  <a:lnTo>
                    <a:pt x="3523" y="3669"/>
                  </a:lnTo>
                  <a:cubicBezTo>
                    <a:pt x="3328" y="3645"/>
                    <a:pt x="3134" y="3620"/>
                    <a:pt x="2964" y="3572"/>
                  </a:cubicBezTo>
                  <a:cubicBezTo>
                    <a:pt x="2940" y="3572"/>
                    <a:pt x="2915" y="3596"/>
                    <a:pt x="2891" y="3620"/>
                  </a:cubicBezTo>
                  <a:cubicBezTo>
                    <a:pt x="2843" y="3815"/>
                    <a:pt x="2770" y="3985"/>
                    <a:pt x="2697" y="4179"/>
                  </a:cubicBezTo>
                  <a:cubicBezTo>
                    <a:pt x="2527" y="4033"/>
                    <a:pt x="2381" y="3839"/>
                    <a:pt x="2260" y="3669"/>
                  </a:cubicBezTo>
                  <a:cubicBezTo>
                    <a:pt x="2235" y="3645"/>
                    <a:pt x="2235" y="3645"/>
                    <a:pt x="2211" y="3645"/>
                  </a:cubicBezTo>
                  <a:cubicBezTo>
                    <a:pt x="2187" y="3645"/>
                    <a:pt x="2187" y="3645"/>
                    <a:pt x="2187" y="3669"/>
                  </a:cubicBezTo>
                  <a:cubicBezTo>
                    <a:pt x="2017" y="3839"/>
                    <a:pt x="1847" y="3985"/>
                    <a:pt x="1652" y="4130"/>
                  </a:cubicBezTo>
                  <a:cubicBezTo>
                    <a:pt x="1628" y="4058"/>
                    <a:pt x="1579" y="3815"/>
                    <a:pt x="1555" y="3596"/>
                  </a:cubicBezTo>
                  <a:cubicBezTo>
                    <a:pt x="1531" y="3596"/>
                    <a:pt x="1531" y="3572"/>
                    <a:pt x="1531" y="3572"/>
                  </a:cubicBezTo>
                  <a:lnTo>
                    <a:pt x="1482" y="3572"/>
                  </a:lnTo>
                  <a:cubicBezTo>
                    <a:pt x="1239" y="3669"/>
                    <a:pt x="972" y="3766"/>
                    <a:pt x="729" y="3815"/>
                  </a:cubicBezTo>
                  <a:cubicBezTo>
                    <a:pt x="753" y="3717"/>
                    <a:pt x="826" y="3426"/>
                    <a:pt x="899" y="3159"/>
                  </a:cubicBezTo>
                  <a:cubicBezTo>
                    <a:pt x="899" y="3134"/>
                    <a:pt x="899" y="3134"/>
                    <a:pt x="899" y="3110"/>
                  </a:cubicBezTo>
                  <a:cubicBezTo>
                    <a:pt x="899" y="3110"/>
                    <a:pt x="875" y="3086"/>
                    <a:pt x="875" y="3086"/>
                  </a:cubicBezTo>
                  <a:cubicBezTo>
                    <a:pt x="632" y="3037"/>
                    <a:pt x="413" y="2964"/>
                    <a:pt x="170" y="2892"/>
                  </a:cubicBezTo>
                  <a:cubicBezTo>
                    <a:pt x="340" y="2721"/>
                    <a:pt x="511" y="2576"/>
                    <a:pt x="681" y="2454"/>
                  </a:cubicBezTo>
                  <a:cubicBezTo>
                    <a:pt x="705" y="2430"/>
                    <a:pt x="705" y="2430"/>
                    <a:pt x="705" y="2406"/>
                  </a:cubicBezTo>
                  <a:cubicBezTo>
                    <a:pt x="705" y="2381"/>
                    <a:pt x="705" y="2381"/>
                    <a:pt x="681" y="2381"/>
                  </a:cubicBezTo>
                  <a:cubicBezTo>
                    <a:pt x="365" y="2187"/>
                    <a:pt x="122" y="1968"/>
                    <a:pt x="122" y="1920"/>
                  </a:cubicBezTo>
                  <a:cubicBezTo>
                    <a:pt x="292" y="1798"/>
                    <a:pt x="511" y="1701"/>
                    <a:pt x="729" y="1677"/>
                  </a:cubicBezTo>
                  <a:cubicBezTo>
                    <a:pt x="729" y="1677"/>
                    <a:pt x="753" y="1653"/>
                    <a:pt x="753" y="1653"/>
                  </a:cubicBezTo>
                  <a:cubicBezTo>
                    <a:pt x="753" y="1628"/>
                    <a:pt x="753" y="1628"/>
                    <a:pt x="753" y="1604"/>
                  </a:cubicBezTo>
                  <a:cubicBezTo>
                    <a:pt x="632" y="1385"/>
                    <a:pt x="535" y="1167"/>
                    <a:pt x="438" y="948"/>
                  </a:cubicBezTo>
                  <a:lnTo>
                    <a:pt x="438" y="948"/>
                  </a:lnTo>
                  <a:cubicBezTo>
                    <a:pt x="681" y="972"/>
                    <a:pt x="899" y="1021"/>
                    <a:pt x="1094" y="1070"/>
                  </a:cubicBezTo>
                  <a:cubicBezTo>
                    <a:pt x="1106" y="1082"/>
                    <a:pt x="1112" y="1088"/>
                    <a:pt x="1118" y="1088"/>
                  </a:cubicBezTo>
                  <a:cubicBezTo>
                    <a:pt x="1124" y="1088"/>
                    <a:pt x="1130" y="1082"/>
                    <a:pt x="1142" y="1070"/>
                  </a:cubicBezTo>
                  <a:cubicBezTo>
                    <a:pt x="1142" y="1070"/>
                    <a:pt x="1166" y="1045"/>
                    <a:pt x="1166" y="1045"/>
                  </a:cubicBezTo>
                  <a:cubicBezTo>
                    <a:pt x="1166" y="802"/>
                    <a:pt x="1191" y="559"/>
                    <a:pt x="1215" y="341"/>
                  </a:cubicBezTo>
                  <a:cubicBezTo>
                    <a:pt x="1312" y="389"/>
                    <a:pt x="1604" y="584"/>
                    <a:pt x="1871" y="754"/>
                  </a:cubicBezTo>
                  <a:cubicBezTo>
                    <a:pt x="1891" y="764"/>
                    <a:pt x="1907" y="770"/>
                    <a:pt x="1919" y="770"/>
                  </a:cubicBezTo>
                  <a:cubicBezTo>
                    <a:pt x="1935" y="770"/>
                    <a:pt x="1944" y="758"/>
                    <a:pt x="1944" y="730"/>
                  </a:cubicBezTo>
                  <a:cubicBezTo>
                    <a:pt x="2017" y="535"/>
                    <a:pt x="2090" y="317"/>
                    <a:pt x="2162" y="122"/>
                  </a:cubicBezTo>
                  <a:close/>
                  <a:moveTo>
                    <a:pt x="2162" y="1"/>
                  </a:moveTo>
                  <a:cubicBezTo>
                    <a:pt x="2138" y="1"/>
                    <a:pt x="2065" y="1"/>
                    <a:pt x="1871" y="657"/>
                  </a:cubicBezTo>
                  <a:cubicBezTo>
                    <a:pt x="1652" y="487"/>
                    <a:pt x="1434" y="341"/>
                    <a:pt x="1191" y="244"/>
                  </a:cubicBezTo>
                  <a:lnTo>
                    <a:pt x="1166" y="244"/>
                  </a:lnTo>
                  <a:cubicBezTo>
                    <a:pt x="1142" y="244"/>
                    <a:pt x="1094" y="268"/>
                    <a:pt x="1069" y="972"/>
                  </a:cubicBezTo>
                  <a:cubicBezTo>
                    <a:pt x="851" y="924"/>
                    <a:pt x="632" y="875"/>
                    <a:pt x="438" y="851"/>
                  </a:cubicBezTo>
                  <a:lnTo>
                    <a:pt x="365" y="851"/>
                  </a:lnTo>
                  <a:cubicBezTo>
                    <a:pt x="340" y="875"/>
                    <a:pt x="292" y="924"/>
                    <a:pt x="656" y="1604"/>
                  </a:cubicBezTo>
                  <a:cubicBezTo>
                    <a:pt x="438" y="1653"/>
                    <a:pt x="49" y="1750"/>
                    <a:pt x="25" y="1896"/>
                  </a:cubicBezTo>
                  <a:cubicBezTo>
                    <a:pt x="0" y="2041"/>
                    <a:pt x="365" y="2284"/>
                    <a:pt x="583" y="2406"/>
                  </a:cubicBezTo>
                  <a:cubicBezTo>
                    <a:pt x="49" y="2794"/>
                    <a:pt x="73" y="2867"/>
                    <a:pt x="73" y="2892"/>
                  </a:cubicBezTo>
                  <a:cubicBezTo>
                    <a:pt x="73" y="2916"/>
                    <a:pt x="98" y="2989"/>
                    <a:pt x="802" y="3159"/>
                  </a:cubicBezTo>
                  <a:cubicBezTo>
                    <a:pt x="729" y="3402"/>
                    <a:pt x="681" y="3620"/>
                    <a:pt x="632" y="3863"/>
                  </a:cubicBezTo>
                  <a:cubicBezTo>
                    <a:pt x="632" y="3863"/>
                    <a:pt x="656" y="3912"/>
                    <a:pt x="705" y="3912"/>
                  </a:cubicBezTo>
                  <a:cubicBezTo>
                    <a:pt x="972" y="3863"/>
                    <a:pt x="1215" y="3766"/>
                    <a:pt x="1458" y="3669"/>
                  </a:cubicBezTo>
                  <a:cubicBezTo>
                    <a:pt x="1482" y="3863"/>
                    <a:pt x="1531" y="4033"/>
                    <a:pt x="1604" y="4203"/>
                  </a:cubicBezTo>
                  <a:cubicBezTo>
                    <a:pt x="1604" y="4228"/>
                    <a:pt x="1628" y="4228"/>
                    <a:pt x="1628" y="4228"/>
                  </a:cubicBezTo>
                  <a:cubicBezTo>
                    <a:pt x="1701" y="4228"/>
                    <a:pt x="1895" y="4058"/>
                    <a:pt x="2211" y="3766"/>
                  </a:cubicBezTo>
                  <a:cubicBezTo>
                    <a:pt x="2405" y="4009"/>
                    <a:pt x="2624" y="4276"/>
                    <a:pt x="2697" y="4276"/>
                  </a:cubicBezTo>
                  <a:cubicBezTo>
                    <a:pt x="2721" y="4276"/>
                    <a:pt x="2721" y="4276"/>
                    <a:pt x="2745" y="4252"/>
                  </a:cubicBezTo>
                  <a:cubicBezTo>
                    <a:pt x="2843" y="4082"/>
                    <a:pt x="2915" y="3888"/>
                    <a:pt x="2988" y="3669"/>
                  </a:cubicBezTo>
                  <a:cubicBezTo>
                    <a:pt x="3158" y="3717"/>
                    <a:pt x="3353" y="3742"/>
                    <a:pt x="3523" y="3742"/>
                  </a:cubicBezTo>
                  <a:cubicBezTo>
                    <a:pt x="3620" y="3742"/>
                    <a:pt x="3693" y="3742"/>
                    <a:pt x="3693" y="3693"/>
                  </a:cubicBezTo>
                  <a:cubicBezTo>
                    <a:pt x="3741" y="3596"/>
                    <a:pt x="3596" y="3280"/>
                    <a:pt x="3498" y="3110"/>
                  </a:cubicBezTo>
                  <a:cubicBezTo>
                    <a:pt x="3741" y="3062"/>
                    <a:pt x="4203" y="2964"/>
                    <a:pt x="4227" y="2819"/>
                  </a:cubicBezTo>
                  <a:cubicBezTo>
                    <a:pt x="4276" y="2697"/>
                    <a:pt x="3936" y="2454"/>
                    <a:pt x="3766" y="2309"/>
                  </a:cubicBezTo>
                  <a:cubicBezTo>
                    <a:pt x="4324" y="1896"/>
                    <a:pt x="4300" y="1823"/>
                    <a:pt x="4276" y="1774"/>
                  </a:cubicBezTo>
                  <a:cubicBezTo>
                    <a:pt x="4252" y="1701"/>
                    <a:pt x="3911" y="1580"/>
                    <a:pt x="3669" y="1531"/>
                  </a:cubicBezTo>
                  <a:cubicBezTo>
                    <a:pt x="3766" y="1337"/>
                    <a:pt x="3863" y="1143"/>
                    <a:pt x="3911" y="948"/>
                  </a:cubicBezTo>
                  <a:cubicBezTo>
                    <a:pt x="3911" y="875"/>
                    <a:pt x="3814" y="875"/>
                    <a:pt x="3741" y="875"/>
                  </a:cubicBezTo>
                  <a:cubicBezTo>
                    <a:pt x="3547" y="875"/>
                    <a:pt x="3328" y="900"/>
                    <a:pt x="3134" y="924"/>
                  </a:cubicBezTo>
                  <a:cubicBezTo>
                    <a:pt x="3256" y="389"/>
                    <a:pt x="3183" y="341"/>
                    <a:pt x="3158" y="341"/>
                  </a:cubicBezTo>
                  <a:lnTo>
                    <a:pt x="3134" y="341"/>
                  </a:lnTo>
                  <a:cubicBezTo>
                    <a:pt x="2891" y="389"/>
                    <a:pt x="2697" y="487"/>
                    <a:pt x="2478" y="608"/>
                  </a:cubicBezTo>
                  <a:cubicBezTo>
                    <a:pt x="2260" y="49"/>
                    <a:pt x="2211" y="1"/>
                    <a:pt x="2187"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293" name="Google Shape;4293;p74"/>
            <p:cNvSpPr/>
            <p:nvPr/>
          </p:nvSpPr>
          <p:spPr>
            <a:xfrm>
              <a:off x="-670048" y="3686760"/>
              <a:ext cx="272921" cy="272955"/>
            </a:xfrm>
            <a:custGeom>
              <a:avLst/>
              <a:gdLst/>
              <a:ahLst/>
              <a:cxnLst/>
              <a:rect l="l" t="t" r="r" b="b"/>
              <a:pathLst>
                <a:path w="2722" h="2722" extrusionOk="0">
                  <a:moveTo>
                    <a:pt x="1361" y="0"/>
                  </a:moveTo>
                  <a:cubicBezTo>
                    <a:pt x="608" y="0"/>
                    <a:pt x="1" y="608"/>
                    <a:pt x="1" y="1361"/>
                  </a:cubicBezTo>
                  <a:cubicBezTo>
                    <a:pt x="1" y="2114"/>
                    <a:pt x="608" y="2721"/>
                    <a:pt x="1361" y="2721"/>
                  </a:cubicBezTo>
                  <a:cubicBezTo>
                    <a:pt x="2114" y="2721"/>
                    <a:pt x="2721" y="2114"/>
                    <a:pt x="2721" y="1361"/>
                  </a:cubicBezTo>
                  <a:cubicBezTo>
                    <a:pt x="2721" y="608"/>
                    <a:pt x="2114" y="0"/>
                    <a:pt x="1361" y="0"/>
                  </a:cubicBezTo>
                  <a:close/>
                </a:path>
              </a:pathLst>
            </a:custGeom>
            <a:solidFill>
              <a:schemeClr val="accent2"/>
            </a:solidFill>
            <a:ln>
              <a:noFill/>
            </a:ln>
          </p:spPr>
          <p:txBody>
            <a:bodyPr spcFirstLastPara="1" wrap="square" lIns="91425" tIns="91425" rIns="91425" bIns="91425" anchor="ctr" anchorCtr="0">
              <a:noAutofit/>
            </a:bodyPr>
            <a:lstStyle/>
            <a:p>
              <a:endParaRPr/>
            </a:p>
          </p:txBody>
        </p:sp>
        <p:sp>
          <p:nvSpPr>
            <p:cNvPr id="4294" name="Google Shape;4294;p74"/>
            <p:cNvSpPr/>
            <p:nvPr/>
          </p:nvSpPr>
          <p:spPr>
            <a:xfrm>
              <a:off x="-523861" y="3730581"/>
              <a:ext cx="21958" cy="12334"/>
            </a:xfrm>
            <a:custGeom>
              <a:avLst/>
              <a:gdLst/>
              <a:ahLst/>
              <a:cxnLst/>
              <a:rect l="l" t="t" r="r" b="b"/>
              <a:pathLst>
                <a:path w="219" h="123" extrusionOk="0">
                  <a:moveTo>
                    <a:pt x="0" y="1"/>
                  </a:moveTo>
                  <a:lnTo>
                    <a:pt x="219" y="122"/>
                  </a:lnTo>
                  <a:cubicBezTo>
                    <a:pt x="195" y="25"/>
                    <a:pt x="0" y="1"/>
                    <a:pt x="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295" name="Google Shape;4295;p74"/>
            <p:cNvSpPr/>
            <p:nvPr/>
          </p:nvSpPr>
          <p:spPr>
            <a:xfrm>
              <a:off x="-528774" y="3725668"/>
              <a:ext cx="34190" cy="22061"/>
            </a:xfrm>
            <a:custGeom>
              <a:avLst/>
              <a:gdLst/>
              <a:ahLst/>
              <a:cxnLst/>
              <a:rect l="l" t="t" r="r" b="b"/>
              <a:pathLst>
                <a:path w="341" h="220" extrusionOk="0">
                  <a:moveTo>
                    <a:pt x="74" y="1"/>
                  </a:moveTo>
                  <a:cubicBezTo>
                    <a:pt x="25" y="1"/>
                    <a:pt x="1" y="1"/>
                    <a:pt x="1" y="25"/>
                  </a:cubicBezTo>
                  <a:cubicBezTo>
                    <a:pt x="1" y="50"/>
                    <a:pt x="25" y="74"/>
                    <a:pt x="49" y="74"/>
                  </a:cubicBezTo>
                  <a:cubicBezTo>
                    <a:pt x="122" y="98"/>
                    <a:pt x="219" y="147"/>
                    <a:pt x="244" y="195"/>
                  </a:cubicBezTo>
                  <a:cubicBezTo>
                    <a:pt x="244" y="220"/>
                    <a:pt x="268" y="220"/>
                    <a:pt x="268" y="220"/>
                  </a:cubicBezTo>
                  <a:lnTo>
                    <a:pt x="292" y="220"/>
                  </a:lnTo>
                  <a:cubicBezTo>
                    <a:pt x="316" y="220"/>
                    <a:pt x="341" y="195"/>
                    <a:pt x="316" y="171"/>
                  </a:cubicBezTo>
                  <a:cubicBezTo>
                    <a:pt x="292" y="50"/>
                    <a:pt x="98" y="1"/>
                    <a:pt x="74"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296" name="Google Shape;4296;p74"/>
            <p:cNvSpPr/>
            <p:nvPr/>
          </p:nvSpPr>
          <p:spPr>
            <a:xfrm>
              <a:off x="-506815" y="3771996"/>
              <a:ext cx="21958" cy="12234"/>
            </a:xfrm>
            <a:custGeom>
              <a:avLst/>
              <a:gdLst/>
              <a:ahLst/>
              <a:cxnLst/>
              <a:rect l="l" t="t" r="r" b="b"/>
              <a:pathLst>
                <a:path w="219" h="122" extrusionOk="0">
                  <a:moveTo>
                    <a:pt x="0" y="1"/>
                  </a:moveTo>
                  <a:lnTo>
                    <a:pt x="219" y="122"/>
                  </a:lnTo>
                  <a:cubicBezTo>
                    <a:pt x="195" y="25"/>
                    <a:pt x="0" y="1"/>
                    <a:pt x="0"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297" name="Google Shape;4297;p74"/>
            <p:cNvSpPr/>
            <p:nvPr/>
          </p:nvSpPr>
          <p:spPr>
            <a:xfrm>
              <a:off x="-511728" y="3767083"/>
              <a:ext cx="31784" cy="22061"/>
            </a:xfrm>
            <a:custGeom>
              <a:avLst/>
              <a:gdLst/>
              <a:ahLst/>
              <a:cxnLst/>
              <a:rect l="l" t="t" r="r" b="b"/>
              <a:pathLst>
                <a:path w="317" h="220" extrusionOk="0">
                  <a:moveTo>
                    <a:pt x="49" y="1"/>
                  </a:moveTo>
                  <a:cubicBezTo>
                    <a:pt x="25" y="1"/>
                    <a:pt x="1" y="1"/>
                    <a:pt x="1" y="25"/>
                  </a:cubicBezTo>
                  <a:cubicBezTo>
                    <a:pt x="1" y="50"/>
                    <a:pt x="1" y="74"/>
                    <a:pt x="25" y="98"/>
                  </a:cubicBezTo>
                  <a:cubicBezTo>
                    <a:pt x="98" y="98"/>
                    <a:pt x="219" y="147"/>
                    <a:pt x="219" y="195"/>
                  </a:cubicBezTo>
                  <a:cubicBezTo>
                    <a:pt x="219" y="220"/>
                    <a:pt x="244" y="220"/>
                    <a:pt x="268" y="220"/>
                  </a:cubicBezTo>
                  <a:lnTo>
                    <a:pt x="292" y="220"/>
                  </a:lnTo>
                  <a:cubicBezTo>
                    <a:pt x="317" y="220"/>
                    <a:pt x="317" y="195"/>
                    <a:pt x="317" y="171"/>
                  </a:cubicBezTo>
                  <a:cubicBezTo>
                    <a:pt x="268" y="50"/>
                    <a:pt x="74" y="1"/>
                    <a:pt x="49"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298" name="Google Shape;4298;p74"/>
            <p:cNvSpPr/>
            <p:nvPr/>
          </p:nvSpPr>
          <p:spPr>
            <a:xfrm>
              <a:off x="-462999" y="3771996"/>
              <a:ext cx="19552" cy="17147"/>
            </a:xfrm>
            <a:custGeom>
              <a:avLst/>
              <a:gdLst/>
              <a:ahLst/>
              <a:cxnLst/>
              <a:rect l="l" t="t" r="r" b="b"/>
              <a:pathLst>
                <a:path w="195" h="171" extrusionOk="0">
                  <a:moveTo>
                    <a:pt x="1" y="1"/>
                  </a:moveTo>
                  <a:lnTo>
                    <a:pt x="195" y="171"/>
                  </a:lnTo>
                  <a:cubicBezTo>
                    <a:pt x="195" y="73"/>
                    <a:pt x="1" y="1"/>
                    <a:pt x="1" y="1"/>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299" name="Google Shape;4299;p74"/>
            <p:cNvSpPr/>
            <p:nvPr/>
          </p:nvSpPr>
          <p:spPr>
            <a:xfrm>
              <a:off x="-467912" y="3767083"/>
              <a:ext cx="29378" cy="26975"/>
            </a:xfrm>
            <a:custGeom>
              <a:avLst/>
              <a:gdLst/>
              <a:ahLst/>
              <a:cxnLst/>
              <a:rect l="l" t="t" r="r" b="b"/>
              <a:pathLst>
                <a:path w="293" h="269" extrusionOk="0">
                  <a:moveTo>
                    <a:pt x="74" y="1"/>
                  </a:moveTo>
                  <a:cubicBezTo>
                    <a:pt x="25" y="1"/>
                    <a:pt x="1" y="50"/>
                    <a:pt x="25" y="74"/>
                  </a:cubicBezTo>
                  <a:cubicBezTo>
                    <a:pt x="98" y="98"/>
                    <a:pt x="195" y="171"/>
                    <a:pt x="195" y="220"/>
                  </a:cubicBezTo>
                  <a:cubicBezTo>
                    <a:pt x="195" y="244"/>
                    <a:pt x="220" y="268"/>
                    <a:pt x="244" y="268"/>
                  </a:cubicBezTo>
                  <a:cubicBezTo>
                    <a:pt x="268" y="244"/>
                    <a:pt x="292" y="244"/>
                    <a:pt x="292" y="220"/>
                  </a:cubicBezTo>
                  <a:cubicBezTo>
                    <a:pt x="268" y="74"/>
                    <a:pt x="98" y="1"/>
                    <a:pt x="74"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00" name="Google Shape;4300;p74"/>
            <p:cNvSpPr/>
            <p:nvPr/>
          </p:nvSpPr>
          <p:spPr>
            <a:xfrm>
              <a:off x="-557951" y="3759863"/>
              <a:ext cx="21958" cy="14641"/>
            </a:xfrm>
            <a:custGeom>
              <a:avLst/>
              <a:gdLst/>
              <a:ahLst/>
              <a:cxnLst/>
              <a:rect l="l" t="t" r="r" b="b"/>
              <a:pathLst>
                <a:path w="219" h="146" extrusionOk="0">
                  <a:moveTo>
                    <a:pt x="0" y="0"/>
                  </a:moveTo>
                  <a:lnTo>
                    <a:pt x="219" y="146"/>
                  </a:lnTo>
                  <a:cubicBezTo>
                    <a:pt x="195" y="49"/>
                    <a:pt x="0" y="0"/>
                    <a:pt x="0"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301" name="Google Shape;4301;p74"/>
            <p:cNvSpPr/>
            <p:nvPr/>
          </p:nvSpPr>
          <p:spPr>
            <a:xfrm>
              <a:off x="-562864" y="3754949"/>
              <a:ext cx="31784" cy="24468"/>
            </a:xfrm>
            <a:custGeom>
              <a:avLst/>
              <a:gdLst/>
              <a:ahLst/>
              <a:cxnLst/>
              <a:rect l="l" t="t" r="r" b="b"/>
              <a:pathLst>
                <a:path w="317" h="244" extrusionOk="0">
                  <a:moveTo>
                    <a:pt x="49" y="0"/>
                  </a:moveTo>
                  <a:cubicBezTo>
                    <a:pt x="25" y="0"/>
                    <a:pt x="1" y="25"/>
                    <a:pt x="1" y="49"/>
                  </a:cubicBezTo>
                  <a:cubicBezTo>
                    <a:pt x="1" y="73"/>
                    <a:pt x="1" y="98"/>
                    <a:pt x="25" y="98"/>
                  </a:cubicBezTo>
                  <a:cubicBezTo>
                    <a:pt x="98" y="122"/>
                    <a:pt x="219" y="171"/>
                    <a:pt x="219" y="195"/>
                  </a:cubicBezTo>
                  <a:cubicBezTo>
                    <a:pt x="219" y="219"/>
                    <a:pt x="244" y="243"/>
                    <a:pt x="268" y="243"/>
                  </a:cubicBezTo>
                  <a:lnTo>
                    <a:pt x="292" y="243"/>
                  </a:lnTo>
                  <a:cubicBezTo>
                    <a:pt x="316" y="219"/>
                    <a:pt x="316" y="195"/>
                    <a:pt x="316" y="171"/>
                  </a:cubicBezTo>
                  <a:cubicBezTo>
                    <a:pt x="268" y="49"/>
                    <a:pt x="73" y="0"/>
                    <a:pt x="49" y="0"/>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02" name="Google Shape;4302;p74"/>
            <p:cNvSpPr/>
            <p:nvPr/>
          </p:nvSpPr>
          <p:spPr>
            <a:xfrm>
              <a:off x="-582316" y="3728175"/>
              <a:ext cx="26871" cy="7421"/>
            </a:xfrm>
            <a:custGeom>
              <a:avLst/>
              <a:gdLst/>
              <a:ahLst/>
              <a:cxnLst/>
              <a:rect l="l" t="t" r="r" b="b"/>
              <a:pathLst>
                <a:path w="268" h="74" extrusionOk="0">
                  <a:moveTo>
                    <a:pt x="0" y="0"/>
                  </a:moveTo>
                  <a:lnTo>
                    <a:pt x="267" y="73"/>
                  </a:lnTo>
                  <a:cubicBezTo>
                    <a:pt x="219" y="0"/>
                    <a:pt x="0" y="0"/>
                    <a:pt x="0" y="0"/>
                  </a:cubicBezTo>
                  <a:close/>
                </a:path>
              </a:pathLst>
            </a:custGeom>
            <a:solidFill>
              <a:srgbClr val="FFFFFF"/>
            </a:solidFill>
            <a:ln>
              <a:noFill/>
            </a:ln>
          </p:spPr>
          <p:txBody>
            <a:bodyPr spcFirstLastPara="1" wrap="square" lIns="91425" tIns="91425" rIns="91425" bIns="91425" anchor="ctr" anchorCtr="0">
              <a:noAutofit/>
            </a:bodyPr>
            <a:lstStyle/>
            <a:p>
              <a:endParaRPr/>
            </a:p>
          </p:txBody>
        </p:sp>
        <p:sp>
          <p:nvSpPr>
            <p:cNvPr id="4303" name="Google Shape;4303;p74"/>
            <p:cNvSpPr/>
            <p:nvPr/>
          </p:nvSpPr>
          <p:spPr>
            <a:xfrm>
              <a:off x="-587229" y="3723261"/>
              <a:ext cx="36697" cy="17147"/>
            </a:xfrm>
            <a:custGeom>
              <a:avLst/>
              <a:gdLst/>
              <a:ahLst/>
              <a:cxnLst/>
              <a:rect l="l" t="t" r="r" b="b"/>
              <a:pathLst>
                <a:path w="366" h="171" extrusionOk="0">
                  <a:moveTo>
                    <a:pt x="49" y="1"/>
                  </a:moveTo>
                  <a:cubicBezTo>
                    <a:pt x="25" y="1"/>
                    <a:pt x="1" y="25"/>
                    <a:pt x="1" y="49"/>
                  </a:cubicBezTo>
                  <a:cubicBezTo>
                    <a:pt x="1" y="74"/>
                    <a:pt x="25" y="98"/>
                    <a:pt x="49" y="98"/>
                  </a:cubicBezTo>
                  <a:cubicBezTo>
                    <a:pt x="69" y="91"/>
                    <a:pt x="92" y="88"/>
                    <a:pt x="115" y="88"/>
                  </a:cubicBezTo>
                  <a:cubicBezTo>
                    <a:pt x="180" y="88"/>
                    <a:pt x="250" y="111"/>
                    <a:pt x="268" y="146"/>
                  </a:cubicBezTo>
                  <a:cubicBezTo>
                    <a:pt x="268" y="146"/>
                    <a:pt x="292" y="171"/>
                    <a:pt x="316" y="171"/>
                  </a:cubicBezTo>
                  <a:lnTo>
                    <a:pt x="365" y="171"/>
                  </a:lnTo>
                  <a:cubicBezTo>
                    <a:pt x="365" y="146"/>
                    <a:pt x="365" y="122"/>
                    <a:pt x="365" y="98"/>
                  </a:cubicBezTo>
                  <a:cubicBezTo>
                    <a:pt x="292" y="1"/>
                    <a:pt x="74" y="1"/>
                    <a:pt x="49" y="1"/>
                  </a:cubicBezTo>
                  <a:close/>
                </a:path>
              </a:pathLst>
            </a:custGeom>
            <a:solidFill>
              <a:srgbClr val="261D2A"/>
            </a:solidFill>
            <a:ln>
              <a:noFill/>
            </a:ln>
          </p:spPr>
          <p:txBody>
            <a:bodyPr spcFirstLastPara="1" wrap="square" lIns="91425" tIns="91425" rIns="91425" bIns="91425" anchor="ctr" anchorCtr="0">
              <a:noAutofit/>
            </a:bodyPr>
            <a:lstStyle/>
            <a:p>
              <a:endParaRPr/>
            </a:p>
          </p:txBody>
        </p:sp>
      </p:grpSp>
      <p:grpSp>
        <p:nvGrpSpPr>
          <p:cNvPr id="4304" name="Google Shape;4304;p74"/>
          <p:cNvGrpSpPr/>
          <p:nvPr/>
        </p:nvGrpSpPr>
        <p:grpSpPr>
          <a:xfrm>
            <a:off x="6118712" y="3050762"/>
            <a:ext cx="1292028" cy="2113294"/>
            <a:chOff x="6168935" y="2859502"/>
            <a:chExt cx="1408973" cy="2304574"/>
          </a:xfrm>
        </p:grpSpPr>
        <p:grpSp>
          <p:nvGrpSpPr>
            <p:cNvPr id="4305" name="Google Shape;4305;p74"/>
            <p:cNvGrpSpPr/>
            <p:nvPr/>
          </p:nvGrpSpPr>
          <p:grpSpPr>
            <a:xfrm>
              <a:off x="6168935" y="2859502"/>
              <a:ext cx="1408973" cy="2304574"/>
              <a:chOff x="-714598" y="3684851"/>
              <a:chExt cx="341453" cy="558441"/>
            </a:xfrm>
          </p:grpSpPr>
          <p:sp>
            <p:nvSpPr>
              <p:cNvPr id="4306" name="Google Shape;4306;p74"/>
              <p:cNvSpPr/>
              <p:nvPr/>
            </p:nvSpPr>
            <p:spPr>
              <a:xfrm>
                <a:off x="-636793" y="3777865"/>
                <a:ext cx="110261" cy="353121"/>
              </a:xfrm>
              <a:custGeom>
                <a:avLst/>
                <a:gdLst/>
                <a:ahLst/>
                <a:cxnLst/>
                <a:rect l="l" t="t" r="r" b="b"/>
                <a:pathLst>
                  <a:path w="1240" h="3971" extrusionOk="0">
                    <a:moveTo>
                      <a:pt x="70" y="1"/>
                    </a:moveTo>
                    <a:cubicBezTo>
                      <a:pt x="63" y="1"/>
                      <a:pt x="56" y="3"/>
                      <a:pt x="49" y="11"/>
                    </a:cubicBezTo>
                    <a:cubicBezTo>
                      <a:pt x="25" y="11"/>
                      <a:pt x="0" y="35"/>
                      <a:pt x="25" y="59"/>
                    </a:cubicBezTo>
                    <a:cubicBezTo>
                      <a:pt x="25" y="83"/>
                      <a:pt x="1142" y="2756"/>
                      <a:pt x="996" y="3897"/>
                    </a:cubicBezTo>
                    <a:cubicBezTo>
                      <a:pt x="996" y="3922"/>
                      <a:pt x="1021" y="3946"/>
                      <a:pt x="1045" y="3970"/>
                    </a:cubicBezTo>
                    <a:cubicBezTo>
                      <a:pt x="1069" y="3970"/>
                      <a:pt x="1094" y="3946"/>
                      <a:pt x="1094" y="3922"/>
                    </a:cubicBezTo>
                    <a:cubicBezTo>
                      <a:pt x="1239" y="2756"/>
                      <a:pt x="146" y="132"/>
                      <a:pt x="98" y="35"/>
                    </a:cubicBezTo>
                    <a:cubicBezTo>
                      <a:pt x="98" y="18"/>
                      <a:pt x="85" y="1"/>
                      <a:pt x="70"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07" name="Google Shape;4307;p74"/>
              <p:cNvSpPr/>
              <p:nvPr/>
            </p:nvSpPr>
            <p:spPr>
              <a:xfrm>
                <a:off x="-548228" y="3839221"/>
                <a:ext cx="92921" cy="328489"/>
              </a:xfrm>
              <a:custGeom>
                <a:avLst/>
                <a:gdLst/>
                <a:ahLst/>
                <a:cxnLst/>
                <a:rect l="l" t="t" r="r" b="b"/>
                <a:pathLst>
                  <a:path w="1045" h="3694" extrusionOk="0">
                    <a:moveTo>
                      <a:pt x="996" y="1"/>
                    </a:moveTo>
                    <a:cubicBezTo>
                      <a:pt x="972" y="1"/>
                      <a:pt x="948" y="1"/>
                      <a:pt x="948" y="25"/>
                    </a:cubicBezTo>
                    <a:cubicBezTo>
                      <a:pt x="899" y="147"/>
                      <a:pt x="0" y="2794"/>
                      <a:pt x="219" y="3645"/>
                    </a:cubicBezTo>
                    <a:cubicBezTo>
                      <a:pt x="243" y="3669"/>
                      <a:pt x="243" y="3693"/>
                      <a:pt x="268" y="3693"/>
                    </a:cubicBezTo>
                    <a:lnTo>
                      <a:pt x="292" y="3693"/>
                    </a:lnTo>
                    <a:cubicBezTo>
                      <a:pt x="316" y="3693"/>
                      <a:pt x="316" y="3669"/>
                      <a:pt x="316" y="3645"/>
                    </a:cubicBezTo>
                    <a:cubicBezTo>
                      <a:pt x="98" y="2794"/>
                      <a:pt x="1045" y="98"/>
                      <a:pt x="1045" y="49"/>
                    </a:cubicBezTo>
                    <a:cubicBezTo>
                      <a:pt x="1045" y="25"/>
                      <a:pt x="1021" y="1"/>
                      <a:pt x="996"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08" name="Google Shape;4308;p74"/>
              <p:cNvSpPr/>
              <p:nvPr/>
            </p:nvSpPr>
            <p:spPr>
              <a:xfrm>
                <a:off x="-714598" y="3684851"/>
                <a:ext cx="166369" cy="171981"/>
              </a:xfrm>
              <a:custGeom>
                <a:avLst/>
                <a:gdLst/>
                <a:ahLst/>
                <a:cxnLst/>
                <a:rect l="l" t="t" r="r" b="b"/>
                <a:pathLst>
                  <a:path w="1871" h="1934" extrusionOk="0">
                    <a:moveTo>
                      <a:pt x="921" y="1"/>
                    </a:moveTo>
                    <a:cubicBezTo>
                      <a:pt x="906" y="1"/>
                      <a:pt x="891" y="4"/>
                      <a:pt x="875" y="12"/>
                    </a:cubicBezTo>
                    <a:cubicBezTo>
                      <a:pt x="681" y="133"/>
                      <a:pt x="608" y="619"/>
                      <a:pt x="608" y="619"/>
                    </a:cubicBezTo>
                    <a:cubicBezTo>
                      <a:pt x="608" y="619"/>
                      <a:pt x="368" y="227"/>
                      <a:pt x="198" y="227"/>
                    </a:cubicBezTo>
                    <a:cubicBezTo>
                      <a:pt x="189" y="227"/>
                      <a:pt x="180" y="228"/>
                      <a:pt x="171" y="231"/>
                    </a:cubicBezTo>
                    <a:cubicBezTo>
                      <a:pt x="1" y="304"/>
                      <a:pt x="98" y="838"/>
                      <a:pt x="98" y="838"/>
                    </a:cubicBezTo>
                    <a:cubicBezTo>
                      <a:pt x="98" y="838"/>
                      <a:pt x="292" y="1883"/>
                      <a:pt x="1070" y="1931"/>
                    </a:cubicBezTo>
                    <a:cubicBezTo>
                      <a:pt x="1086" y="1933"/>
                      <a:pt x="1103" y="1933"/>
                      <a:pt x="1119" y="1933"/>
                    </a:cubicBezTo>
                    <a:cubicBezTo>
                      <a:pt x="1870" y="1933"/>
                      <a:pt x="1840" y="298"/>
                      <a:pt x="1507" y="36"/>
                    </a:cubicBezTo>
                    <a:cubicBezTo>
                      <a:pt x="1493" y="24"/>
                      <a:pt x="1478" y="19"/>
                      <a:pt x="1464" y="19"/>
                    </a:cubicBezTo>
                    <a:cubicBezTo>
                      <a:pt x="1334" y="19"/>
                      <a:pt x="1215" y="474"/>
                      <a:pt x="1215" y="474"/>
                    </a:cubicBezTo>
                    <a:cubicBezTo>
                      <a:pt x="1215" y="474"/>
                      <a:pt x="1092" y="1"/>
                      <a:pt x="921" y="1"/>
                    </a:cubicBezTo>
                    <a:close/>
                  </a:path>
                </a:pathLst>
              </a:custGeom>
              <a:solidFill>
                <a:schemeClr val="accent5"/>
              </a:solidFill>
              <a:ln>
                <a:noFill/>
              </a:ln>
            </p:spPr>
            <p:txBody>
              <a:bodyPr spcFirstLastPara="1" wrap="square" lIns="91425" tIns="91425" rIns="91425" bIns="91425" anchor="ctr" anchorCtr="0">
                <a:noAutofit/>
              </a:bodyPr>
              <a:lstStyle/>
              <a:p>
                <a:endParaRPr/>
              </a:p>
            </p:txBody>
          </p:sp>
          <p:sp>
            <p:nvSpPr>
              <p:cNvPr id="4309" name="Google Shape;4309;p74"/>
              <p:cNvSpPr/>
              <p:nvPr/>
            </p:nvSpPr>
            <p:spPr>
              <a:xfrm>
                <a:off x="-561210" y="3750565"/>
                <a:ext cx="188066" cy="177850"/>
              </a:xfrm>
              <a:custGeom>
                <a:avLst/>
                <a:gdLst/>
                <a:ahLst/>
                <a:cxnLst/>
                <a:rect l="l" t="t" r="r" b="b"/>
                <a:pathLst>
                  <a:path w="2115" h="2000" extrusionOk="0">
                    <a:moveTo>
                      <a:pt x="645" y="1"/>
                    </a:moveTo>
                    <a:cubicBezTo>
                      <a:pt x="479" y="1"/>
                      <a:pt x="316" y="488"/>
                      <a:pt x="316" y="488"/>
                    </a:cubicBezTo>
                    <a:cubicBezTo>
                      <a:pt x="316" y="488"/>
                      <a:pt x="1" y="1508"/>
                      <a:pt x="656" y="1921"/>
                    </a:cubicBezTo>
                    <a:cubicBezTo>
                      <a:pt x="741" y="1975"/>
                      <a:pt x="828" y="2000"/>
                      <a:pt x="914" y="2000"/>
                    </a:cubicBezTo>
                    <a:cubicBezTo>
                      <a:pt x="1521" y="2000"/>
                      <a:pt x="2114" y="801"/>
                      <a:pt x="1944" y="439"/>
                    </a:cubicBezTo>
                    <a:cubicBezTo>
                      <a:pt x="1932" y="416"/>
                      <a:pt x="1912" y="406"/>
                      <a:pt x="1887" y="406"/>
                    </a:cubicBezTo>
                    <a:cubicBezTo>
                      <a:pt x="1751" y="406"/>
                      <a:pt x="1458" y="682"/>
                      <a:pt x="1458" y="682"/>
                    </a:cubicBezTo>
                    <a:cubicBezTo>
                      <a:pt x="1458" y="682"/>
                      <a:pt x="1621" y="147"/>
                      <a:pt x="1423" y="147"/>
                    </a:cubicBezTo>
                    <a:cubicBezTo>
                      <a:pt x="1419" y="147"/>
                      <a:pt x="1414" y="147"/>
                      <a:pt x="1410" y="148"/>
                    </a:cubicBezTo>
                    <a:cubicBezTo>
                      <a:pt x="1167" y="148"/>
                      <a:pt x="875" y="536"/>
                      <a:pt x="875" y="536"/>
                    </a:cubicBezTo>
                    <a:cubicBezTo>
                      <a:pt x="875" y="536"/>
                      <a:pt x="851" y="26"/>
                      <a:pt x="656" y="2"/>
                    </a:cubicBezTo>
                    <a:cubicBezTo>
                      <a:pt x="653" y="1"/>
                      <a:pt x="649" y="1"/>
                      <a:pt x="645" y="1"/>
                    </a:cubicBezTo>
                    <a:close/>
                  </a:path>
                </a:pathLst>
              </a:custGeom>
              <a:solidFill>
                <a:schemeClr val="accent6"/>
              </a:solidFill>
              <a:ln>
                <a:noFill/>
              </a:ln>
            </p:spPr>
            <p:txBody>
              <a:bodyPr spcFirstLastPara="1" wrap="square" lIns="91425" tIns="91425" rIns="91425" bIns="91425" anchor="ctr" anchorCtr="0">
                <a:noAutofit/>
              </a:bodyPr>
              <a:lstStyle/>
              <a:p>
                <a:endParaRPr/>
              </a:p>
            </p:txBody>
          </p:sp>
          <p:sp>
            <p:nvSpPr>
              <p:cNvPr id="4310" name="Google Shape;4310;p74"/>
              <p:cNvSpPr/>
              <p:nvPr/>
            </p:nvSpPr>
            <p:spPr>
              <a:xfrm>
                <a:off x="-686499" y="3891063"/>
                <a:ext cx="121020" cy="108400"/>
              </a:xfrm>
              <a:custGeom>
                <a:avLst/>
                <a:gdLst/>
                <a:ahLst/>
                <a:cxnLst/>
                <a:rect l="l" t="t" r="r" b="b"/>
                <a:pathLst>
                  <a:path w="1361" h="1219" extrusionOk="0">
                    <a:moveTo>
                      <a:pt x="1" y="1"/>
                    </a:moveTo>
                    <a:lnTo>
                      <a:pt x="1" y="1"/>
                    </a:lnTo>
                    <a:cubicBezTo>
                      <a:pt x="1" y="1"/>
                      <a:pt x="155" y="1218"/>
                      <a:pt x="882" y="1218"/>
                    </a:cubicBezTo>
                    <a:cubicBezTo>
                      <a:pt x="1020" y="1218"/>
                      <a:pt x="1179" y="1174"/>
                      <a:pt x="1361" y="1070"/>
                    </a:cubicBezTo>
                    <a:cubicBezTo>
                      <a:pt x="1118" y="511"/>
                      <a:pt x="608" y="122"/>
                      <a:pt x="1" y="1"/>
                    </a:cubicBezTo>
                    <a:close/>
                  </a:path>
                </a:pathLst>
              </a:custGeom>
              <a:solidFill>
                <a:schemeClr val="lt2"/>
              </a:solidFill>
              <a:ln>
                <a:noFill/>
              </a:ln>
            </p:spPr>
            <p:txBody>
              <a:bodyPr spcFirstLastPara="1" wrap="square" lIns="91425" tIns="91425" rIns="91425" bIns="91425" anchor="ctr" anchorCtr="0">
                <a:noAutofit/>
              </a:bodyPr>
              <a:lstStyle/>
              <a:p>
                <a:endParaRPr/>
              </a:p>
            </p:txBody>
          </p:sp>
          <p:sp>
            <p:nvSpPr>
              <p:cNvPr id="4311" name="Google Shape;4311;p74"/>
              <p:cNvSpPr/>
              <p:nvPr/>
            </p:nvSpPr>
            <p:spPr>
              <a:xfrm>
                <a:off x="-505013" y="3906180"/>
                <a:ext cx="121020" cy="108400"/>
              </a:xfrm>
              <a:custGeom>
                <a:avLst/>
                <a:gdLst/>
                <a:ahLst/>
                <a:cxnLst/>
                <a:rect l="l" t="t" r="r" b="b"/>
                <a:pathLst>
                  <a:path w="1361" h="1219" extrusionOk="0">
                    <a:moveTo>
                      <a:pt x="1361" y="1"/>
                    </a:moveTo>
                    <a:cubicBezTo>
                      <a:pt x="753" y="122"/>
                      <a:pt x="267" y="511"/>
                      <a:pt x="0" y="1070"/>
                    </a:cubicBezTo>
                    <a:cubicBezTo>
                      <a:pt x="183" y="1174"/>
                      <a:pt x="341" y="1218"/>
                      <a:pt x="480" y="1218"/>
                    </a:cubicBezTo>
                    <a:cubicBezTo>
                      <a:pt x="1206" y="1218"/>
                      <a:pt x="1361" y="1"/>
                      <a:pt x="1361" y="1"/>
                    </a:cubicBezTo>
                    <a:close/>
                  </a:path>
                </a:pathLst>
              </a:custGeom>
              <a:solidFill>
                <a:schemeClr val="lt2"/>
              </a:solidFill>
              <a:ln>
                <a:noFill/>
              </a:ln>
            </p:spPr>
            <p:txBody>
              <a:bodyPr spcFirstLastPara="1" wrap="square" lIns="91425" tIns="91425" rIns="91425" bIns="91425" anchor="ctr" anchorCtr="0">
                <a:noAutofit/>
              </a:bodyPr>
              <a:lstStyle/>
              <a:p>
                <a:endParaRPr/>
              </a:p>
            </p:txBody>
          </p:sp>
          <p:sp>
            <p:nvSpPr>
              <p:cNvPr id="4312" name="Google Shape;4312;p74"/>
              <p:cNvSpPr/>
              <p:nvPr/>
            </p:nvSpPr>
            <p:spPr>
              <a:xfrm>
                <a:off x="-643284" y="3930545"/>
                <a:ext cx="75671" cy="60024"/>
              </a:xfrm>
              <a:custGeom>
                <a:avLst/>
                <a:gdLst/>
                <a:ahLst/>
                <a:cxnLst/>
                <a:rect l="l" t="t" r="r" b="b"/>
                <a:pathLst>
                  <a:path w="851" h="675" extrusionOk="0">
                    <a:moveTo>
                      <a:pt x="61" y="0"/>
                    </a:moveTo>
                    <a:cubicBezTo>
                      <a:pt x="49" y="0"/>
                      <a:pt x="37" y="6"/>
                      <a:pt x="25" y="18"/>
                    </a:cubicBezTo>
                    <a:cubicBezTo>
                      <a:pt x="0" y="43"/>
                      <a:pt x="25" y="67"/>
                      <a:pt x="49" y="91"/>
                    </a:cubicBezTo>
                    <a:cubicBezTo>
                      <a:pt x="316" y="237"/>
                      <a:pt x="559" y="407"/>
                      <a:pt x="754" y="626"/>
                    </a:cubicBezTo>
                    <a:cubicBezTo>
                      <a:pt x="754" y="650"/>
                      <a:pt x="778" y="650"/>
                      <a:pt x="802" y="650"/>
                    </a:cubicBezTo>
                    <a:lnTo>
                      <a:pt x="826" y="674"/>
                    </a:lnTo>
                    <a:cubicBezTo>
                      <a:pt x="851" y="650"/>
                      <a:pt x="851" y="626"/>
                      <a:pt x="851" y="601"/>
                    </a:cubicBezTo>
                    <a:cubicBezTo>
                      <a:pt x="632" y="358"/>
                      <a:pt x="365" y="164"/>
                      <a:pt x="98" y="18"/>
                    </a:cubicBezTo>
                    <a:cubicBezTo>
                      <a:pt x="86" y="6"/>
                      <a:pt x="73" y="0"/>
                      <a:pt x="61" y="0"/>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13" name="Google Shape;4313;p74"/>
              <p:cNvSpPr/>
              <p:nvPr/>
            </p:nvSpPr>
            <p:spPr>
              <a:xfrm>
                <a:off x="-509370" y="3949397"/>
                <a:ext cx="80028" cy="56290"/>
              </a:xfrm>
              <a:custGeom>
                <a:avLst/>
                <a:gdLst/>
                <a:ahLst/>
                <a:cxnLst/>
                <a:rect l="l" t="t" r="r" b="b"/>
                <a:pathLst>
                  <a:path w="900" h="633" extrusionOk="0">
                    <a:moveTo>
                      <a:pt x="827" y="1"/>
                    </a:moveTo>
                    <a:cubicBezTo>
                      <a:pt x="705" y="74"/>
                      <a:pt x="73" y="389"/>
                      <a:pt x="1" y="559"/>
                    </a:cubicBezTo>
                    <a:cubicBezTo>
                      <a:pt x="1" y="584"/>
                      <a:pt x="1" y="608"/>
                      <a:pt x="25" y="632"/>
                    </a:cubicBezTo>
                    <a:lnTo>
                      <a:pt x="49" y="632"/>
                    </a:lnTo>
                    <a:cubicBezTo>
                      <a:pt x="73" y="632"/>
                      <a:pt x="73" y="608"/>
                      <a:pt x="98" y="608"/>
                    </a:cubicBezTo>
                    <a:cubicBezTo>
                      <a:pt x="316" y="389"/>
                      <a:pt x="584" y="219"/>
                      <a:pt x="875" y="98"/>
                    </a:cubicBezTo>
                    <a:cubicBezTo>
                      <a:pt x="875" y="74"/>
                      <a:pt x="899" y="49"/>
                      <a:pt x="875" y="25"/>
                    </a:cubicBezTo>
                    <a:cubicBezTo>
                      <a:pt x="875" y="1"/>
                      <a:pt x="851" y="1"/>
                      <a:pt x="827"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14" name="Google Shape;4314;p74"/>
              <p:cNvSpPr/>
              <p:nvPr/>
            </p:nvSpPr>
            <p:spPr>
              <a:xfrm>
                <a:off x="-539603" y="3817613"/>
                <a:ext cx="118886" cy="75764"/>
              </a:xfrm>
              <a:custGeom>
                <a:avLst/>
                <a:gdLst/>
                <a:ahLst/>
                <a:cxnLst/>
                <a:rect l="l" t="t" r="r" b="b"/>
                <a:pathLst>
                  <a:path w="1337" h="852" extrusionOk="0">
                    <a:moveTo>
                      <a:pt x="584" y="171"/>
                    </a:moveTo>
                    <a:cubicBezTo>
                      <a:pt x="584" y="219"/>
                      <a:pt x="535" y="268"/>
                      <a:pt x="511" y="292"/>
                    </a:cubicBezTo>
                    <a:cubicBezTo>
                      <a:pt x="511" y="268"/>
                      <a:pt x="511" y="171"/>
                      <a:pt x="584" y="171"/>
                    </a:cubicBezTo>
                    <a:close/>
                    <a:moveTo>
                      <a:pt x="1142" y="414"/>
                    </a:moveTo>
                    <a:cubicBezTo>
                      <a:pt x="1142" y="438"/>
                      <a:pt x="1118" y="462"/>
                      <a:pt x="1118" y="487"/>
                    </a:cubicBezTo>
                    <a:cubicBezTo>
                      <a:pt x="1094" y="511"/>
                      <a:pt x="1094" y="511"/>
                      <a:pt x="1069" y="535"/>
                    </a:cubicBezTo>
                    <a:cubicBezTo>
                      <a:pt x="1094" y="462"/>
                      <a:pt x="1142" y="414"/>
                      <a:pt x="1142" y="414"/>
                    </a:cubicBezTo>
                    <a:close/>
                    <a:moveTo>
                      <a:pt x="98" y="1"/>
                    </a:moveTo>
                    <a:cubicBezTo>
                      <a:pt x="73" y="1"/>
                      <a:pt x="49" y="25"/>
                      <a:pt x="49" y="49"/>
                    </a:cubicBezTo>
                    <a:cubicBezTo>
                      <a:pt x="1" y="219"/>
                      <a:pt x="98" y="390"/>
                      <a:pt x="243" y="462"/>
                    </a:cubicBezTo>
                    <a:cubicBezTo>
                      <a:pt x="268" y="475"/>
                      <a:pt x="298" y="481"/>
                      <a:pt x="331" y="481"/>
                    </a:cubicBezTo>
                    <a:cubicBezTo>
                      <a:pt x="365" y="481"/>
                      <a:pt x="401" y="475"/>
                      <a:pt x="438" y="462"/>
                    </a:cubicBezTo>
                    <a:cubicBezTo>
                      <a:pt x="486" y="608"/>
                      <a:pt x="632" y="705"/>
                      <a:pt x="802" y="705"/>
                    </a:cubicBezTo>
                    <a:cubicBezTo>
                      <a:pt x="875" y="705"/>
                      <a:pt x="924" y="705"/>
                      <a:pt x="996" y="681"/>
                    </a:cubicBezTo>
                    <a:cubicBezTo>
                      <a:pt x="1045" y="778"/>
                      <a:pt x="1142" y="851"/>
                      <a:pt x="1264" y="851"/>
                    </a:cubicBezTo>
                    <a:lnTo>
                      <a:pt x="1288" y="851"/>
                    </a:lnTo>
                    <a:cubicBezTo>
                      <a:pt x="1337" y="851"/>
                      <a:pt x="1337" y="778"/>
                      <a:pt x="1288" y="754"/>
                    </a:cubicBezTo>
                    <a:cubicBezTo>
                      <a:pt x="1275" y="757"/>
                      <a:pt x="1262" y="759"/>
                      <a:pt x="1250" y="759"/>
                    </a:cubicBezTo>
                    <a:cubicBezTo>
                      <a:pt x="1172" y="759"/>
                      <a:pt x="1115" y="696"/>
                      <a:pt x="1094" y="632"/>
                    </a:cubicBezTo>
                    <a:cubicBezTo>
                      <a:pt x="1142" y="608"/>
                      <a:pt x="1167" y="584"/>
                      <a:pt x="1191" y="535"/>
                    </a:cubicBezTo>
                    <a:cubicBezTo>
                      <a:pt x="1239" y="487"/>
                      <a:pt x="1239" y="414"/>
                      <a:pt x="1215" y="365"/>
                    </a:cubicBezTo>
                    <a:cubicBezTo>
                      <a:pt x="1198" y="348"/>
                      <a:pt x="1181" y="331"/>
                      <a:pt x="1164" y="331"/>
                    </a:cubicBezTo>
                    <a:cubicBezTo>
                      <a:pt x="1156" y="331"/>
                      <a:pt x="1149" y="334"/>
                      <a:pt x="1142" y="341"/>
                    </a:cubicBezTo>
                    <a:cubicBezTo>
                      <a:pt x="1045" y="341"/>
                      <a:pt x="996" y="438"/>
                      <a:pt x="996" y="560"/>
                    </a:cubicBezTo>
                    <a:cubicBezTo>
                      <a:pt x="972" y="560"/>
                      <a:pt x="972" y="584"/>
                      <a:pt x="996" y="584"/>
                    </a:cubicBezTo>
                    <a:cubicBezTo>
                      <a:pt x="924" y="608"/>
                      <a:pt x="875" y="608"/>
                      <a:pt x="802" y="608"/>
                    </a:cubicBezTo>
                    <a:cubicBezTo>
                      <a:pt x="681" y="608"/>
                      <a:pt x="559" y="535"/>
                      <a:pt x="535" y="414"/>
                    </a:cubicBezTo>
                    <a:cubicBezTo>
                      <a:pt x="559" y="390"/>
                      <a:pt x="584" y="365"/>
                      <a:pt x="608" y="341"/>
                    </a:cubicBezTo>
                    <a:cubicBezTo>
                      <a:pt x="632" y="317"/>
                      <a:pt x="729" y="219"/>
                      <a:pt x="681" y="122"/>
                    </a:cubicBezTo>
                    <a:cubicBezTo>
                      <a:pt x="681" y="122"/>
                      <a:pt x="656" y="74"/>
                      <a:pt x="559" y="74"/>
                    </a:cubicBezTo>
                    <a:cubicBezTo>
                      <a:pt x="462" y="98"/>
                      <a:pt x="413" y="171"/>
                      <a:pt x="413" y="317"/>
                    </a:cubicBezTo>
                    <a:cubicBezTo>
                      <a:pt x="413" y="317"/>
                      <a:pt x="413" y="341"/>
                      <a:pt x="413" y="365"/>
                    </a:cubicBezTo>
                    <a:cubicBezTo>
                      <a:pt x="389" y="377"/>
                      <a:pt x="365" y="383"/>
                      <a:pt x="341" y="383"/>
                    </a:cubicBezTo>
                    <a:cubicBezTo>
                      <a:pt x="316" y="383"/>
                      <a:pt x="292" y="377"/>
                      <a:pt x="268" y="365"/>
                    </a:cubicBezTo>
                    <a:cubicBezTo>
                      <a:pt x="171" y="292"/>
                      <a:pt x="122" y="171"/>
                      <a:pt x="122" y="49"/>
                    </a:cubicBezTo>
                    <a:cubicBezTo>
                      <a:pt x="122" y="25"/>
                      <a:pt x="122" y="1"/>
                      <a:pt x="98" y="1"/>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15" name="Google Shape;4315;p74"/>
              <p:cNvSpPr/>
              <p:nvPr/>
            </p:nvSpPr>
            <p:spPr>
              <a:xfrm>
                <a:off x="-692990" y="3761503"/>
                <a:ext cx="131868" cy="58424"/>
              </a:xfrm>
              <a:custGeom>
                <a:avLst/>
                <a:gdLst/>
                <a:ahLst/>
                <a:cxnLst/>
                <a:rect l="l" t="t" r="r" b="b"/>
                <a:pathLst>
                  <a:path w="1483" h="657" extrusionOk="0">
                    <a:moveTo>
                      <a:pt x="1021" y="97"/>
                    </a:moveTo>
                    <a:cubicBezTo>
                      <a:pt x="1045" y="97"/>
                      <a:pt x="1045" y="97"/>
                      <a:pt x="1045" y="146"/>
                    </a:cubicBezTo>
                    <a:cubicBezTo>
                      <a:pt x="1045" y="195"/>
                      <a:pt x="1021" y="219"/>
                      <a:pt x="1021" y="243"/>
                    </a:cubicBezTo>
                    <a:cubicBezTo>
                      <a:pt x="997" y="195"/>
                      <a:pt x="997" y="146"/>
                      <a:pt x="1021" y="97"/>
                    </a:cubicBezTo>
                    <a:close/>
                    <a:moveTo>
                      <a:pt x="608" y="219"/>
                    </a:moveTo>
                    <a:cubicBezTo>
                      <a:pt x="632" y="267"/>
                      <a:pt x="657" y="340"/>
                      <a:pt x="632" y="413"/>
                    </a:cubicBezTo>
                    <a:cubicBezTo>
                      <a:pt x="608" y="389"/>
                      <a:pt x="584" y="365"/>
                      <a:pt x="559" y="316"/>
                    </a:cubicBezTo>
                    <a:cubicBezTo>
                      <a:pt x="559" y="292"/>
                      <a:pt x="584" y="243"/>
                      <a:pt x="608" y="219"/>
                    </a:cubicBezTo>
                    <a:close/>
                    <a:moveTo>
                      <a:pt x="1021" y="0"/>
                    </a:moveTo>
                    <a:cubicBezTo>
                      <a:pt x="972" y="0"/>
                      <a:pt x="924" y="25"/>
                      <a:pt x="924" y="73"/>
                    </a:cubicBezTo>
                    <a:cubicBezTo>
                      <a:pt x="875" y="146"/>
                      <a:pt x="900" y="267"/>
                      <a:pt x="924" y="340"/>
                    </a:cubicBezTo>
                    <a:cubicBezTo>
                      <a:pt x="875" y="389"/>
                      <a:pt x="827" y="413"/>
                      <a:pt x="754" y="438"/>
                    </a:cubicBezTo>
                    <a:lnTo>
                      <a:pt x="705" y="438"/>
                    </a:lnTo>
                    <a:cubicBezTo>
                      <a:pt x="730" y="340"/>
                      <a:pt x="730" y="243"/>
                      <a:pt x="681" y="170"/>
                    </a:cubicBezTo>
                    <a:cubicBezTo>
                      <a:pt x="664" y="153"/>
                      <a:pt x="634" y="136"/>
                      <a:pt x="602" y="136"/>
                    </a:cubicBezTo>
                    <a:cubicBezTo>
                      <a:pt x="588" y="136"/>
                      <a:pt x="574" y="139"/>
                      <a:pt x="559" y="146"/>
                    </a:cubicBezTo>
                    <a:cubicBezTo>
                      <a:pt x="487" y="170"/>
                      <a:pt x="438" y="267"/>
                      <a:pt x="462" y="340"/>
                    </a:cubicBezTo>
                    <a:cubicBezTo>
                      <a:pt x="487" y="413"/>
                      <a:pt x="511" y="462"/>
                      <a:pt x="584" y="486"/>
                    </a:cubicBezTo>
                    <a:cubicBezTo>
                      <a:pt x="547" y="541"/>
                      <a:pt x="497" y="568"/>
                      <a:pt x="444" y="568"/>
                    </a:cubicBezTo>
                    <a:cubicBezTo>
                      <a:pt x="426" y="568"/>
                      <a:pt x="408" y="565"/>
                      <a:pt x="389" y="559"/>
                    </a:cubicBezTo>
                    <a:cubicBezTo>
                      <a:pt x="98" y="535"/>
                      <a:pt x="98" y="389"/>
                      <a:pt x="98" y="389"/>
                    </a:cubicBezTo>
                    <a:cubicBezTo>
                      <a:pt x="98" y="365"/>
                      <a:pt x="74" y="340"/>
                      <a:pt x="49" y="340"/>
                    </a:cubicBezTo>
                    <a:cubicBezTo>
                      <a:pt x="25" y="340"/>
                      <a:pt x="1" y="365"/>
                      <a:pt x="1" y="389"/>
                    </a:cubicBezTo>
                    <a:cubicBezTo>
                      <a:pt x="1" y="413"/>
                      <a:pt x="1" y="608"/>
                      <a:pt x="389" y="656"/>
                    </a:cubicBezTo>
                    <a:lnTo>
                      <a:pt x="438" y="656"/>
                    </a:lnTo>
                    <a:cubicBezTo>
                      <a:pt x="535" y="656"/>
                      <a:pt x="632" y="608"/>
                      <a:pt x="681" y="510"/>
                    </a:cubicBezTo>
                    <a:lnTo>
                      <a:pt x="754" y="510"/>
                    </a:lnTo>
                    <a:cubicBezTo>
                      <a:pt x="851" y="486"/>
                      <a:pt x="924" y="462"/>
                      <a:pt x="972" y="413"/>
                    </a:cubicBezTo>
                    <a:cubicBezTo>
                      <a:pt x="997" y="438"/>
                      <a:pt x="1021" y="438"/>
                      <a:pt x="1045" y="462"/>
                    </a:cubicBezTo>
                    <a:cubicBezTo>
                      <a:pt x="1071" y="487"/>
                      <a:pt x="1123" y="520"/>
                      <a:pt x="1203" y="520"/>
                    </a:cubicBezTo>
                    <a:cubicBezTo>
                      <a:pt x="1274" y="520"/>
                      <a:pt x="1368" y="494"/>
                      <a:pt x="1483" y="413"/>
                    </a:cubicBezTo>
                    <a:cubicBezTo>
                      <a:pt x="1483" y="413"/>
                      <a:pt x="1483" y="365"/>
                      <a:pt x="1483" y="365"/>
                    </a:cubicBezTo>
                    <a:cubicBezTo>
                      <a:pt x="1470" y="352"/>
                      <a:pt x="1458" y="346"/>
                      <a:pt x="1446" y="346"/>
                    </a:cubicBezTo>
                    <a:cubicBezTo>
                      <a:pt x="1434" y="346"/>
                      <a:pt x="1422" y="352"/>
                      <a:pt x="1410" y="365"/>
                    </a:cubicBezTo>
                    <a:cubicBezTo>
                      <a:pt x="1355" y="405"/>
                      <a:pt x="1278" y="439"/>
                      <a:pt x="1204" y="439"/>
                    </a:cubicBezTo>
                    <a:cubicBezTo>
                      <a:pt x="1145" y="439"/>
                      <a:pt x="1088" y="418"/>
                      <a:pt x="1045" y="365"/>
                    </a:cubicBezTo>
                    <a:cubicBezTo>
                      <a:pt x="1094" y="292"/>
                      <a:pt x="1118" y="243"/>
                      <a:pt x="1118" y="170"/>
                    </a:cubicBezTo>
                    <a:cubicBezTo>
                      <a:pt x="1142" y="97"/>
                      <a:pt x="1094" y="25"/>
                      <a:pt x="1021" y="0"/>
                    </a:cubicBezTo>
                    <a:close/>
                  </a:path>
                </a:pathLst>
              </a:custGeom>
              <a:solidFill>
                <a:srgbClr val="261D2A"/>
              </a:solidFill>
              <a:ln>
                <a:noFill/>
              </a:ln>
            </p:spPr>
            <p:txBody>
              <a:bodyPr spcFirstLastPara="1" wrap="square" lIns="91425" tIns="91425" rIns="91425" bIns="91425" anchor="ctr" anchorCtr="0">
                <a:noAutofit/>
              </a:bodyPr>
              <a:lstStyle/>
              <a:p>
                <a:endParaRPr/>
              </a:p>
            </p:txBody>
          </p:sp>
          <p:sp>
            <p:nvSpPr>
              <p:cNvPr id="4316" name="Google Shape;4316;p74"/>
              <p:cNvSpPr/>
              <p:nvPr/>
            </p:nvSpPr>
            <p:spPr>
              <a:xfrm>
                <a:off x="-664891" y="4027204"/>
                <a:ext cx="267916" cy="216088"/>
              </a:xfrm>
              <a:custGeom>
                <a:avLst/>
                <a:gdLst/>
                <a:ahLst/>
                <a:cxnLst/>
                <a:rect l="l" t="t" r="r" b="b"/>
                <a:pathLst>
                  <a:path w="3013" h="2430" extrusionOk="0">
                    <a:moveTo>
                      <a:pt x="1" y="0"/>
                    </a:moveTo>
                    <a:lnTo>
                      <a:pt x="316" y="2381"/>
                    </a:lnTo>
                    <a:lnTo>
                      <a:pt x="2746" y="2429"/>
                    </a:lnTo>
                    <a:lnTo>
                      <a:pt x="3013" y="0"/>
                    </a:lnTo>
                    <a:close/>
                  </a:path>
                </a:pathLst>
              </a:custGeom>
              <a:solidFill>
                <a:schemeClr val="accent3"/>
              </a:solidFill>
              <a:ln>
                <a:noFill/>
              </a:ln>
            </p:spPr>
            <p:txBody>
              <a:bodyPr spcFirstLastPara="1" wrap="square" lIns="91425" tIns="91425" rIns="91425" bIns="91425" anchor="ctr" anchorCtr="0">
                <a:noAutofit/>
              </a:bodyPr>
              <a:lstStyle/>
              <a:p>
                <a:endParaRPr/>
              </a:p>
            </p:txBody>
          </p:sp>
        </p:grpSp>
        <p:sp>
          <p:nvSpPr>
            <p:cNvPr id="4317" name="Google Shape;4317;p74"/>
            <p:cNvSpPr/>
            <p:nvPr/>
          </p:nvSpPr>
          <p:spPr>
            <a:xfrm>
              <a:off x="6350500" y="4521609"/>
              <a:ext cx="1179950" cy="287650"/>
            </a:xfrm>
            <a:custGeom>
              <a:avLst/>
              <a:gdLst/>
              <a:ahLst/>
              <a:cxnLst/>
              <a:rect l="l" t="t" r="r" b="b"/>
              <a:pathLst>
                <a:path w="47198" h="11506" extrusionOk="0">
                  <a:moveTo>
                    <a:pt x="0" y="11475"/>
                  </a:moveTo>
                  <a:cubicBezTo>
                    <a:pt x="3687" y="11722"/>
                    <a:pt x="7906" y="9164"/>
                    <a:pt x="9558" y="5859"/>
                  </a:cubicBezTo>
                  <a:cubicBezTo>
                    <a:pt x="10235" y="4505"/>
                    <a:pt x="10709" y="880"/>
                    <a:pt x="9262" y="1326"/>
                  </a:cubicBezTo>
                  <a:cubicBezTo>
                    <a:pt x="6671" y="2125"/>
                    <a:pt x="4685" y="7095"/>
                    <a:pt x="6602" y="9012"/>
                  </a:cubicBezTo>
                  <a:cubicBezTo>
                    <a:pt x="11006" y="13416"/>
                    <a:pt x="27053" y="5473"/>
                    <a:pt x="23254" y="538"/>
                  </a:cubicBezTo>
                  <a:cubicBezTo>
                    <a:pt x="21191" y="-2143"/>
                    <a:pt x="15077" y="6118"/>
                    <a:pt x="17244" y="8716"/>
                  </a:cubicBezTo>
                  <a:cubicBezTo>
                    <a:pt x="20758" y="12929"/>
                    <a:pt x="29582" y="8272"/>
                    <a:pt x="33009" y="3987"/>
                  </a:cubicBezTo>
                  <a:cubicBezTo>
                    <a:pt x="33816" y="2978"/>
                    <a:pt x="33765" y="-185"/>
                    <a:pt x="32516" y="144"/>
                  </a:cubicBezTo>
                  <a:cubicBezTo>
                    <a:pt x="29513" y="935"/>
                    <a:pt x="27980" y="6399"/>
                    <a:pt x="29659" y="9012"/>
                  </a:cubicBezTo>
                  <a:cubicBezTo>
                    <a:pt x="32449" y="13352"/>
                    <a:pt x="45289" y="5485"/>
                    <a:pt x="42862" y="932"/>
                  </a:cubicBezTo>
                  <a:cubicBezTo>
                    <a:pt x="42417" y="98"/>
                    <a:pt x="40902" y="1282"/>
                    <a:pt x="40202" y="1918"/>
                  </a:cubicBezTo>
                  <a:cubicBezTo>
                    <a:pt x="38237" y="3706"/>
                    <a:pt x="39117" y="8414"/>
                    <a:pt x="41384" y="9800"/>
                  </a:cubicBezTo>
                  <a:cubicBezTo>
                    <a:pt x="43191" y="10905"/>
                    <a:pt x="46739" y="9305"/>
                    <a:pt x="47198" y="7238"/>
                  </a:cubicBezTo>
                </a:path>
              </a:pathLst>
            </a:custGeom>
            <a:noFill/>
            <a:ln w="28575" cap="flat" cmpd="sng">
              <a:solidFill>
                <a:schemeClr val="dk1"/>
              </a:solidFill>
              <a:prstDash val="solid"/>
              <a:round/>
              <a:headEnd type="none" w="med" len="med"/>
              <a:tailEnd type="none" w="med" len="med"/>
            </a:ln>
          </p:spPr>
        </p:sp>
      </p:grpSp>
    </p:spTree>
    <p:extLst>
      <p:ext uri="{BB962C8B-B14F-4D97-AF65-F5344CB8AC3E}">
        <p14:creationId xmlns:p14="http://schemas.microsoft.com/office/powerpoint/2010/main" val="98669845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20"/>
        <p:cNvGrpSpPr/>
        <p:nvPr/>
      </p:nvGrpSpPr>
      <p:grpSpPr>
        <a:xfrm>
          <a:off x="0" y="0"/>
          <a:ext cx="0" cy="0"/>
          <a:chOff x="0" y="0"/>
          <a:chExt cx="0" cy="0"/>
        </a:xfrm>
      </p:grpSpPr>
      <p:sp>
        <p:nvSpPr>
          <p:cNvPr id="1621" name="Google Shape;1621;p38"/>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vi-VN" sz="2800" b="1" dirty="0" smtClean="0">
                <a:latin typeface="+mn-lt"/>
              </a:rPr>
              <a:t>Nội dung bài học</a:t>
            </a:r>
            <a:endParaRPr sz="2800" b="1" dirty="0">
              <a:latin typeface="+mn-lt"/>
            </a:endParaRPr>
          </a:p>
        </p:txBody>
      </p:sp>
      <p:graphicFrame>
        <p:nvGraphicFramePr>
          <p:cNvPr id="3" name="Diagram 2"/>
          <p:cNvGraphicFramePr/>
          <p:nvPr>
            <p:extLst>
              <p:ext uri="{D42A27DB-BD31-4B8C-83A1-F6EECF244321}">
                <p14:modId xmlns:p14="http://schemas.microsoft.com/office/powerpoint/2010/main" val="733613932"/>
              </p:ext>
            </p:extLst>
          </p:nvPr>
        </p:nvGraphicFramePr>
        <p:xfrm>
          <a:off x="885524" y="1078029"/>
          <a:ext cx="7392202" cy="3525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CD416BEC-748E-4F74-A124-B9FA062E1B7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705773C8-5157-439A-B19B-105A189CD8A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A6FC1132-33CA-4D17-A621-F64FFE11AA5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11BB8C57-64F9-4E1A-BD15-E8B82A7956D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grpSp>
        <p:nvGrpSpPr>
          <p:cNvPr id="1634" name="Google Shape;1634;p39"/>
          <p:cNvGrpSpPr/>
          <p:nvPr/>
        </p:nvGrpSpPr>
        <p:grpSpPr>
          <a:xfrm>
            <a:off x="1696251" y="1848066"/>
            <a:ext cx="1287581" cy="1215798"/>
            <a:chOff x="124550" y="3420216"/>
            <a:chExt cx="897461" cy="911478"/>
          </a:xfrm>
        </p:grpSpPr>
        <p:sp>
          <p:nvSpPr>
            <p:cNvPr id="1635" name="Google Shape;1635;p39"/>
            <p:cNvSpPr/>
            <p:nvPr/>
          </p:nvSpPr>
          <p:spPr>
            <a:xfrm>
              <a:off x="204852" y="3420216"/>
              <a:ext cx="817159" cy="826504"/>
            </a:xfrm>
            <a:custGeom>
              <a:avLst/>
              <a:gdLst/>
              <a:ahLst/>
              <a:cxnLst/>
              <a:rect l="l" t="t" r="r" b="b"/>
              <a:pathLst>
                <a:path w="23261" h="23527" extrusionOk="0">
                  <a:moveTo>
                    <a:pt x="5056" y="1442"/>
                  </a:moveTo>
                  <a:cubicBezTo>
                    <a:pt x="2395" y="3046"/>
                    <a:pt x="316" y="7189"/>
                    <a:pt x="29" y="10375"/>
                  </a:cubicBezTo>
                  <a:cubicBezTo>
                    <a:pt x="-258" y="13561"/>
                    <a:pt x="1624" y="18390"/>
                    <a:pt x="3332" y="20558"/>
                  </a:cubicBezTo>
                  <a:cubicBezTo>
                    <a:pt x="5040" y="22726"/>
                    <a:pt x="8003" y="23075"/>
                    <a:pt x="10277" y="23381"/>
                  </a:cubicBezTo>
                  <a:cubicBezTo>
                    <a:pt x="12551" y="23687"/>
                    <a:pt x="14957" y="23581"/>
                    <a:pt x="16977" y="22396"/>
                  </a:cubicBezTo>
                  <a:cubicBezTo>
                    <a:pt x="18997" y="21211"/>
                    <a:pt x="21462" y="18533"/>
                    <a:pt x="22398" y="16272"/>
                  </a:cubicBezTo>
                  <a:cubicBezTo>
                    <a:pt x="23334" y="14011"/>
                    <a:pt x="23663" y="11419"/>
                    <a:pt x="22595" y="8832"/>
                  </a:cubicBezTo>
                  <a:cubicBezTo>
                    <a:pt x="21528" y="6245"/>
                    <a:pt x="18916" y="1984"/>
                    <a:pt x="15993" y="752"/>
                  </a:cubicBezTo>
                  <a:cubicBezTo>
                    <a:pt x="13070" y="-480"/>
                    <a:pt x="7717" y="-162"/>
                    <a:pt x="5056" y="1442"/>
                  </a:cubicBezTo>
                  <a:close/>
                </a:path>
              </a:pathLst>
            </a:custGeom>
            <a:solidFill>
              <a:schemeClr val="accent4"/>
            </a:solidFill>
            <a:ln>
              <a:noFill/>
            </a:ln>
          </p:spPr>
        </p:sp>
        <p:sp>
          <p:nvSpPr>
            <p:cNvPr id="1636" name="Google Shape;1636;p39"/>
            <p:cNvSpPr/>
            <p:nvPr/>
          </p:nvSpPr>
          <p:spPr>
            <a:xfrm>
              <a:off x="124550" y="3505191"/>
              <a:ext cx="817159" cy="826504"/>
            </a:xfrm>
            <a:custGeom>
              <a:avLst/>
              <a:gdLst/>
              <a:ahLst/>
              <a:cxnLst/>
              <a:rect l="l" t="t" r="r" b="b"/>
              <a:pathLst>
                <a:path w="23261" h="23527" extrusionOk="0">
                  <a:moveTo>
                    <a:pt x="5056" y="1442"/>
                  </a:moveTo>
                  <a:cubicBezTo>
                    <a:pt x="2395" y="3046"/>
                    <a:pt x="316" y="7189"/>
                    <a:pt x="29" y="10375"/>
                  </a:cubicBezTo>
                  <a:cubicBezTo>
                    <a:pt x="-258" y="13561"/>
                    <a:pt x="1624" y="18390"/>
                    <a:pt x="3332" y="20558"/>
                  </a:cubicBezTo>
                  <a:cubicBezTo>
                    <a:pt x="5040" y="22726"/>
                    <a:pt x="8003" y="23075"/>
                    <a:pt x="10277" y="23381"/>
                  </a:cubicBezTo>
                  <a:cubicBezTo>
                    <a:pt x="12551" y="23687"/>
                    <a:pt x="14957" y="23581"/>
                    <a:pt x="16977" y="22396"/>
                  </a:cubicBezTo>
                  <a:cubicBezTo>
                    <a:pt x="18997" y="21211"/>
                    <a:pt x="21462" y="18533"/>
                    <a:pt x="22398" y="16272"/>
                  </a:cubicBezTo>
                  <a:cubicBezTo>
                    <a:pt x="23334" y="14011"/>
                    <a:pt x="23663" y="11419"/>
                    <a:pt x="22595" y="8832"/>
                  </a:cubicBezTo>
                  <a:cubicBezTo>
                    <a:pt x="21528" y="6245"/>
                    <a:pt x="18916" y="1984"/>
                    <a:pt x="15993" y="752"/>
                  </a:cubicBezTo>
                  <a:cubicBezTo>
                    <a:pt x="13070" y="-480"/>
                    <a:pt x="7717" y="-162"/>
                    <a:pt x="5056" y="1442"/>
                  </a:cubicBezTo>
                  <a:close/>
                </a:path>
              </a:pathLst>
            </a:custGeom>
            <a:noFill/>
            <a:ln w="19050" cap="flat" cmpd="sng">
              <a:solidFill>
                <a:schemeClr val="dk1"/>
              </a:solidFill>
              <a:prstDash val="solid"/>
              <a:round/>
              <a:headEnd type="none" w="med" len="med"/>
              <a:tailEnd type="none" w="med" len="med"/>
            </a:ln>
          </p:spPr>
        </p:sp>
      </p:grpSp>
      <p:grpSp>
        <p:nvGrpSpPr>
          <p:cNvPr id="1637" name="Google Shape;1637;p39"/>
          <p:cNvGrpSpPr/>
          <p:nvPr/>
        </p:nvGrpSpPr>
        <p:grpSpPr>
          <a:xfrm>
            <a:off x="4033285" y="1848066"/>
            <a:ext cx="1365124" cy="1215107"/>
            <a:chOff x="4697006" y="3199982"/>
            <a:chExt cx="932942" cy="909618"/>
          </a:xfrm>
        </p:grpSpPr>
        <p:sp>
          <p:nvSpPr>
            <p:cNvPr id="1638" name="Google Shape;1638;p39"/>
            <p:cNvSpPr/>
            <p:nvPr/>
          </p:nvSpPr>
          <p:spPr>
            <a:xfrm>
              <a:off x="4787004" y="3199982"/>
              <a:ext cx="842944" cy="861177"/>
            </a:xfrm>
            <a:custGeom>
              <a:avLst/>
              <a:gdLst/>
              <a:ahLst/>
              <a:cxnLst/>
              <a:rect l="l" t="t" r="r" b="b"/>
              <a:pathLst>
                <a:path w="23995" h="24514" extrusionOk="0">
                  <a:moveTo>
                    <a:pt x="5197" y="3104"/>
                  </a:moveTo>
                  <a:cubicBezTo>
                    <a:pt x="2492" y="5174"/>
                    <a:pt x="134" y="9529"/>
                    <a:pt x="5" y="12568"/>
                  </a:cubicBezTo>
                  <a:cubicBezTo>
                    <a:pt x="-124" y="15607"/>
                    <a:pt x="2410" y="19346"/>
                    <a:pt x="4422" y="21336"/>
                  </a:cubicBezTo>
                  <a:cubicBezTo>
                    <a:pt x="6434" y="23326"/>
                    <a:pt x="9702" y="24420"/>
                    <a:pt x="12075" y="24510"/>
                  </a:cubicBezTo>
                  <a:cubicBezTo>
                    <a:pt x="14448" y="24600"/>
                    <a:pt x="16949" y="23212"/>
                    <a:pt x="18660" y="21878"/>
                  </a:cubicBezTo>
                  <a:cubicBezTo>
                    <a:pt x="20371" y="20544"/>
                    <a:pt x="21510" y="18992"/>
                    <a:pt x="22342" y="16504"/>
                  </a:cubicBezTo>
                  <a:cubicBezTo>
                    <a:pt x="23174" y="14016"/>
                    <a:pt x="24671" y="9677"/>
                    <a:pt x="23653" y="6951"/>
                  </a:cubicBezTo>
                  <a:cubicBezTo>
                    <a:pt x="22635" y="4225"/>
                    <a:pt x="19309" y="789"/>
                    <a:pt x="16233" y="148"/>
                  </a:cubicBezTo>
                  <a:cubicBezTo>
                    <a:pt x="13157" y="-493"/>
                    <a:pt x="7902" y="1034"/>
                    <a:pt x="5197" y="3104"/>
                  </a:cubicBezTo>
                  <a:close/>
                </a:path>
              </a:pathLst>
            </a:custGeom>
            <a:solidFill>
              <a:schemeClr val="accent2"/>
            </a:solidFill>
            <a:ln>
              <a:noFill/>
            </a:ln>
          </p:spPr>
        </p:sp>
        <p:sp>
          <p:nvSpPr>
            <p:cNvPr id="1639" name="Google Shape;1639;p39"/>
            <p:cNvSpPr/>
            <p:nvPr/>
          </p:nvSpPr>
          <p:spPr>
            <a:xfrm>
              <a:off x="4697006" y="3248423"/>
              <a:ext cx="842944" cy="861177"/>
            </a:xfrm>
            <a:custGeom>
              <a:avLst/>
              <a:gdLst/>
              <a:ahLst/>
              <a:cxnLst/>
              <a:rect l="l" t="t" r="r" b="b"/>
              <a:pathLst>
                <a:path w="23995" h="24514" extrusionOk="0">
                  <a:moveTo>
                    <a:pt x="5197" y="3104"/>
                  </a:moveTo>
                  <a:cubicBezTo>
                    <a:pt x="2492" y="5174"/>
                    <a:pt x="134" y="9529"/>
                    <a:pt x="5" y="12568"/>
                  </a:cubicBezTo>
                  <a:cubicBezTo>
                    <a:pt x="-124" y="15607"/>
                    <a:pt x="2410" y="19346"/>
                    <a:pt x="4422" y="21336"/>
                  </a:cubicBezTo>
                  <a:cubicBezTo>
                    <a:pt x="6434" y="23326"/>
                    <a:pt x="9702" y="24420"/>
                    <a:pt x="12075" y="24510"/>
                  </a:cubicBezTo>
                  <a:cubicBezTo>
                    <a:pt x="14448" y="24600"/>
                    <a:pt x="16949" y="23212"/>
                    <a:pt x="18660" y="21878"/>
                  </a:cubicBezTo>
                  <a:cubicBezTo>
                    <a:pt x="20371" y="20544"/>
                    <a:pt x="21510" y="18992"/>
                    <a:pt x="22342" y="16504"/>
                  </a:cubicBezTo>
                  <a:cubicBezTo>
                    <a:pt x="23174" y="14016"/>
                    <a:pt x="24671" y="9677"/>
                    <a:pt x="23653" y="6951"/>
                  </a:cubicBezTo>
                  <a:cubicBezTo>
                    <a:pt x="22635" y="4225"/>
                    <a:pt x="19309" y="789"/>
                    <a:pt x="16233" y="148"/>
                  </a:cubicBezTo>
                  <a:cubicBezTo>
                    <a:pt x="13157" y="-493"/>
                    <a:pt x="7902" y="1034"/>
                    <a:pt x="5197" y="3104"/>
                  </a:cubicBezTo>
                  <a:close/>
                </a:path>
              </a:pathLst>
            </a:custGeom>
            <a:noFill/>
            <a:ln w="19050" cap="flat" cmpd="sng">
              <a:solidFill>
                <a:schemeClr val="dk1"/>
              </a:solidFill>
              <a:prstDash val="solid"/>
              <a:round/>
              <a:headEnd type="none" w="med" len="med"/>
              <a:tailEnd type="none" w="med" len="med"/>
            </a:ln>
          </p:spPr>
        </p:sp>
      </p:grpSp>
      <p:grpSp>
        <p:nvGrpSpPr>
          <p:cNvPr id="1643" name="Google Shape;1643;p39"/>
          <p:cNvGrpSpPr/>
          <p:nvPr/>
        </p:nvGrpSpPr>
        <p:grpSpPr>
          <a:xfrm>
            <a:off x="6792076" y="1874795"/>
            <a:ext cx="1302768" cy="1179443"/>
            <a:chOff x="124550" y="3420216"/>
            <a:chExt cx="897461" cy="911478"/>
          </a:xfrm>
        </p:grpSpPr>
        <p:sp>
          <p:nvSpPr>
            <p:cNvPr id="1644" name="Google Shape;1644;p39"/>
            <p:cNvSpPr/>
            <p:nvPr/>
          </p:nvSpPr>
          <p:spPr>
            <a:xfrm>
              <a:off x="204852" y="3420216"/>
              <a:ext cx="817159" cy="826504"/>
            </a:xfrm>
            <a:custGeom>
              <a:avLst/>
              <a:gdLst/>
              <a:ahLst/>
              <a:cxnLst/>
              <a:rect l="l" t="t" r="r" b="b"/>
              <a:pathLst>
                <a:path w="23261" h="23527" extrusionOk="0">
                  <a:moveTo>
                    <a:pt x="5056" y="1442"/>
                  </a:moveTo>
                  <a:cubicBezTo>
                    <a:pt x="2395" y="3046"/>
                    <a:pt x="316" y="7189"/>
                    <a:pt x="29" y="10375"/>
                  </a:cubicBezTo>
                  <a:cubicBezTo>
                    <a:pt x="-258" y="13561"/>
                    <a:pt x="1624" y="18390"/>
                    <a:pt x="3332" y="20558"/>
                  </a:cubicBezTo>
                  <a:cubicBezTo>
                    <a:pt x="5040" y="22726"/>
                    <a:pt x="8003" y="23075"/>
                    <a:pt x="10277" y="23381"/>
                  </a:cubicBezTo>
                  <a:cubicBezTo>
                    <a:pt x="12551" y="23687"/>
                    <a:pt x="14957" y="23581"/>
                    <a:pt x="16977" y="22396"/>
                  </a:cubicBezTo>
                  <a:cubicBezTo>
                    <a:pt x="18997" y="21211"/>
                    <a:pt x="21462" y="18533"/>
                    <a:pt x="22398" y="16272"/>
                  </a:cubicBezTo>
                  <a:cubicBezTo>
                    <a:pt x="23334" y="14011"/>
                    <a:pt x="23663" y="11419"/>
                    <a:pt x="22595" y="8832"/>
                  </a:cubicBezTo>
                  <a:cubicBezTo>
                    <a:pt x="21528" y="6245"/>
                    <a:pt x="18916" y="1984"/>
                    <a:pt x="15993" y="752"/>
                  </a:cubicBezTo>
                  <a:cubicBezTo>
                    <a:pt x="13070" y="-480"/>
                    <a:pt x="7717" y="-162"/>
                    <a:pt x="5056" y="1442"/>
                  </a:cubicBezTo>
                  <a:close/>
                </a:path>
              </a:pathLst>
            </a:custGeom>
            <a:solidFill>
              <a:schemeClr val="dk2"/>
            </a:solidFill>
            <a:ln>
              <a:noFill/>
            </a:ln>
          </p:spPr>
        </p:sp>
        <p:sp>
          <p:nvSpPr>
            <p:cNvPr id="1645" name="Google Shape;1645;p39"/>
            <p:cNvSpPr/>
            <p:nvPr/>
          </p:nvSpPr>
          <p:spPr>
            <a:xfrm>
              <a:off x="124550" y="3505191"/>
              <a:ext cx="817159" cy="826504"/>
            </a:xfrm>
            <a:custGeom>
              <a:avLst/>
              <a:gdLst/>
              <a:ahLst/>
              <a:cxnLst/>
              <a:rect l="l" t="t" r="r" b="b"/>
              <a:pathLst>
                <a:path w="23261" h="23527" extrusionOk="0">
                  <a:moveTo>
                    <a:pt x="5056" y="1442"/>
                  </a:moveTo>
                  <a:cubicBezTo>
                    <a:pt x="2395" y="3046"/>
                    <a:pt x="316" y="7189"/>
                    <a:pt x="29" y="10375"/>
                  </a:cubicBezTo>
                  <a:cubicBezTo>
                    <a:pt x="-258" y="13561"/>
                    <a:pt x="1624" y="18390"/>
                    <a:pt x="3332" y="20558"/>
                  </a:cubicBezTo>
                  <a:cubicBezTo>
                    <a:pt x="5040" y="22726"/>
                    <a:pt x="8003" y="23075"/>
                    <a:pt x="10277" y="23381"/>
                  </a:cubicBezTo>
                  <a:cubicBezTo>
                    <a:pt x="12551" y="23687"/>
                    <a:pt x="14957" y="23581"/>
                    <a:pt x="16977" y="22396"/>
                  </a:cubicBezTo>
                  <a:cubicBezTo>
                    <a:pt x="18997" y="21211"/>
                    <a:pt x="21462" y="18533"/>
                    <a:pt x="22398" y="16272"/>
                  </a:cubicBezTo>
                  <a:cubicBezTo>
                    <a:pt x="23334" y="14011"/>
                    <a:pt x="23663" y="11419"/>
                    <a:pt x="22595" y="8832"/>
                  </a:cubicBezTo>
                  <a:cubicBezTo>
                    <a:pt x="21528" y="6245"/>
                    <a:pt x="18916" y="1984"/>
                    <a:pt x="15993" y="752"/>
                  </a:cubicBezTo>
                  <a:cubicBezTo>
                    <a:pt x="13070" y="-480"/>
                    <a:pt x="7717" y="-162"/>
                    <a:pt x="5056" y="1442"/>
                  </a:cubicBezTo>
                  <a:close/>
                </a:path>
              </a:pathLst>
            </a:custGeom>
            <a:noFill/>
            <a:ln w="19050" cap="flat" cmpd="sng">
              <a:solidFill>
                <a:schemeClr val="dk1"/>
              </a:solidFill>
              <a:prstDash val="solid"/>
              <a:round/>
              <a:headEnd type="none" w="med" len="med"/>
              <a:tailEnd type="none" w="med" len="med"/>
            </a:ln>
          </p:spPr>
        </p:sp>
      </p:grpSp>
      <p:sp>
        <p:nvSpPr>
          <p:cNvPr id="1646" name="Google Shape;1646;p39"/>
          <p:cNvSpPr txBox="1">
            <a:spLocks noGrp="1"/>
          </p:cNvSpPr>
          <p:nvPr>
            <p:ph type="title" idx="2"/>
          </p:nvPr>
        </p:nvSpPr>
        <p:spPr>
          <a:xfrm>
            <a:off x="849600" y="420100"/>
            <a:ext cx="7444800" cy="64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vi-VN" sz="3200" b="1" dirty="0" smtClean="0">
                <a:solidFill>
                  <a:schemeClr val="tx1"/>
                </a:solidFill>
                <a:latin typeface="+mn-lt"/>
              </a:rPr>
              <a:t>I. Dấu câu</a:t>
            </a:r>
            <a:endParaRPr sz="3200" b="1" dirty="0">
              <a:solidFill>
                <a:schemeClr val="tx1"/>
              </a:solidFill>
              <a:latin typeface="+mn-lt"/>
            </a:endParaRPr>
          </a:p>
        </p:txBody>
      </p:sp>
      <p:sp>
        <p:nvSpPr>
          <p:cNvPr id="1647" name="Google Shape;1647;p39"/>
          <p:cNvSpPr txBox="1">
            <a:spLocks noGrp="1"/>
          </p:cNvSpPr>
          <p:nvPr>
            <p:ph type="title" idx="17"/>
          </p:nvPr>
        </p:nvSpPr>
        <p:spPr>
          <a:xfrm>
            <a:off x="4009780" y="2086274"/>
            <a:ext cx="1388629" cy="401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dirty="0" smtClean="0">
                <a:latin typeface="+mn-lt"/>
              </a:rPr>
              <a:t>Nhóm</a:t>
            </a:r>
            <a:br>
              <a:rPr lang="vi-VN" dirty="0" smtClean="0">
                <a:latin typeface="+mn-lt"/>
              </a:rPr>
            </a:br>
            <a:r>
              <a:rPr lang="vi-VN" dirty="0" smtClean="0">
                <a:latin typeface="+mn-lt"/>
              </a:rPr>
              <a:t>2</a:t>
            </a:r>
            <a:endParaRPr dirty="0">
              <a:latin typeface="+mn-lt"/>
            </a:endParaRPr>
          </a:p>
        </p:txBody>
      </p:sp>
      <p:sp>
        <p:nvSpPr>
          <p:cNvPr id="1650" name="Google Shape;1650;p39"/>
          <p:cNvSpPr txBox="1">
            <a:spLocks noGrp="1"/>
          </p:cNvSpPr>
          <p:nvPr>
            <p:ph type="subTitle" idx="7"/>
          </p:nvPr>
        </p:nvSpPr>
        <p:spPr>
          <a:xfrm>
            <a:off x="3474720" y="3150490"/>
            <a:ext cx="2334630" cy="976760"/>
          </a:xfrm>
          <a:prstGeom prst="rect">
            <a:avLst/>
          </a:prstGeom>
          <a:solidFill>
            <a:schemeClr val="accent2">
              <a:lumMod val="60000"/>
              <a:lumOff val="40000"/>
            </a:schemeClr>
          </a:solidFill>
        </p:spPr>
        <p:txBody>
          <a:bodyPr spcFirstLastPara="1" wrap="square" lIns="0" tIns="91425" rIns="91425" bIns="91425" anchor="t" anchorCtr="0">
            <a:noAutofit/>
          </a:bodyPr>
          <a:lstStyle/>
          <a:p>
            <a:pPr marL="0" lvl="0" indent="0" algn="ctr" rtl="0">
              <a:lnSpc>
                <a:spcPct val="150000"/>
              </a:lnSpc>
              <a:spcBef>
                <a:spcPts val="0"/>
              </a:spcBef>
              <a:spcAft>
                <a:spcPts val="0"/>
              </a:spcAft>
              <a:buNone/>
            </a:pPr>
            <a:r>
              <a:rPr lang="vi-VN" sz="2000" dirty="0" smtClean="0">
                <a:latin typeface="+mn-lt"/>
              </a:rPr>
              <a:t>Nêu hiểu biết về dấu phẩy.</a:t>
            </a:r>
            <a:endParaRPr sz="2000" dirty="0">
              <a:latin typeface="+mn-lt"/>
            </a:endParaRPr>
          </a:p>
        </p:txBody>
      </p:sp>
      <p:sp>
        <p:nvSpPr>
          <p:cNvPr id="1651" name="Google Shape;1651;p39"/>
          <p:cNvSpPr txBox="1">
            <a:spLocks noGrp="1"/>
          </p:cNvSpPr>
          <p:nvPr>
            <p:ph type="title"/>
          </p:nvPr>
        </p:nvSpPr>
        <p:spPr>
          <a:xfrm>
            <a:off x="1644730" y="2110938"/>
            <a:ext cx="1339102" cy="401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dirty="0" smtClean="0">
                <a:latin typeface="+mn-lt"/>
              </a:rPr>
              <a:t>Nhóm</a:t>
            </a:r>
            <a:br>
              <a:rPr lang="vi-VN" dirty="0" smtClean="0">
                <a:latin typeface="+mn-lt"/>
              </a:rPr>
            </a:br>
            <a:r>
              <a:rPr lang="vi-VN" dirty="0" smtClean="0">
                <a:latin typeface="+mn-lt"/>
              </a:rPr>
              <a:t>1</a:t>
            </a:r>
            <a:endParaRPr dirty="0">
              <a:latin typeface="+mn-lt"/>
            </a:endParaRPr>
          </a:p>
        </p:txBody>
      </p:sp>
      <p:sp>
        <p:nvSpPr>
          <p:cNvPr id="1653" name="Google Shape;1653;p39"/>
          <p:cNvSpPr txBox="1">
            <a:spLocks noGrp="1"/>
          </p:cNvSpPr>
          <p:nvPr>
            <p:ph type="title" idx="18"/>
          </p:nvPr>
        </p:nvSpPr>
        <p:spPr>
          <a:xfrm>
            <a:off x="6784998" y="2076649"/>
            <a:ext cx="1226338" cy="401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vi-VN" dirty="0" smtClean="0">
                <a:latin typeface="+mn-lt"/>
              </a:rPr>
              <a:t>Nhóm 3</a:t>
            </a:r>
            <a:endParaRPr dirty="0">
              <a:latin typeface="+mn-lt"/>
            </a:endParaRPr>
          </a:p>
        </p:txBody>
      </p:sp>
      <p:sp>
        <p:nvSpPr>
          <p:cNvPr id="1659" name="Google Shape;1659;p39"/>
          <p:cNvSpPr txBox="1">
            <a:spLocks noGrp="1"/>
          </p:cNvSpPr>
          <p:nvPr>
            <p:ph type="subTitle" idx="14"/>
          </p:nvPr>
        </p:nvSpPr>
        <p:spPr>
          <a:xfrm>
            <a:off x="791950" y="3150490"/>
            <a:ext cx="2474700" cy="976760"/>
          </a:xfrm>
          <a:prstGeom prst="rect">
            <a:avLst/>
          </a:prstGeom>
          <a:solidFill>
            <a:schemeClr val="accent4"/>
          </a:solidFill>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vi-VN" sz="2000" dirty="0" smtClean="0">
                <a:latin typeface="+mn-lt"/>
              </a:rPr>
              <a:t>Nêu hiểu biết về dấu ngoặc kép.</a:t>
            </a:r>
            <a:endParaRPr sz="2000" dirty="0">
              <a:latin typeface="+mn-lt"/>
            </a:endParaRPr>
          </a:p>
        </p:txBody>
      </p:sp>
      <p:sp>
        <p:nvSpPr>
          <p:cNvPr id="1661" name="Google Shape;1661;p39"/>
          <p:cNvSpPr txBox="1">
            <a:spLocks noGrp="1"/>
          </p:cNvSpPr>
          <p:nvPr>
            <p:ph type="subTitle" idx="16"/>
          </p:nvPr>
        </p:nvSpPr>
        <p:spPr>
          <a:xfrm>
            <a:off x="6012900" y="3140865"/>
            <a:ext cx="2474700" cy="976760"/>
          </a:xfrm>
          <a:prstGeom prst="rect">
            <a:avLst/>
          </a:prstGeom>
          <a:solidFill>
            <a:schemeClr val="bg2"/>
          </a:solidFill>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vi-VN" sz="2000" dirty="0" smtClean="0">
                <a:latin typeface="+mn-lt"/>
              </a:rPr>
              <a:t>Nêu hiểu biết về dấu gạch ngang.</a:t>
            </a:r>
            <a:endParaRPr sz="2000" dirty="0">
              <a:latin typeface="+mn-lt"/>
            </a:endParaRPr>
          </a:p>
        </p:txBody>
      </p:sp>
      <p:sp>
        <p:nvSpPr>
          <p:cNvPr id="20" name="TextBox 19"/>
          <p:cNvSpPr txBox="1"/>
          <p:nvPr/>
        </p:nvSpPr>
        <p:spPr>
          <a:xfrm>
            <a:off x="3349592" y="956997"/>
            <a:ext cx="2685448" cy="577850"/>
          </a:xfrm>
          <a:prstGeom prst="rect">
            <a:avLst/>
          </a:prstGeom>
          <a:noFill/>
        </p:spPr>
        <p:txBody>
          <a:bodyPr wrap="square" rtlCol="0" anchor="ctr">
            <a:spAutoFit/>
          </a:bodyPr>
          <a:lstStyle/>
          <a:p>
            <a:pPr algn="ctr">
              <a:lnSpc>
                <a:spcPct val="150000"/>
              </a:lnSpc>
            </a:pPr>
            <a:r>
              <a:rPr lang="vi-VN" sz="2400" b="1" dirty="0" smtClean="0"/>
              <a:t>Thảo luận nhóm</a:t>
            </a:r>
            <a:endParaRPr lang="vi-VN" sz="2400" b="1" dirty="0"/>
          </a:p>
        </p:txBody>
      </p:sp>
    </p:spTree>
    <p:extLst>
      <p:ext uri="{BB962C8B-B14F-4D97-AF65-F5344CB8AC3E}">
        <p14:creationId xmlns:p14="http://schemas.microsoft.com/office/powerpoint/2010/main" val="23595159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59">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5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4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50">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5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4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5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61">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6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7" grpId="0"/>
      <p:bldP spid="1650" grpId="0" build="p" animBg="1"/>
      <p:bldP spid="1651" grpId="0"/>
      <p:bldP spid="1653" grpId="0"/>
      <p:bldP spid="1659" grpId="0" build="p" animBg="1"/>
      <p:bldP spid="1661" grpId="0" build="p"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2800" b="1" dirty="0" smtClean="0">
                <a:latin typeface="+mn-lt"/>
              </a:rPr>
              <a:t>1. Dấu ngoặc kép</a:t>
            </a:r>
            <a:endParaRPr lang="vi-VN" sz="2800" b="1" dirty="0">
              <a:latin typeface="+mn-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9109" y="1405289"/>
            <a:ext cx="2800594" cy="2486928"/>
          </a:xfrm>
          <a:prstGeom prst="rect">
            <a:avLst/>
          </a:prstGeom>
          <a:ln>
            <a:noFill/>
          </a:ln>
          <a:effectLst>
            <a:outerShdw blurRad="292100" dist="139700" dir="2700000" algn="tl" rotWithShape="0">
              <a:srgbClr val="333333">
                <a:alpha val="65000"/>
              </a:srgbClr>
            </a:outerShdw>
          </a:effectLst>
        </p:spPr>
      </p:pic>
      <p:sp>
        <p:nvSpPr>
          <p:cNvPr id="4" name="Rectangle 3"/>
          <p:cNvSpPr/>
          <p:nvPr/>
        </p:nvSpPr>
        <p:spPr>
          <a:xfrm>
            <a:off x="938463" y="1026703"/>
            <a:ext cx="4572000" cy="3780522"/>
          </a:xfrm>
          <a:prstGeom prst="rect">
            <a:avLst/>
          </a:prstGeom>
        </p:spPr>
        <p:txBody>
          <a:bodyPr>
            <a:spAutoFit/>
          </a:bodyPr>
          <a:lstStyle/>
          <a:p>
            <a:pPr algn="just">
              <a:lnSpc>
                <a:spcPct val="150000"/>
              </a:lnSpc>
            </a:pPr>
            <a:r>
              <a:rPr lang="vi-VN" sz="1800" dirty="0" smtClean="0"/>
              <a:t>- Dùng để đánh dấu tên tài liệu, sách, báo dẫn trong câu;</a:t>
            </a:r>
          </a:p>
          <a:p>
            <a:pPr algn="just">
              <a:lnSpc>
                <a:spcPct val="150000"/>
              </a:lnSpc>
            </a:pPr>
            <a:r>
              <a:rPr lang="vi-VN" sz="1800" dirty="0" smtClean="0"/>
              <a:t>- Trích dẫn lời nói được thuật lại theo lối trực tiếp;</a:t>
            </a:r>
          </a:p>
          <a:p>
            <a:pPr algn="just">
              <a:lnSpc>
                <a:spcPct val="150000"/>
              </a:lnSpc>
            </a:pPr>
            <a:r>
              <a:rPr lang="vi-VN" sz="1800" dirty="0" smtClean="0"/>
              <a:t>- Đóng khung tên riêng tác phẩm, đóng khung một từ hoặc cụm từ cần chú ý, hay hiểu theo một nghĩa đặc biệt;</a:t>
            </a:r>
          </a:p>
          <a:p>
            <a:pPr algn="just">
              <a:lnSpc>
                <a:spcPct val="150000"/>
              </a:lnSpc>
            </a:pPr>
            <a:r>
              <a:rPr lang="vi-VN" sz="1800" dirty="0" smtClean="0"/>
              <a:t>- Trong một số trường hợp thường đứng sau dấu hai chấm.</a:t>
            </a:r>
            <a:endParaRPr lang="vi-VN" sz="1800" dirty="0"/>
          </a:p>
        </p:txBody>
      </p:sp>
    </p:spTree>
    <p:extLst>
      <p:ext uri="{BB962C8B-B14F-4D97-AF65-F5344CB8AC3E}">
        <p14:creationId xmlns:p14="http://schemas.microsoft.com/office/powerpoint/2010/main" val="34195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53824" y="1084825"/>
            <a:ext cx="5213839" cy="3705000"/>
          </a:xfrm>
        </p:spPr>
        <p:txBody>
          <a:bodyPr/>
          <a:lstStyle/>
          <a:p>
            <a:pPr marL="152400" indent="0" algn="just">
              <a:lnSpc>
                <a:spcPct val="150000"/>
              </a:lnSpc>
              <a:buNone/>
            </a:pPr>
            <a:r>
              <a:rPr lang="vi-VN" sz="1800" dirty="0" smtClean="0">
                <a:latin typeface="+mn-lt"/>
              </a:rPr>
              <a:t>- Dùng để ngăn cách thành phần chính với thành phần phụ của câu;</a:t>
            </a:r>
          </a:p>
          <a:p>
            <a:pPr marL="152400" indent="0" algn="just">
              <a:lnSpc>
                <a:spcPct val="150000"/>
              </a:lnSpc>
              <a:buNone/>
            </a:pPr>
            <a:r>
              <a:rPr lang="vi-VN" sz="1800" dirty="0" smtClean="0">
                <a:latin typeface="+mn-lt"/>
              </a:rPr>
              <a:t>- Dùng để ngăn cách các vế trong câu ghép;</a:t>
            </a:r>
          </a:p>
          <a:p>
            <a:pPr marL="152400" indent="0" algn="just">
              <a:lnSpc>
                <a:spcPct val="150000"/>
              </a:lnSpc>
              <a:buNone/>
            </a:pPr>
            <a:r>
              <a:rPr lang="vi-VN" sz="1800" dirty="0" smtClean="0">
                <a:latin typeface="+mn-lt"/>
              </a:rPr>
              <a:t>- Dùng để liên kết các yếu tố đồng chức năng;</a:t>
            </a:r>
          </a:p>
          <a:p>
            <a:pPr marL="152400" indent="0" algn="just">
              <a:lnSpc>
                <a:spcPct val="150000"/>
              </a:lnSpc>
              <a:buNone/>
            </a:pPr>
            <a:r>
              <a:rPr lang="vi-VN" sz="1800" dirty="0" smtClean="0">
                <a:latin typeface="+mn-lt"/>
              </a:rPr>
              <a:t>- Ngăn cách các thành phần chú thích với thành phần khác trong câu.</a:t>
            </a:r>
            <a:endParaRPr lang="vi-VN" sz="1800" dirty="0">
              <a:latin typeface="+mn-lt"/>
            </a:endParaRPr>
          </a:p>
        </p:txBody>
      </p:sp>
      <p:sp>
        <p:nvSpPr>
          <p:cNvPr id="3" name="Title 2"/>
          <p:cNvSpPr>
            <a:spLocks noGrp="1"/>
          </p:cNvSpPr>
          <p:nvPr>
            <p:ph type="title"/>
          </p:nvPr>
        </p:nvSpPr>
        <p:spPr/>
        <p:txBody>
          <a:bodyPr/>
          <a:lstStyle/>
          <a:p>
            <a:r>
              <a:rPr lang="vi-VN" sz="2800" b="1" dirty="0" smtClean="0">
                <a:latin typeface="+mn-lt"/>
              </a:rPr>
              <a:t>2. Dấu phẩy</a:t>
            </a:r>
            <a:endParaRPr lang="vi-VN" sz="2800" b="1" dirty="0">
              <a:latin typeface="+mn-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0543" y="1236822"/>
            <a:ext cx="1759862" cy="13169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1079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2800" b="1" dirty="0" smtClean="0">
                <a:latin typeface="+mn-lt"/>
              </a:rPr>
              <a:t>3. Dấu gạch ngang</a:t>
            </a:r>
            <a:endParaRPr lang="vi-VN" sz="2800" b="1" dirty="0">
              <a:latin typeface="+mn-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678634">
            <a:off x="422628" y="1705368"/>
            <a:ext cx="2466635" cy="1630247"/>
          </a:xfrm>
          <a:prstGeom prst="rect">
            <a:avLst/>
          </a:prstGeom>
        </p:spPr>
      </p:pic>
      <p:sp>
        <p:nvSpPr>
          <p:cNvPr id="4" name="Rectangle 3"/>
          <p:cNvSpPr/>
          <p:nvPr/>
        </p:nvSpPr>
        <p:spPr>
          <a:xfrm>
            <a:off x="3133823" y="990041"/>
            <a:ext cx="5649229" cy="3416320"/>
          </a:xfrm>
          <a:prstGeom prst="rect">
            <a:avLst/>
          </a:prstGeom>
        </p:spPr>
        <p:txBody>
          <a:bodyPr wrap="square">
            <a:spAutoFit/>
          </a:bodyPr>
          <a:lstStyle/>
          <a:p>
            <a:pPr algn="just">
              <a:lnSpc>
                <a:spcPct val="150000"/>
              </a:lnSpc>
            </a:pPr>
            <a:r>
              <a:rPr lang="vi-VN" sz="1800" dirty="0" smtClean="0"/>
              <a:t>- Đặt đầu dòng trước những bộ phận liệt kê;</a:t>
            </a:r>
          </a:p>
          <a:p>
            <a:pPr algn="just">
              <a:lnSpc>
                <a:spcPct val="150000"/>
              </a:lnSpc>
            </a:pPr>
            <a:r>
              <a:rPr lang="vi-VN" sz="1800" dirty="0" smtClean="0"/>
              <a:t>- Đặt đầu dòng trước lời đối thoại;</a:t>
            </a:r>
          </a:p>
          <a:p>
            <a:pPr algn="just">
              <a:lnSpc>
                <a:spcPct val="150000"/>
              </a:lnSpc>
            </a:pPr>
            <a:r>
              <a:rPr lang="vi-VN" sz="1800" dirty="0" smtClean="0"/>
              <a:t>- Ngăn cách các thành phần chú thích với thành phần khác trong câu;</a:t>
            </a:r>
          </a:p>
          <a:p>
            <a:pPr algn="just">
              <a:lnSpc>
                <a:spcPct val="150000"/>
              </a:lnSpc>
            </a:pPr>
            <a:r>
              <a:rPr lang="vi-VN" sz="1800" dirty="0" smtClean="0"/>
              <a:t>- Đặt nối những tên địa danh, tổ chức có liên quan đến nhau;</a:t>
            </a:r>
          </a:p>
          <a:p>
            <a:pPr algn="just">
              <a:lnSpc>
                <a:spcPct val="150000"/>
              </a:lnSpc>
            </a:pPr>
            <a:r>
              <a:rPr lang="vi-VN" sz="1800" dirty="0" smtClean="0"/>
              <a:t>- Phiên âm tên nước ngoài;</a:t>
            </a:r>
          </a:p>
          <a:p>
            <a:pPr algn="just">
              <a:lnSpc>
                <a:spcPct val="150000"/>
              </a:lnSpc>
            </a:pPr>
            <a:r>
              <a:rPr lang="vi-VN" sz="1800" dirty="0" smtClean="0"/>
              <a:t>- Dùng trong cách để ngày, tháng, năm.</a:t>
            </a:r>
            <a:endParaRPr lang="vi-VN" sz="1800" dirty="0"/>
          </a:p>
        </p:txBody>
      </p:sp>
    </p:spTree>
    <p:extLst>
      <p:ext uri="{BB962C8B-B14F-4D97-AF65-F5344CB8AC3E}">
        <p14:creationId xmlns:p14="http://schemas.microsoft.com/office/powerpoint/2010/main" val="327388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nSpc>
                <a:spcPct val="150000"/>
              </a:lnSpc>
            </a:pPr>
            <a:r>
              <a:rPr lang="vi-VN" sz="2800" b="1" dirty="0" smtClean="0">
                <a:latin typeface="+mn-lt"/>
              </a:rPr>
              <a:t>II. Bài tập</a:t>
            </a:r>
            <a:endParaRPr lang="vi-VN" sz="2400" b="1" dirty="0">
              <a:latin typeface="+mn-lt"/>
            </a:endParaRPr>
          </a:p>
        </p:txBody>
      </p:sp>
      <p:sp>
        <p:nvSpPr>
          <p:cNvPr id="3" name="Rectangle 2"/>
          <p:cNvSpPr/>
          <p:nvPr/>
        </p:nvSpPr>
        <p:spPr>
          <a:xfrm>
            <a:off x="957400" y="1031882"/>
            <a:ext cx="1723549" cy="461665"/>
          </a:xfrm>
          <a:prstGeom prst="rect">
            <a:avLst/>
          </a:prstGeom>
        </p:spPr>
        <p:txBody>
          <a:bodyPr wrap="none">
            <a:spAutoFit/>
          </a:bodyPr>
          <a:lstStyle/>
          <a:p>
            <a:r>
              <a:rPr lang="vi-VN" sz="2400" b="1" dirty="0">
                <a:sym typeface="Vibur"/>
              </a:rPr>
              <a:t>1. Dấu câu</a:t>
            </a:r>
            <a:endParaRPr lang="vi-VN" dirty="0"/>
          </a:p>
        </p:txBody>
      </p:sp>
      <p:sp>
        <p:nvSpPr>
          <p:cNvPr id="4" name="Rectangle 3"/>
          <p:cNvSpPr/>
          <p:nvPr/>
        </p:nvSpPr>
        <p:spPr>
          <a:xfrm>
            <a:off x="1135782" y="1448366"/>
            <a:ext cx="4312118" cy="3416320"/>
          </a:xfrm>
          <a:prstGeom prst="rect">
            <a:avLst/>
          </a:prstGeom>
        </p:spPr>
        <p:txBody>
          <a:bodyPr wrap="square">
            <a:spAutoFit/>
          </a:bodyPr>
          <a:lstStyle/>
          <a:p>
            <a:pPr algn="just">
              <a:lnSpc>
                <a:spcPct val="150000"/>
              </a:lnSpc>
            </a:pPr>
            <a:r>
              <a:rPr lang="vi-VN" sz="1800" b="1" dirty="0" smtClean="0"/>
              <a:t>Bài tập 1 SGK trang 118</a:t>
            </a:r>
            <a:endParaRPr lang="vi-VN" sz="1800" dirty="0" smtClean="0"/>
          </a:p>
          <a:p>
            <a:pPr algn="just">
              <a:lnSpc>
                <a:spcPct val="150000"/>
              </a:lnSpc>
            </a:pPr>
            <a:r>
              <a:rPr lang="vi-VN" sz="1800" dirty="0" smtClean="0"/>
              <a:t>a. - “ngược dòng”: bơi ngược, lội ngược, không thuận theo lẽ thường.</a:t>
            </a:r>
          </a:p>
          <a:p>
            <a:pPr algn="just">
              <a:lnSpc>
                <a:spcPct val="150000"/>
              </a:lnSpc>
            </a:pPr>
            <a:r>
              <a:rPr lang="vi-VN" sz="1800" dirty="0" smtClean="0">
                <a:sym typeface="Wingdings"/>
              </a:rPr>
              <a:t></a:t>
            </a:r>
            <a:r>
              <a:rPr lang="vi-VN" sz="1800" dirty="0" smtClean="0"/>
              <a:t> “ngược dòng” được hiểu theo cách đặc biệt, là quay về tìm hiểu những điều từ xa xưa, lúc sự sống mới bắt đầu, như đi ngược với thời gian tuyến tính đang chảy trôi ở hiện tại.</a:t>
            </a:r>
            <a:endParaRPr lang="vi-VN" sz="1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4153" y="2090486"/>
            <a:ext cx="3095626" cy="162401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6493910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Learning the Days of the Week by Slidesgo ">
  <a:themeElements>
    <a:clrScheme name="Simple Light">
      <a:dk1>
        <a:srgbClr val="000000"/>
      </a:dk1>
      <a:lt1>
        <a:srgbClr val="FFFFFF"/>
      </a:lt1>
      <a:dk2>
        <a:srgbClr val="BCDBF1"/>
      </a:dk2>
      <a:lt2>
        <a:srgbClr val="B4D5C9"/>
      </a:lt2>
      <a:accent1>
        <a:srgbClr val="86B98A"/>
      </a:accent1>
      <a:accent2>
        <a:srgbClr val="F6DC64"/>
      </a:accent2>
      <a:accent3>
        <a:srgbClr val="EEA74E"/>
      </a:accent3>
      <a:accent4>
        <a:srgbClr val="D9919A"/>
      </a:accent4>
      <a:accent5>
        <a:srgbClr val="D17D92"/>
      </a:accent5>
      <a:accent6>
        <a:srgbClr val="CDBBFC"/>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1957</Words>
  <PresentationFormat>On-screen Show (16:9)</PresentationFormat>
  <Paragraphs>181</Paragraphs>
  <Slides>30</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Vibur</vt:lpstr>
      <vt:lpstr>Work Sans</vt:lpstr>
      <vt:lpstr>Wingdings</vt:lpstr>
      <vt:lpstr>Roboto Slab Regular</vt:lpstr>
      <vt:lpstr>Catamaran</vt:lpstr>
      <vt:lpstr>Comfortaa</vt:lpstr>
      <vt:lpstr>Learning the Days of the Week by Slidesgo </vt:lpstr>
      <vt:lpstr>Chào mừng các em đến với bài học hôm nay!</vt:lpstr>
      <vt:lpstr>KHỞI ĐỘNG</vt:lpstr>
      <vt:lpstr>Tiết 64: Thực hành tiếng Việt</vt:lpstr>
      <vt:lpstr>Nội dung bài học</vt:lpstr>
      <vt:lpstr>I. Dấu câu</vt:lpstr>
      <vt:lpstr>1. Dấu ngoặc kép</vt:lpstr>
      <vt:lpstr>2. Dấu phẩy</vt:lpstr>
      <vt:lpstr>3. Dấu gạch ngang</vt:lpstr>
      <vt:lpstr>II. Bài tập</vt:lpstr>
      <vt:lpstr>PowerPoint Presentation</vt:lpstr>
      <vt:lpstr>Bài tập 2 SGK trang 118</vt:lpstr>
      <vt:lpstr>PowerPoint Presentation</vt:lpstr>
      <vt:lpstr>PowerPoint Presentation</vt:lpstr>
      <vt:lpstr>PowerPoint Presentation</vt:lpstr>
      <vt:lpstr>PowerPoint Presentation</vt:lpstr>
      <vt:lpstr>PowerPoint Presentation</vt:lpstr>
      <vt:lpstr>PowerPoint Presentation</vt:lpstr>
      <vt:lpstr>Bài tập 3: Tìm thêm những câu văn có sử dụng dấu ngoặc kép trong các văn bản Cô Tô, Hang Én và giải thích công dụng của dấu ngoặc kép trong từng trường hợp</vt:lpstr>
      <vt:lpstr>Bài tập 3:</vt:lpstr>
      <vt:lpstr>Bài tập 3:</vt:lpstr>
      <vt:lpstr>2. Biện pháp tu từ</vt:lpstr>
      <vt:lpstr>PowerPoint Presentation</vt:lpstr>
      <vt:lpstr>PowerPoint Presentation</vt:lpstr>
      <vt:lpstr>PowerPoint Presentation</vt:lpstr>
      <vt:lpstr>Bài tập 5: Chỉ ra các biện pháp tu từ được sử dụng trong những câu sau và nêu tác dụng</vt:lpstr>
      <vt:lpstr>Bài tập 5:</vt:lpstr>
      <vt:lpstr>Bài tập 5:</vt:lpstr>
      <vt:lpstr>Bài tập 5:</vt:lpstr>
      <vt:lpstr>Đối với bài cũ</vt:lpstr>
      <vt:lpstr>Hẹn gặp lại các 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VnTeach.Com;</dc:title>
  <dc:creator>VnTeach.Com</dc:creator>
  <cp:keywords>VnTeach.Com</cp:keywords>
  <dcterms:modified xsi:type="dcterms:W3CDTF">2021-09-20T16:59:30Z</dcterms:modified>
</cp:coreProperties>
</file>