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91" r:id="rId3"/>
    <p:sldId id="304" r:id="rId4"/>
    <p:sldId id="316" r:id="rId5"/>
    <p:sldId id="317" r:id="rId6"/>
    <p:sldId id="310" r:id="rId7"/>
    <p:sldId id="305" r:id="rId8"/>
    <p:sldId id="303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2:  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về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thầy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cô</a:t>
            </a:r>
            <a:r>
              <a:rPr lang="en-US" dirty="0" smtClean="0"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564"/>
            <a:ext cx="12191999" cy="529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7677807" y="155022"/>
            <a:ext cx="4254835" cy="1973263"/>
          </a:xfrm>
          <a:prstGeom prst="cloudCallout">
            <a:avLst>
              <a:gd name="adj1" fmla="val -40883"/>
              <a:gd name="adj2" fmla="val 167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vi-VN" b="1" dirty="0">
                <a:solidFill>
                  <a:schemeClr val="bg1"/>
                </a:solidFill>
                <a:latin typeface="OpenSans"/>
              </a:rPr>
              <a:t> </a:t>
            </a:r>
            <a:endParaRPr lang="en-US" b="1" dirty="0" smtClean="0">
              <a:solidFill>
                <a:schemeClr val="bg1"/>
              </a:solidFill>
              <a:latin typeface="OpenSans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OpenSans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528050" y="3981938"/>
            <a:ext cx="2594678" cy="2876061"/>
          </a:xfrm>
          <a:prstGeom prst="wedgeRoundRectCallout">
            <a:avLst>
              <a:gd name="adj1" fmla="val -106605"/>
              <a:gd name="adj2" fmla="val -498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OpenSans"/>
            </a:endParaRPr>
          </a:p>
          <a:p>
            <a:pPr algn="ctr"/>
            <a:endParaRPr lang="en-US" dirty="0">
              <a:solidFill>
                <a:schemeClr val="bg1"/>
              </a:solidFill>
              <a:latin typeface="OpenSans"/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nhấtlà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0" y="-144463"/>
            <a:ext cx="5230977" cy="2385638"/>
          </a:xfrm>
          <a:prstGeom prst="wedgeEllipseCallout">
            <a:avLst>
              <a:gd name="adj1" fmla="val 34611"/>
              <a:gd name="adj2" fmla="val 13421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..…..</a:t>
            </a:r>
            <a:r>
              <a:rPr lang="vi-VN" sz="20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-1" y="2620575"/>
            <a:ext cx="3939833" cy="2902246"/>
          </a:xfrm>
          <a:prstGeom prst="cloudCallout">
            <a:avLst>
              <a:gd name="adj1" fmla="val 47363"/>
              <a:gd name="adj2" fmla="val 6477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….. </a:t>
            </a:r>
            <a:endParaRPr lang="vi-VN" sz="2000" dirty="0">
              <a:solidFill>
                <a:srgbClr val="000000"/>
              </a:solidFill>
              <a:latin typeface="OpenSans"/>
            </a:endParaRPr>
          </a:p>
          <a:p>
            <a:r>
              <a:rPr lang="vi-VN" sz="20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r>
              <a:rPr lang="vi-VN" sz="20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32" y="2076793"/>
            <a:ext cx="4788532" cy="457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8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005" y="1"/>
            <a:ext cx="12089081" cy="169069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2:  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về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thầy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cô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56F526-8363-4E00-81FD-FB4C2CFD3E3E}"/>
              </a:ext>
            </a:extLst>
          </p:cNvPr>
          <p:cNvSpPr txBox="1"/>
          <p:nvPr/>
        </p:nvSpPr>
        <p:spPr>
          <a:xfrm>
            <a:off x="0" y="1537758"/>
            <a:ext cx="1158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35" y="5191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6301" y="505138"/>
            <a:ext cx="808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….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…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10 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2021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267" y="1318160"/>
            <a:ext cx="1078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2:  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      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Viết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thầy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cô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642" y="2029608"/>
            <a:ext cx="1064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Cô giáo 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của </a:t>
            </a:r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em tên là 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……………..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.</a:t>
            </a:r>
            <a:r>
              <a:rPr lang="vi-VN" sz="3200" dirty="0" smtClean="0"/>
              <a:t> </a:t>
            </a:r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Cô có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mái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tóc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dài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xoăn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.</a:t>
            </a:r>
            <a:endParaRPr lang="en-US" sz="3000" b="1" dirty="0">
              <a:solidFill>
                <a:srgbClr val="FFFF00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32099"/>
            <a:ext cx="11243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khoanh tay lễ phép chào cô. 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Em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hứa sẽ cố gắng học tập 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thật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5558" y="2697920"/>
            <a:ext cx="11937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G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iọng </a:t>
            </a:r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nói của của cô rất nhẹ 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nhàng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. 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Cô </a:t>
            </a:r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rất thương yêu 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chúng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73" y="3428999"/>
            <a:ext cx="1146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em. Em thích nhất cô dạy môn Tiếng 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Việt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HP001 4 hang 1 ô ly" panose="020B0603050302020204" charset="0"/>
              </a:rPr>
              <a:t>. </a:t>
            </a:r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Mỗi khi gặp cô 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em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3361" y="4934679"/>
            <a:ext cx="11595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tốt để đền đáp công ơn của 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</a:rPr>
              <a:t>cô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.</a:t>
            </a:r>
            <a:r>
              <a:rPr lang="vi-VN" sz="3200" dirty="0" smtClean="0">
                <a:latin typeface="HP001 4 hàng" pitchFamily="34" charset="0"/>
              </a:rPr>
              <a:t>.</a:t>
            </a:r>
            <a:endParaRPr lang="en-US" sz="3200" dirty="0">
              <a:latin typeface="HP001 4 hàng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0" y="1784314"/>
            <a:ext cx="1876301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=""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=""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185</Words>
  <Application>Microsoft Office PowerPoint</Application>
  <PresentationFormat>Custom</PresentationFormat>
  <Paragraphs>32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主题</vt:lpstr>
      <vt:lpstr>2_Office Theme</vt:lpstr>
      <vt:lpstr>PowerPoint Presentation</vt:lpstr>
      <vt:lpstr>         Thứ …. ngày … tháng 10  năm 2021 Bài viết 2:   Viết về thầy cô </vt:lpstr>
      <vt:lpstr>PowerPoint Presentation</vt:lpstr>
      <vt:lpstr>         Thứ …. ngày … tháng 10  năm 2021 Bài viết 2:   Viết về thầy cô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39</cp:revision>
  <dcterms:created xsi:type="dcterms:W3CDTF">2021-06-07T06:59:14Z</dcterms:created>
  <dcterms:modified xsi:type="dcterms:W3CDTF">2021-10-16T06:33:05Z</dcterms:modified>
</cp:coreProperties>
</file>