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7" r:id="rId4"/>
    <p:sldMasterId id="2147483699" r:id="rId5"/>
  </p:sldMasterIdLst>
  <p:sldIdLst>
    <p:sldId id="256" r:id="rId6"/>
    <p:sldId id="257" r:id="rId7"/>
    <p:sldId id="258" r:id="rId8"/>
    <p:sldId id="263" r:id="rId9"/>
    <p:sldId id="259" r:id="rId10"/>
    <p:sldId id="260" r:id="rId11"/>
    <p:sldId id="264" r:id="rId12"/>
    <p:sldId id="265" r:id="rId13"/>
    <p:sldId id="261" r:id="rId14"/>
    <p:sldId id="301" r:id="rId15"/>
    <p:sldId id="300" r:id="rId16"/>
    <p:sldId id="302" r:id="rId17"/>
    <p:sldId id="303" r:id="rId18"/>
    <p:sldId id="299" r:id="rId19"/>
    <p:sldId id="304" r:id="rId20"/>
    <p:sldId id="305" r:id="rId21"/>
    <p:sldId id="498" r:id="rId22"/>
    <p:sldId id="499" r:id="rId23"/>
    <p:sldId id="306" r:id="rId24"/>
    <p:sldId id="500" r:id="rId25"/>
    <p:sldId id="504" r:id="rId26"/>
    <p:sldId id="505" r:id="rId27"/>
    <p:sldId id="506" r:id="rId28"/>
    <p:sldId id="507" r:id="rId29"/>
    <p:sldId id="508" r:id="rId30"/>
    <p:sldId id="509" r:id="rId31"/>
    <p:sldId id="510" r:id="rId32"/>
    <p:sldId id="511" r:id="rId33"/>
    <p:sldId id="51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33" d="100"/>
          <a:sy n="33" d="100"/>
        </p:scale>
        <p:origin x="1714" y="12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7E198-DDF0-4575-883F-FF93D51CB8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963A27-B571-46C5-9593-6206CE251A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88444F-716C-45DF-9EB8-7A77715C633B}"/>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5" name="Footer Placeholder 4">
            <a:extLst>
              <a:ext uri="{FF2B5EF4-FFF2-40B4-BE49-F238E27FC236}">
                <a16:creationId xmlns:a16="http://schemas.microsoft.com/office/drawing/2014/main" id="{ADA15A03-27BA-4582-948F-CFDA84F6A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616D9-22BE-46A3-AC8C-B264BBE8EF30}"/>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29749992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3F8E-1C2D-4BF4-A93D-99F723055B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83F0AB-9F2C-464D-8EF8-23E0D80717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867AB-7B2A-4A10-963E-83087F98EE9F}"/>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5" name="Footer Placeholder 4">
            <a:extLst>
              <a:ext uri="{FF2B5EF4-FFF2-40B4-BE49-F238E27FC236}">
                <a16:creationId xmlns:a16="http://schemas.microsoft.com/office/drawing/2014/main" id="{8D68B39B-66FE-40C9-9F41-07BE708A9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3721E-0BC4-405E-9EAE-3CFDE91566D2}"/>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32948603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2FD8EA-4B97-438B-844E-B8ED3B4154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B822F1-6834-4F81-873D-AD8C2091B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18D91-3EB2-4C90-A700-4324024131CE}"/>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5" name="Footer Placeholder 4">
            <a:extLst>
              <a:ext uri="{FF2B5EF4-FFF2-40B4-BE49-F238E27FC236}">
                <a16:creationId xmlns:a16="http://schemas.microsoft.com/office/drawing/2014/main" id="{629D7E86-F05D-4E60-9D71-3946456D9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F128B-B533-4240-B687-3FD0FB11C94F}"/>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19303995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9CFACAC-E898-4F99-9FEF-462DE90ECE01}" type="slidenum">
              <a:rPr lang="en-US"/>
              <a:t>‹#›</a:t>
            </a:fld>
            <a:endParaRPr lang="en-US"/>
          </a:p>
        </p:txBody>
      </p:sp>
    </p:spTree>
    <p:extLst>
      <p:ext uri="{BB962C8B-B14F-4D97-AF65-F5344CB8AC3E}">
        <p14:creationId xmlns:p14="http://schemas.microsoft.com/office/powerpoint/2010/main" val="31177774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472B71F-53E5-44EF-A41B-61694755CF1B}" type="slidenum">
              <a:rPr lang="en-US"/>
              <a:t>‹#›</a:t>
            </a:fld>
            <a:endParaRPr lang="en-US"/>
          </a:p>
        </p:txBody>
      </p:sp>
    </p:spTree>
    <p:extLst>
      <p:ext uri="{BB962C8B-B14F-4D97-AF65-F5344CB8AC3E}">
        <p14:creationId xmlns:p14="http://schemas.microsoft.com/office/powerpoint/2010/main" val="6064530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DEECA8B-59BB-4581-8BB8-4E30DA7367BC}" type="slidenum">
              <a:rPr lang="en-US"/>
              <a:t>‹#›</a:t>
            </a:fld>
            <a:endParaRPr lang="en-US"/>
          </a:p>
        </p:txBody>
      </p:sp>
    </p:spTree>
    <p:extLst>
      <p:ext uri="{BB962C8B-B14F-4D97-AF65-F5344CB8AC3E}">
        <p14:creationId xmlns:p14="http://schemas.microsoft.com/office/powerpoint/2010/main" val="31438036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FDF986A-C087-40BD-8FFA-2618FA9D5320}" type="slidenum">
              <a:rPr lang="en-US"/>
              <a:t>‹#›</a:t>
            </a:fld>
            <a:endParaRPr lang="en-US"/>
          </a:p>
        </p:txBody>
      </p:sp>
    </p:spTree>
    <p:extLst>
      <p:ext uri="{BB962C8B-B14F-4D97-AF65-F5344CB8AC3E}">
        <p14:creationId xmlns:p14="http://schemas.microsoft.com/office/powerpoint/2010/main" val="32712531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0DA77B0-0CFA-4DAD-9D41-3B8355AD6C2E}" type="slidenum">
              <a:rPr lang="en-US"/>
              <a:t>‹#›</a:t>
            </a:fld>
            <a:endParaRPr lang="en-US"/>
          </a:p>
        </p:txBody>
      </p:sp>
    </p:spTree>
    <p:extLst>
      <p:ext uri="{BB962C8B-B14F-4D97-AF65-F5344CB8AC3E}">
        <p14:creationId xmlns:p14="http://schemas.microsoft.com/office/powerpoint/2010/main" val="21739277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F365B141-1D72-4909-8C14-323F123A392A}" type="slidenum">
              <a:rPr lang="en-US"/>
              <a:t>‹#›</a:t>
            </a:fld>
            <a:endParaRPr lang="en-US"/>
          </a:p>
        </p:txBody>
      </p:sp>
    </p:spTree>
    <p:extLst>
      <p:ext uri="{BB962C8B-B14F-4D97-AF65-F5344CB8AC3E}">
        <p14:creationId xmlns:p14="http://schemas.microsoft.com/office/powerpoint/2010/main" val="35762039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F8BFDF53-4D88-4E1E-85CE-87356AC0C3BB}" type="slidenum">
              <a:rPr lang="en-US"/>
              <a:t>‹#›</a:t>
            </a:fld>
            <a:endParaRPr lang="en-US"/>
          </a:p>
        </p:txBody>
      </p:sp>
    </p:spTree>
    <p:extLst>
      <p:ext uri="{BB962C8B-B14F-4D97-AF65-F5344CB8AC3E}">
        <p14:creationId xmlns:p14="http://schemas.microsoft.com/office/powerpoint/2010/main" val="3226749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B57A001-2C80-4F10-932F-93D49C9ED1BB}" type="slidenum">
              <a:rPr lang="en-US"/>
              <a:t>‹#›</a:t>
            </a:fld>
            <a:endParaRPr lang="en-US"/>
          </a:p>
        </p:txBody>
      </p:sp>
    </p:spTree>
    <p:extLst>
      <p:ext uri="{BB962C8B-B14F-4D97-AF65-F5344CB8AC3E}">
        <p14:creationId xmlns:p14="http://schemas.microsoft.com/office/powerpoint/2010/main" val="29853956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906A-6835-4E16-A1D0-F314A6E620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D3EFD-B5CB-4E1C-9A41-3295D5F314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17634-C3AD-42D6-9476-02E26CFA875F}"/>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5" name="Footer Placeholder 4">
            <a:extLst>
              <a:ext uri="{FF2B5EF4-FFF2-40B4-BE49-F238E27FC236}">
                <a16:creationId xmlns:a16="http://schemas.microsoft.com/office/drawing/2014/main" id="{282AD4E5-12B8-4581-B0A2-549BD5062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B132E-95D7-436C-A05A-77CC526048E8}"/>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9866008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B6258F3-F2BE-4F9E-8DB2-80C231A435B0}" type="slidenum">
              <a:rPr lang="en-US"/>
              <a:t>‹#›</a:t>
            </a:fld>
            <a:endParaRPr lang="en-US"/>
          </a:p>
        </p:txBody>
      </p:sp>
    </p:spTree>
    <p:extLst>
      <p:ext uri="{BB962C8B-B14F-4D97-AF65-F5344CB8AC3E}">
        <p14:creationId xmlns:p14="http://schemas.microsoft.com/office/powerpoint/2010/main" val="13085668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0E9E3E3-8C6E-4A0D-B41C-DDA723127BC0}" type="slidenum">
              <a:rPr lang="en-US"/>
              <a:t>‹#›</a:t>
            </a:fld>
            <a:endParaRPr lang="en-US"/>
          </a:p>
        </p:txBody>
      </p:sp>
    </p:spTree>
    <p:extLst>
      <p:ext uri="{BB962C8B-B14F-4D97-AF65-F5344CB8AC3E}">
        <p14:creationId xmlns:p14="http://schemas.microsoft.com/office/powerpoint/2010/main" val="30467434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F8AD1EE-C6A3-46E7-85D9-9B681BE44490}" type="slidenum">
              <a:rPr lang="en-US"/>
              <a:t>‹#›</a:t>
            </a:fld>
            <a:endParaRPr lang="en-US"/>
          </a:p>
        </p:txBody>
      </p:sp>
    </p:spTree>
    <p:extLst>
      <p:ext uri="{BB962C8B-B14F-4D97-AF65-F5344CB8AC3E}">
        <p14:creationId xmlns:p14="http://schemas.microsoft.com/office/powerpoint/2010/main" val="40618216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1227981F-3FAA-4162-84E7-71293054F008}" type="slidenum">
              <a:rPr lang="en-US"/>
              <a:t>‹#›</a:t>
            </a:fld>
            <a:endParaRPr lang="en-US"/>
          </a:p>
        </p:txBody>
      </p:sp>
    </p:spTree>
    <p:extLst>
      <p:ext uri="{BB962C8B-B14F-4D97-AF65-F5344CB8AC3E}">
        <p14:creationId xmlns:p14="http://schemas.microsoft.com/office/powerpoint/2010/main" val="17441454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A1E76C0E-1EFE-4CDC-A5F3-3AE347CBB5DF}" type="slidenum">
              <a:rPr lang="en-US"/>
              <a:t>‹#›</a:t>
            </a:fld>
            <a:endParaRPr lang="en-US"/>
          </a:p>
        </p:txBody>
      </p:sp>
    </p:spTree>
    <p:extLst>
      <p:ext uri="{BB962C8B-B14F-4D97-AF65-F5344CB8AC3E}">
        <p14:creationId xmlns:p14="http://schemas.microsoft.com/office/powerpoint/2010/main" val="20757677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B109C84-BF63-43D4-8288-FC4B4C97D95D}" type="slidenum">
              <a:rPr lang="en-US"/>
              <a:t>‹#›</a:t>
            </a:fld>
            <a:endParaRPr lang="en-US"/>
          </a:p>
        </p:txBody>
      </p:sp>
    </p:spTree>
    <p:extLst>
      <p:ext uri="{BB962C8B-B14F-4D97-AF65-F5344CB8AC3E}">
        <p14:creationId xmlns:p14="http://schemas.microsoft.com/office/powerpoint/2010/main" val="28406062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1158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0290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6950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3335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A755-F188-4C22-94CB-B13E0BBD89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4B7CA-5ADE-4B4C-8E40-0A4DD9069D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BB5AAD-444C-4F39-BD9C-15B7E42179C2}"/>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5" name="Footer Placeholder 4">
            <a:extLst>
              <a:ext uri="{FF2B5EF4-FFF2-40B4-BE49-F238E27FC236}">
                <a16:creationId xmlns:a16="http://schemas.microsoft.com/office/drawing/2014/main" id="{FDECC49F-00DB-4566-A9C3-62820EE0B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6609C-F3E4-4D91-8148-F7D84B697501}"/>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39274439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1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1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9420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9771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7629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81"/>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4827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0" fontAlgn="base" latinLnBrk="0" hangingPunct="0">
              <a:lnSpc>
                <a:spcPct val="100000"/>
              </a:lnSpc>
              <a:spcBef>
                <a:spcPct val="20000"/>
              </a:spcBef>
              <a:spcAft>
                <a:spcPct val="0"/>
              </a:spcAft>
              <a:buClrTx/>
              <a:buSzTx/>
              <a:buFontTx/>
              <a:buNone/>
              <a:defRPr/>
            </a:pPr>
            <a:endParaRPr kumimoji="0" lang="en-US" sz="4267" b="0"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4" name="Text Placeholder 3"/>
          <p:cNvSpPr>
            <a:spLocks noGrp="1"/>
          </p:cNvSpPr>
          <p:nvPr>
            <p:ph type="body" sz="half" idx="2"/>
          </p:nvPr>
        </p:nvSpPr>
        <p:spPr>
          <a:xfrm>
            <a:off x="2389717" y="5367367"/>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888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2364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38540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1121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7293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5657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6743F-6706-411A-B749-AD37378369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FF1906-1068-4B4C-9142-8127DBFBAC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416A73-0542-418A-9810-1ED5ACE174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23113E-6596-4CD0-8E84-53F24FC0696C}"/>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6" name="Footer Placeholder 5">
            <a:extLst>
              <a:ext uri="{FF2B5EF4-FFF2-40B4-BE49-F238E27FC236}">
                <a16:creationId xmlns:a16="http://schemas.microsoft.com/office/drawing/2014/main" id="{AF1D364D-6E31-477B-BF1F-662C6A8F4C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CE53D-A26D-4205-A541-B82DFD1880B6}"/>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39954722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9137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1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1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1265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3044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100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7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81021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0" fontAlgn="base" latinLnBrk="0" hangingPunct="0">
              <a:lnSpc>
                <a:spcPct val="100000"/>
              </a:lnSpc>
              <a:spcBef>
                <a:spcPct val="20000"/>
              </a:spcBef>
              <a:spcAft>
                <a:spcPct val="0"/>
              </a:spcAft>
              <a:buClrTx/>
              <a:buSzTx/>
              <a:buFontTx/>
              <a:buNone/>
              <a:defRPr/>
            </a:pPr>
            <a:endParaRPr kumimoji="0" lang="en-US" sz="4267" b="0"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4" name="Text Placeholder 3"/>
          <p:cNvSpPr>
            <a:spLocks noGrp="1"/>
          </p:cNvSpPr>
          <p:nvPr>
            <p:ph type="body" sz="half" idx="2"/>
          </p:nvPr>
        </p:nvSpPr>
        <p:spPr>
          <a:xfrm>
            <a:off x="2389717" y="536735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5752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0683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4452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8397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8611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277A-366C-4E83-AD0F-8AA2C7E84C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3225C0-D8D0-452B-B955-C89FE7FB4F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7B8C9F-CB37-4D03-80B1-6D6159E11B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39E264-DA30-4A67-B7AA-6FFCD6F039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5AF761-E34F-4FA0-9300-027DE94FAC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95C61-5759-4911-8774-66029E492023}"/>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8" name="Footer Placeholder 7">
            <a:extLst>
              <a:ext uri="{FF2B5EF4-FFF2-40B4-BE49-F238E27FC236}">
                <a16:creationId xmlns:a16="http://schemas.microsoft.com/office/drawing/2014/main" id="{7B4261B4-C932-4C7B-AD77-6FE62ABC57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8FC454-52EE-4778-A629-B61E61E977A4}"/>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32015567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9979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8300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1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1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0096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1455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6292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6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2297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0" fontAlgn="base" latinLnBrk="0" hangingPunct="0">
              <a:lnSpc>
                <a:spcPct val="100000"/>
              </a:lnSpc>
              <a:spcBef>
                <a:spcPct val="20000"/>
              </a:spcBef>
              <a:spcAft>
                <a:spcPct val="0"/>
              </a:spcAft>
              <a:buClrTx/>
              <a:buSzTx/>
              <a:buFontTx/>
              <a:buNone/>
              <a:defRPr/>
            </a:pPr>
            <a:endParaRPr kumimoji="0" lang="en-US" sz="4267" b="0"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4" name="Text Placeholder 3"/>
          <p:cNvSpPr>
            <a:spLocks noGrp="1"/>
          </p:cNvSpPr>
          <p:nvPr>
            <p:ph type="body" sz="half" idx="2"/>
          </p:nvPr>
        </p:nvSpPr>
        <p:spPr>
          <a:xfrm>
            <a:off x="2389717" y="5367350"/>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Footer Placeholder 7"/>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Slide Number Placeholder 8"/>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6803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2378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6284"/>
            <a:ext cx="2844800" cy="476251"/>
          </a:xfrm>
          <a:prstGeom prst="rect">
            <a:avLst/>
          </a:prstGeom>
          <a:ln>
            <a:miter lim="800000"/>
          </a:ln>
        </p:spPr>
        <p:txBody>
          <a:bodyPr vert="horz" wrap="square" lIns="91440" tIns="45720" rIns="91440" bIns="45720" numCol="1" anchor="t" anchorCtr="0" compatLnSpc="1"/>
          <a:lstStyle>
            <a:lvl1pPr algn="ct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8" name="Rectangle 5"/>
          <p:cNvSpPr>
            <a:spLocks noGrp="1" noChangeArrowheads="1"/>
          </p:cNvSpPr>
          <p:nvPr>
            <p:ph type="ftr" sz="quarter" idx="3"/>
          </p:nvPr>
        </p:nvSpPr>
        <p:spPr bwMode="auto">
          <a:xfrm>
            <a:off x="4165600" y="6246284"/>
            <a:ext cx="3860800" cy="476251"/>
          </a:xfrm>
          <a:prstGeom prst="rect">
            <a:avLst/>
          </a:prstGeom>
          <a:ln>
            <a:miter lim="800000"/>
          </a:ln>
        </p:spPr>
        <p:txBody>
          <a:bodyPr vert="horz" wrap="square" lIns="91440" tIns="45720" rIns="91440" bIns="45720" numCol="1" anchor="t" anchorCtr="0" compatLnSpc="1"/>
          <a:lstStyle>
            <a:lvl1pPr>
              <a:defRPr b="1">
                <a:cs typeface="+mn-cs"/>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9" name="Rectangle 6"/>
          <p:cNvSpPr>
            <a:spLocks noGrp="1" noChangeArrowheads="1"/>
          </p:cNvSpPr>
          <p:nvPr>
            <p:ph type="sldNum" sz="quarter" idx="4"/>
          </p:nvPr>
        </p:nvSpPr>
        <p:spPr bwMode="auto">
          <a:xfrm>
            <a:off x="8737600" y="6246284"/>
            <a:ext cx="2844800" cy="476251"/>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vi-VN" altLang="x-none" dirty="0">
                <a:cs typeface="Arial" panose="020B0604020202020204" pitchFamily="34" charset="0"/>
              </a:rPr>
              <a:t>‹#›</a:t>
            </a:fld>
            <a:endParaRPr lang="vi-VN" altLang="x-none"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2155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D9A8-E431-44C1-A5C0-F674BE3F7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251B52-B7B0-4AB1-8E74-B742556C3A4E}"/>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4" name="Footer Placeholder 3">
            <a:extLst>
              <a:ext uri="{FF2B5EF4-FFF2-40B4-BE49-F238E27FC236}">
                <a16:creationId xmlns:a16="http://schemas.microsoft.com/office/drawing/2014/main" id="{BFA3CDBA-B7C8-4D75-B525-031CE16219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ABA9A2-8A6E-46BE-8334-772867D4C762}"/>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1990558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7941E7-6DB0-4192-BCF3-52F14BD937F8}"/>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3" name="Footer Placeholder 2">
            <a:extLst>
              <a:ext uri="{FF2B5EF4-FFF2-40B4-BE49-F238E27FC236}">
                <a16:creationId xmlns:a16="http://schemas.microsoft.com/office/drawing/2014/main" id="{E589D350-C98D-4BE5-B022-662634BC6C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890B95-08F2-49CD-BF5A-027BE28112EA}"/>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5408417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CD36-0DF0-4F94-8E81-3190F9C1B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1C661A-1F46-43BB-AEE3-8A7940ADD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3EAAA1-70AE-4A97-984E-3C6187004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79A2C-C54D-4F1D-9CFD-49727D63B738}"/>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6" name="Footer Placeholder 5">
            <a:extLst>
              <a:ext uri="{FF2B5EF4-FFF2-40B4-BE49-F238E27FC236}">
                <a16:creationId xmlns:a16="http://schemas.microsoft.com/office/drawing/2014/main" id="{1649E9F6-9B74-46A6-A056-6A65351B3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1AABB-DE41-4659-BFBD-073963354B5A}"/>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8544582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1A79-99D2-4756-9FB4-DE048EEFBA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73AE72-95C5-4AA2-9082-E73BF842E0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4AE53B-3C59-4743-98D9-460CA1003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777A4-7020-4A29-AA7E-3D7B66A6D8C8}"/>
              </a:ext>
            </a:extLst>
          </p:cNvPr>
          <p:cNvSpPr>
            <a:spLocks noGrp="1"/>
          </p:cNvSpPr>
          <p:nvPr>
            <p:ph type="dt" sz="half" idx="10"/>
          </p:nvPr>
        </p:nvSpPr>
        <p:spPr/>
        <p:txBody>
          <a:bodyPr/>
          <a:lstStyle/>
          <a:p>
            <a:fld id="{4B8825FA-3CFB-4596-84FD-ED502523CA2A}" type="datetimeFigureOut">
              <a:rPr lang="en-US" smtClean="0"/>
              <a:t>5/22/2021</a:t>
            </a:fld>
            <a:endParaRPr lang="en-US"/>
          </a:p>
        </p:txBody>
      </p:sp>
      <p:sp>
        <p:nvSpPr>
          <p:cNvPr id="6" name="Footer Placeholder 5">
            <a:extLst>
              <a:ext uri="{FF2B5EF4-FFF2-40B4-BE49-F238E27FC236}">
                <a16:creationId xmlns:a16="http://schemas.microsoft.com/office/drawing/2014/main" id="{5D73FEF5-BFAF-45BE-85FA-72F367B05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C9FACE-E936-4CA7-BA99-2D42C03B24C9}"/>
              </a:ext>
            </a:extLst>
          </p:cNvPr>
          <p:cNvSpPr>
            <a:spLocks noGrp="1"/>
          </p:cNvSpPr>
          <p:nvPr>
            <p:ph type="sldNum" sz="quarter" idx="12"/>
          </p:nvPr>
        </p:nvSpPr>
        <p:spPr/>
        <p:txBody>
          <a:bodyPr/>
          <a:lstStyle/>
          <a:p>
            <a:fld id="{8B8A34F4-5088-45A2-8590-D5C908DDC1C6}" type="slidenum">
              <a:rPr lang="en-US" smtClean="0"/>
              <a:t>‹#›</a:t>
            </a:fld>
            <a:endParaRPr lang="en-US"/>
          </a:p>
        </p:txBody>
      </p:sp>
    </p:spTree>
    <p:extLst>
      <p:ext uri="{BB962C8B-B14F-4D97-AF65-F5344CB8AC3E}">
        <p14:creationId xmlns:p14="http://schemas.microsoft.com/office/powerpoint/2010/main" val="16396189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65D00-69A1-4015-BC2F-4A3ABDE8CA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5305F8-3149-4582-8F0D-EA954A522C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C758B-8742-415D-89C1-89CA2AAC4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825FA-3CFB-4596-84FD-ED502523CA2A}" type="datetimeFigureOut">
              <a:rPr lang="en-US" smtClean="0"/>
              <a:t>5/22/2021</a:t>
            </a:fld>
            <a:endParaRPr lang="en-US"/>
          </a:p>
        </p:txBody>
      </p:sp>
      <p:sp>
        <p:nvSpPr>
          <p:cNvPr id="5" name="Footer Placeholder 4">
            <a:extLst>
              <a:ext uri="{FF2B5EF4-FFF2-40B4-BE49-F238E27FC236}">
                <a16:creationId xmlns:a16="http://schemas.microsoft.com/office/drawing/2014/main" id="{65B97376-E09C-4806-B8E4-B99D89ACB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937B88-25AA-46B6-B2B0-C791BD4D3F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A34F4-5088-45A2-8590-D5C908DDC1C6}" type="slidenum">
              <a:rPr lang="en-US" smtClean="0"/>
              <a:t>‹#›</a:t>
            </a:fld>
            <a:endParaRPr lang="en-US"/>
          </a:p>
        </p:txBody>
      </p:sp>
    </p:spTree>
    <p:extLst>
      <p:ext uri="{BB962C8B-B14F-4D97-AF65-F5344CB8AC3E}">
        <p14:creationId xmlns:p14="http://schemas.microsoft.com/office/powerpoint/2010/main" val="308836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a:defRPr sz="1400"/>
            </a:lvl1pPr>
          </a:lstStyle>
          <a:p>
            <a:pPr>
              <a:defRPr/>
            </a:pPr>
            <a:fld id="{18B33A21-99E3-4274-BC1D-36A2FA5BB29E}" type="slidenum">
              <a:rPr lang="en-US"/>
              <a:t>‹#›</a:t>
            </a:fld>
            <a:endParaRPr lang="en-US"/>
          </a:p>
        </p:txBody>
      </p:sp>
    </p:spTree>
    <p:extLst>
      <p:ext uri="{BB962C8B-B14F-4D97-AF65-F5344CB8AC3E}">
        <p14:creationId xmlns:p14="http://schemas.microsoft.com/office/powerpoint/2010/main" val="2420734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p:cNvSpPr>
          <p:nvPr>
            <p:ph type="title"/>
          </p:nvPr>
        </p:nvSpPr>
        <p:spPr>
          <a:xfrm>
            <a:off x="609600" y="275167"/>
            <a:ext cx="10972800" cy="1143000"/>
          </a:xfrm>
          <a:prstGeom prst="rect">
            <a:avLst/>
          </a:prstGeom>
          <a:noFill/>
          <a:ln w="9525">
            <a:noFill/>
          </a:ln>
        </p:spPr>
        <p:txBody>
          <a:bodyPr anchor="ctr" anchorCtr="0"/>
          <a:lstStyle/>
          <a:p>
            <a:pPr lvl="0"/>
            <a:r>
              <a:rPr lang="vi-VN" altLang="vi-VN" dirty="0"/>
              <a:t>Click to edit Master title style</a:t>
            </a:r>
          </a:p>
        </p:txBody>
      </p:sp>
      <p:sp>
        <p:nvSpPr>
          <p:cNvPr id="5123" name="Rectangle 3"/>
          <p:cNvSpPr>
            <a:spLocks noGrp="1"/>
          </p:cNvSpPr>
          <p:nvPr>
            <p:ph type="body" idx="1"/>
          </p:nvPr>
        </p:nvSpPr>
        <p:spPr>
          <a:xfrm>
            <a:off x="609600" y="1600201"/>
            <a:ext cx="10972800" cy="4525433"/>
          </a:xfrm>
          <a:prstGeom prst="rect">
            <a:avLst/>
          </a:prstGeom>
          <a:noFill/>
          <a:ln w="9525">
            <a:noFill/>
          </a:ln>
        </p:spPr>
        <p:txBody>
          <a:bodyPr/>
          <a:lstStyle/>
          <a:p>
            <a:pPr lvl="0"/>
            <a:r>
              <a:rPr lang="vi-VN" altLang="vi-VN" dirty="0"/>
              <a:t>Click to edit Master text styles</a:t>
            </a:r>
          </a:p>
          <a:p>
            <a:pPr lvl="1"/>
            <a:r>
              <a:rPr lang="vi-VN" altLang="vi-VN" dirty="0"/>
              <a:t>Second level</a:t>
            </a:r>
          </a:p>
          <a:p>
            <a:pPr lvl="2"/>
            <a:r>
              <a:rPr lang="vi-VN" altLang="vi-VN" dirty="0"/>
              <a:t>Third level</a:t>
            </a:r>
          </a:p>
          <a:p>
            <a:pPr lvl="3"/>
            <a:r>
              <a:rPr lang="vi-VN" altLang="vi-VN" dirty="0"/>
              <a:t>Fourth level</a:t>
            </a:r>
          </a:p>
          <a:p>
            <a:pPr lvl="4"/>
            <a:r>
              <a:rPr lang="vi-VN" altLang="vi-VN" dirty="0"/>
              <a:t>Fifth level</a:t>
            </a:r>
          </a:p>
        </p:txBody>
      </p:sp>
      <p:sp>
        <p:nvSpPr>
          <p:cNvPr id="73732" name="Rectangle 4"/>
          <p:cNvSpPr>
            <a:spLocks noGrp="1" noChangeArrowheads="1"/>
          </p:cNvSpPr>
          <p:nvPr>
            <p:ph type="dt" sz="half" idx="2"/>
          </p:nvPr>
        </p:nvSpPr>
        <p:spPr bwMode="auto">
          <a:xfrm>
            <a:off x="609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l">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3" name="Rectangle 5"/>
          <p:cNvSpPr>
            <a:spLocks noGrp="1" noChangeArrowheads="1"/>
          </p:cNvSpPr>
          <p:nvPr>
            <p:ph type="ftr" sz="quarter" idx="3"/>
          </p:nvPr>
        </p:nvSpPr>
        <p:spPr bwMode="auto">
          <a:xfrm>
            <a:off x="4165600" y="6246284"/>
            <a:ext cx="3860800" cy="476251"/>
          </a:xfrm>
          <a:prstGeom prst="rect">
            <a:avLst/>
          </a:prstGeom>
          <a:noFill/>
          <a:ln w="9525">
            <a:noFill/>
            <a:miter lim="800000"/>
          </a:ln>
          <a:effectLst/>
        </p:spPr>
        <p:txBody>
          <a:bodyPr vert="horz" wrap="square" lIns="91440" tIns="45720" rIns="91440" bIns="45720" numCol="1" anchor="t" anchorCtr="0" compatLnSpc="1"/>
          <a:lstStyle>
            <a:lvl1pPr algn="ctr">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4" name="Rectangle 6"/>
          <p:cNvSpPr>
            <a:spLocks noGrp="1" noChangeArrowheads="1"/>
          </p:cNvSpPr>
          <p:nvPr>
            <p:ph type="sldNum" sz="quarter" idx="4"/>
          </p:nvPr>
        </p:nvSpPr>
        <p:spPr bwMode="auto">
          <a:xfrm>
            <a:off x="8737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r">
              <a:defRPr sz="1867" b="0">
                <a:solidFill>
                  <a:srgbClr val="000000"/>
                </a:solidFill>
              </a:defRPr>
            </a:lvl1pPr>
          </a:lstStyle>
          <a:p>
            <a:pPr lvl="0" eaLnBrk="1" hangingPunct="1">
              <a:buNone/>
            </a:pPr>
            <a:fld id="{9A0DB2DC-4C9A-4742-B13C-FB6460FD3503}" type="slidenum">
              <a:rPr lang="vi-VN" altLang="x-none" dirty="0">
                <a:latin typeface="Times New Roman" panose="02020603050405020304" pitchFamily="18" charset="0"/>
                <a:cs typeface="Times New Roman" panose="02020603050405020304" pitchFamily="18" charset="0"/>
              </a:rPr>
              <a:t>‹#›</a:t>
            </a:fld>
            <a:endParaRPr lang="vi-VN" alt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3654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txStyles>
    <p:titleStyle>
      <a:lvl1pPr algn="ctr" rtl="0" eaLnBrk="0" fontAlgn="base" hangingPunct="0">
        <a:spcBef>
          <a:spcPct val="0"/>
        </a:spcBef>
        <a:spcAft>
          <a:spcPct val="0"/>
        </a:spcAft>
        <a:defRPr sz="5867">
          <a:solidFill>
            <a:schemeClr val="tx2"/>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5pPr>
      <a:lvl6pPr marL="609585"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6pPr>
      <a:lvl7pPr marL="1219170"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7pPr>
      <a:lvl8pPr marL="1828754"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8pPr>
      <a:lvl9pPr marL="2438339"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Times New Roman" panose="02020603050405020304" pitchFamily="18" charset="0"/>
          <a:ea typeface="+mn-ea"/>
          <a:cs typeface="Times New Roman" panose="02020603050405020304" pitchFamily="18" charset="0"/>
        </a:defRPr>
      </a:lvl1pPr>
      <a:lvl2pPr marL="990575" indent="-380990" algn="l" rtl="0" eaLnBrk="0" fontAlgn="base" hangingPunct="0">
        <a:spcBef>
          <a:spcPct val="20000"/>
        </a:spcBef>
        <a:spcAft>
          <a:spcPct val="0"/>
        </a:spcAft>
        <a:buChar char="–"/>
        <a:defRPr sz="3733">
          <a:solidFill>
            <a:schemeClr val="tx1"/>
          </a:solidFill>
          <a:latin typeface="Times New Roman" panose="02020603050405020304" pitchFamily="18" charset="0"/>
          <a:cs typeface="Times New Roman" panose="02020603050405020304" pitchFamily="18" charset="0"/>
        </a:defRPr>
      </a:lvl2pPr>
      <a:lvl3pPr marL="1523962" indent="-304792" algn="l" rtl="0" eaLnBrk="0" fontAlgn="base" hangingPunct="0">
        <a:spcBef>
          <a:spcPct val="20000"/>
        </a:spcBef>
        <a:spcAft>
          <a:spcPct val="0"/>
        </a:spcAft>
        <a:buChar char="•"/>
        <a:defRPr sz="3200">
          <a:solidFill>
            <a:schemeClr val="tx1"/>
          </a:solidFill>
          <a:latin typeface="Times New Roman" panose="02020603050405020304" pitchFamily="18" charset="0"/>
          <a:cs typeface="Times New Roman" panose="02020603050405020304" pitchFamily="18" charset="0"/>
        </a:defRPr>
      </a:lvl3pPr>
      <a:lvl4pPr marL="2133547"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4pPr>
      <a:lvl5pPr marL="2743131"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p:cNvSpPr>
          <p:nvPr>
            <p:ph type="title"/>
          </p:nvPr>
        </p:nvSpPr>
        <p:spPr>
          <a:xfrm>
            <a:off x="609600" y="275167"/>
            <a:ext cx="10972800" cy="1143000"/>
          </a:xfrm>
          <a:prstGeom prst="rect">
            <a:avLst/>
          </a:prstGeom>
          <a:noFill/>
          <a:ln w="9525">
            <a:noFill/>
          </a:ln>
        </p:spPr>
        <p:txBody>
          <a:bodyPr anchor="ctr" anchorCtr="0"/>
          <a:lstStyle/>
          <a:p>
            <a:pPr lvl="0"/>
            <a:r>
              <a:rPr lang="vi-VN" altLang="vi-VN" dirty="0"/>
              <a:t>Click to edit Master title style</a:t>
            </a:r>
          </a:p>
        </p:txBody>
      </p:sp>
      <p:sp>
        <p:nvSpPr>
          <p:cNvPr id="6147" name="Rectangle 3"/>
          <p:cNvSpPr>
            <a:spLocks noGrp="1"/>
          </p:cNvSpPr>
          <p:nvPr>
            <p:ph type="body" idx="1"/>
          </p:nvPr>
        </p:nvSpPr>
        <p:spPr>
          <a:xfrm>
            <a:off x="609600" y="1600201"/>
            <a:ext cx="10972800" cy="4525433"/>
          </a:xfrm>
          <a:prstGeom prst="rect">
            <a:avLst/>
          </a:prstGeom>
          <a:noFill/>
          <a:ln w="9525">
            <a:noFill/>
          </a:ln>
        </p:spPr>
        <p:txBody>
          <a:bodyPr/>
          <a:lstStyle/>
          <a:p>
            <a:pPr lvl="0"/>
            <a:r>
              <a:rPr lang="vi-VN" altLang="vi-VN" dirty="0"/>
              <a:t>Click to edit Master text styles</a:t>
            </a:r>
          </a:p>
          <a:p>
            <a:pPr lvl="1"/>
            <a:r>
              <a:rPr lang="vi-VN" altLang="vi-VN" dirty="0"/>
              <a:t>Second level</a:t>
            </a:r>
          </a:p>
          <a:p>
            <a:pPr lvl="2"/>
            <a:r>
              <a:rPr lang="vi-VN" altLang="vi-VN" dirty="0"/>
              <a:t>Third level</a:t>
            </a:r>
          </a:p>
          <a:p>
            <a:pPr lvl="3"/>
            <a:r>
              <a:rPr lang="vi-VN" altLang="vi-VN" dirty="0"/>
              <a:t>Fourth level</a:t>
            </a:r>
          </a:p>
          <a:p>
            <a:pPr lvl="4"/>
            <a:r>
              <a:rPr lang="vi-VN" altLang="vi-VN" dirty="0"/>
              <a:t>Fifth level</a:t>
            </a:r>
          </a:p>
        </p:txBody>
      </p:sp>
      <p:sp>
        <p:nvSpPr>
          <p:cNvPr id="73732" name="Rectangle 4"/>
          <p:cNvSpPr>
            <a:spLocks noGrp="1" noChangeArrowheads="1"/>
          </p:cNvSpPr>
          <p:nvPr>
            <p:ph type="dt" sz="half" idx="2"/>
          </p:nvPr>
        </p:nvSpPr>
        <p:spPr bwMode="auto">
          <a:xfrm>
            <a:off x="609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l">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3" name="Rectangle 5"/>
          <p:cNvSpPr>
            <a:spLocks noGrp="1" noChangeArrowheads="1"/>
          </p:cNvSpPr>
          <p:nvPr>
            <p:ph type="ftr" sz="quarter" idx="3"/>
          </p:nvPr>
        </p:nvSpPr>
        <p:spPr bwMode="auto">
          <a:xfrm>
            <a:off x="4165600" y="6246284"/>
            <a:ext cx="3860800" cy="476251"/>
          </a:xfrm>
          <a:prstGeom prst="rect">
            <a:avLst/>
          </a:prstGeom>
          <a:noFill/>
          <a:ln w="9525">
            <a:noFill/>
            <a:miter lim="800000"/>
          </a:ln>
          <a:effectLst/>
        </p:spPr>
        <p:txBody>
          <a:bodyPr vert="horz" wrap="square" lIns="91440" tIns="45720" rIns="91440" bIns="45720" numCol="1" anchor="t" anchorCtr="0" compatLnSpc="1"/>
          <a:lstStyle>
            <a:lvl1pPr algn="ctr">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4" name="Rectangle 6"/>
          <p:cNvSpPr>
            <a:spLocks noGrp="1" noChangeArrowheads="1"/>
          </p:cNvSpPr>
          <p:nvPr>
            <p:ph type="sldNum" sz="quarter" idx="4"/>
          </p:nvPr>
        </p:nvSpPr>
        <p:spPr bwMode="auto">
          <a:xfrm>
            <a:off x="8737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r">
              <a:defRPr sz="1867" b="0">
                <a:solidFill>
                  <a:srgbClr val="000000"/>
                </a:solidFill>
              </a:defRPr>
            </a:lvl1pPr>
          </a:lstStyle>
          <a:p>
            <a:pPr lvl="0" eaLnBrk="1" hangingPunct="1">
              <a:buNone/>
            </a:pPr>
            <a:fld id="{9A0DB2DC-4C9A-4742-B13C-FB6460FD3503}" type="slidenum">
              <a:rPr lang="vi-VN" altLang="x-none" dirty="0">
                <a:latin typeface="Times New Roman" panose="02020603050405020304" pitchFamily="18" charset="0"/>
                <a:cs typeface="Times New Roman" panose="02020603050405020304" pitchFamily="18" charset="0"/>
              </a:rPr>
              <a:t>‹#›</a:t>
            </a:fld>
            <a:endParaRPr lang="vi-VN" alt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96930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txStyles>
    <p:titleStyle>
      <a:lvl1pPr algn="ctr" rtl="0" eaLnBrk="0" fontAlgn="base" hangingPunct="0">
        <a:spcBef>
          <a:spcPct val="0"/>
        </a:spcBef>
        <a:spcAft>
          <a:spcPct val="0"/>
        </a:spcAft>
        <a:defRPr sz="5867">
          <a:solidFill>
            <a:schemeClr val="tx2"/>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5pPr>
      <a:lvl6pPr marL="609585"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6pPr>
      <a:lvl7pPr marL="1219170"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7pPr>
      <a:lvl8pPr marL="1828754"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8pPr>
      <a:lvl9pPr marL="2438339"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Times New Roman" panose="02020603050405020304" pitchFamily="18" charset="0"/>
          <a:ea typeface="+mn-ea"/>
          <a:cs typeface="Times New Roman" panose="02020603050405020304" pitchFamily="18" charset="0"/>
        </a:defRPr>
      </a:lvl1pPr>
      <a:lvl2pPr marL="990575" indent="-380990" algn="l" rtl="0" eaLnBrk="0" fontAlgn="base" hangingPunct="0">
        <a:spcBef>
          <a:spcPct val="20000"/>
        </a:spcBef>
        <a:spcAft>
          <a:spcPct val="0"/>
        </a:spcAft>
        <a:buChar char="–"/>
        <a:defRPr sz="3733">
          <a:solidFill>
            <a:schemeClr val="tx1"/>
          </a:solidFill>
          <a:latin typeface="Times New Roman" panose="02020603050405020304" pitchFamily="18" charset="0"/>
          <a:cs typeface="Times New Roman" panose="02020603050405020304" pitchFamily="18" charset="0"/>
        </a:defRPr>
      </a:lvl2pPr>
      <a:lvl3pPr marL="1523962" indent="-304792" algn="l" rtl="0" eaLnBrk="0" fontAlgn="base" hangingPunct="0">
        <a:spcBef>
          <a:spcPct val="20000"/>
        </a:spcBef>
        <a:spcAft>
          <a:spcPct val="0"/>
        </a:spcAft>
        <a:buChar char="•"/>
        <a:defRPr sz="3200">
          <a:solidFill>
            <a:schemeClr val="tx1"/>
          </a:solidFill>
          <a:latin typeface="Times New Roman" panose="02020603050405020304" pitchFamily="18" charset="0"/>
          <a:cs typeface="Times New Roman" panose="02020603050405020304" pitchFamily="18" charset="0"/>
        </a:defRPr>
      </a:lvl3pPr>
      <a:lvl4pPr marL="2133547"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4pPr>
      <a:lvl5pPr marL="2743131"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p:cNvSpPr>
          <p:nvPr>
            <p:ph type="title"/>
          </p:nvPr>
        </p:nvSpPr>
        <p:spPr>
          <a:xfrm>
            <a:off x="609600" y="275167"/>
            <a:ext cx="10972800" cy="1143000"/>
          </a:xfrm>
          <a:prstGeom prst="rect">
            <a:avLst/>
          </a:prstGeom>
          <a:noFill/>
          <a:ln w="9525">
            <a:noFill/>
          </a:ln>
        </p:spPr>
        <p:txBody>
          <a:bodyPr anchor="ctr" anchorCtr="0"/>
          <a:lstStyle/>
          <a:p>
            <a:pPr lvl="0"/>
            <a:r>
              <a:rPr lang="vi-VN" altLang="vi-VN" dirty="0"/>
              <a:t>Click to edit Master title style</a:t>
            </a:r>
          </a:p>
        </p:txBody>
      </p:sp>
      <p:sp>
        <p:nvSpPr>
          <p:cNvPr id="7171" name="Rectangle 3"/>
          <p:cNvSpPr>
            <a:spLocks noGrp="1"/>
          </p:cNvSpPr>
          <p:nvPr>
            <p:ph type="body" idx="1"/>
          </p:nvPr>
        </p:nvSpPr>
        <p:spPr>
          <a:xfrm>
            <a:off x="609600" y="1600201"/>
            <a:ext cx="10972800" cy="4525433"/>
          </a:xfrm>
          <a:prstGeom prst="rect">
            <a:avLst/>
          </a:prstGeom>
          <a:noFill/>
          <a:ln w="9525">
            <a:noFill/>
          </a:ln>
        </p:spPr>
        <p:txBody>
          <a:bodyPr/>
          <a:lstStyle/>
          <a:p>
            <a:pPr lvl="0"/>
            <a:r>
              <a:rPr lang="vi-VN" altLang="vi-VN" dirty="0"/>
              <a:t>Click to edit Master text styles</a:t>
            </a:r>
          </a:p>
          <a:p>
            <a:pPr lvl="1"/>
            <a:r>
              <a:rPr lang="vi-VN" altLang="vi-VN" dirty="0"/>
              <a:t>Second level</a:t>
            </a:r>
          </a:p>
          <a:p>
            <a:pPr lvl="2"/>
            <a:r>
              <a:rPr lang="vi-VN" altLang="vi-VN" dirty="0"/>
              <a:t>Third level</a:t>
            </a:r>
          </a:p>
          <a:p>
            <a:pPr lvl="3"/>
            <a:r>
              <a:rPr lang="vi-VN" altLang="vi-VN" dirty="0"/>
              <a:t>Fourth level</a:t>
            </a:r>
          </a:p>
          <a:p>
            <a:pPr lvl="4"/>
            <a:r>
              <a:rPr lang="vi-VN" altLang="vi-VN" dirty="0"/>
              <a:t>Fifth level</a:t>
            </a:r>
          </a:p>
        </p:txBody>
      </p:sp>
      <p:sp>
        <p:nvSpPr>
          <p:cNvPr id="73732" name="Rectangle 4"/>
          <p:cNvSpPr>
            <a:spLocks noGrp="1" noChangeArrowheads="1"/>
          </p:cNvSpPr>
          <p:nvPr>
            <p:ph type="dt" sz="half" idx="2"/>
          </p:nvPr>
        </p:nvSpPr>
        <p:spPr bwMode="auto">
          <a:xfrm>
            <a:off x="609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l">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3" name="Rectangle 5"/>
          <p:cNvSpPr>
            <a:spLocks noGrp="1" noChangeArrowheads="1"/>
          </p:cNvSpPr>
          <p:nvPr>
            <p:ph type="ftr" sz="quarter" idx="3"/>
          </p:nvPr>
        </p:nvSpPr>
        <p:spPr bwMode="auto">
          <a:xfrm>
            <a:off x="4165600" y="6246284"/>
            <a:ext cx="3860800" cy="476251"/>
          </a:xfrm>
          <a:prstGeom prst="rect">
            <a:avLst/>
          </a:prstGeom>
          <a:noFill/>
          <a:ln w="9525">
            <a:noFill/>
            <a:miter lim="800000"/>
          </a:ln>
          <a:effectLst/>
        </p:spPr>
        <p:txBody>
          <a:bodyPr vert="horz" wrap="square" lIns="91440" tIns="45720" rIns="91440" bIns="45720" numCol="1" anchor="t" anchorCtr="0" compatLnSpc="1"/>
          <a:lstStyle>
            <a:lvl1pPr algn="ctr">
              <a:defRPr sz="1867" b="0">
                <a:solidFill>
                  <a:srgbClr val="000000"/>
                </a:solidFill>
                <a:cs typeface="Times New Roman" panose="02020603050405020304" pitchFamily="18" charset="0"/>
              </a:defRPr>
            </a:lvl1pPr>
          </a:lstStyle>
          <a:p>
            <a:pPr defTabSz="1219170" fontAlgn="base">
              <a:spcBef>
                <a:spcPct val="0"/>
              </a:spcBef>
              <a:spcAft>
                <a:spcPct val="0"/>
              </a:spcAft>
              <a:defRPr/>
            </a:pPr>
            <a:endParaRPr lang="vi-VN">
              <a:latin typeface="Times New Roman" panose="02020603050405020304" pitchFamily="18" charset="0"/>
            </a:endParaRPr>
          </a:p>
        </p:txBody>
      </p:sp>
      <p:sp>
        <p:nvSpPr>
          <p:cNvPr id="73734" name="Rectangle 6"/>
          <p:cNvSpPr>
            <a:spLocks noGrp="1" noChangeArrowheads="1"/>
          </p:cNvSpPr>
          <p:nvPr>
            <p:ph type="sldNum" sz="quarter" idx="4"/>
          </p:nvPr>
        </p:nvSpPr>
        <p:spPr bwMode="auto">
          <a:xfrm>
            <a:off x="8737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r">
              <a:defRPr sz="1867" b="0">
                <a:solidFill>
                  <a:srgbClr val="000000"/>
                </a:solidFill>
              </a:defRPr>
            </a:lvl1pPr>
          </a:lstStyle>
          <a:p>
            <a:pPr lvl="0" eaLnBrk="1" hangingPunct="1">
              <a:buNone/>
            </a:pPr>
            <a:fld id="{9A0DB2DC-4C9A-4742-B13C-FB6460FD3503}" type="slidenum">
              <a:rPr lang="vi-VN" altLang="x-none" dirty="0">
                <a:latin typeface="Times New Roman" panose="02020603050405020304" pitchFamily="18" charset="0"/>
                <a:cs typeface="Times New Roman" panose="02020603050405020304" pitchFamily="18" charset="0"/>
              </a:rPr>
              <a:t>‹#›</a:t>
            </a:fld>
            <a:endParaRPr lang="vi-VN" alt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60927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txStyles>
    <p:titleStyle>
      <a:lvl1pPr algn="ctr" rtl="0" eaLnBrk="0" fontAlgn="base" hangingPunct="0">
        <a:spcBef>
          <a:spcPct val="0"/>
        </a:spcBef>
        <a:spcAft>
          <a:spcPct val="0"/>
        </a:spcAft>
        <a:defRPr sz="5867">
          <a:solidFill>
            <a:schemeClr val="tx2"/>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5867">
          <a:solidFill>
            <a:schemeClr val="tx2"/>
          </a:solidFill>
          <a:latin typeface="Times New Roman" panose="02020603050405020304" pitchFamily="18" charset="0"/>
          <a:cs typeface="Times New Roman" panose="02020603050405020304" pitchFamily="18" charset="0"/>
        </a:defRPr>
      </a:lvl5pPr>
      <a:lvl6pPr marL="609585"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6pPr>
      <a:lvl7pPr marL="1219170"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7pPr>
      <a:lvl8pPr marL="1828754"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8pPr>
      <a:lvl9pPr marL="2438339" algn="ctr" rtl="0" fontAlgn="base">
        <a:spcBef>
          <a:spcPct val="0"/>
        </a:spcBef>
        <a:spcAft>
          <a:spcPct val="0"/>
        </a:spcAft>
        <a:defRPr sz="5867">
          <a:solidFill>
            <a:schemeClr val="tx2"/>
          </a:solidFill>
          <a:latin typeface="Arial" panose="020B0604020202020204" pitchFamily="34" charset="0"/>
          <a:cs typeface="Arial" panose="020B0604020202020204"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Times New Roman" panose="02020603050405020304" pitchFamily="18" charset="0"/>
          <a:ea typeface="+mn-ea"/>
          <a:cs typeface="Times New Roman" panose="02020603050405020304" pitchFamily="18" charset="0"/>
        </a:defRPr>
      </a:lvl1pPr>
      <a:lvl2pPr marL="990575" indent="-380990" algn="l" rtl="0" eaLnBrk="0" fontAlgn="base" hangingPunct="0">
        <a:spcBef>
          <a:spcPct val="20000"/>
        </a:spcBef>
        <a:spcAft>
          <a:spcPct val="0"/>
        </a:spcAft>
        <a:buChar char="–"/>
        <a:defRPr sz="3733">
          <a:solidFill>
            <a:schemeClr val="tx1"/>
          </a:solidFill>
          <a:latin typeface="Times New Roman" panose="02020603050405020304" pitchFamily="18" charset="0"/>
          <a:cs typeface="Times New Roman" panose="02020603050405020304" pitchFamily="18" charset="0"/>
        </a:defRPr>
      </a:lvl2pPr>
      <a:lvl3pPr marL="1523962" indent="-304792" algn="l" rtl="0" eaLnBrk="0" fontAlgn="base" hangingPunct="0">
        <a:spcBef>
          <a:spcPct val="20000"/>
        </a:spcBef>
        <a:spcAft>
          <a:spcPct val="0"/>
        </a:spcAft>
        <a:buChar char="•"/>
        <a:defRPr sz="3200">
          <a:solidFill>
            <a:schemeClr val="tx1"/>
          </a:solidFill>
          <a:latin typeface="Times New Roman" panose="02020603050405020304" pitchFamily="18" charset="0"/>
          <a:cs typeface="Times New Roman" panose="02020603050405020304" pitchFamily="18" charset="0"/>
        </a:defRPr>
      </a:lvl3pPr>
      <a:lvl4pPr marL="2133547"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4pPr>
      <a:lvl5pPr marL="2743131" indent="-304792" algn="l" rtl="0" eaLnBrk="0" fontAlgn="base" hangingPunct="0">
        <a:spcBef>
          <a:spcPct val="20000"/>
        </a:spcBef>
        <a:spcAft>
          <a:spcPct val="0"/>
        </a:spcAft>
        <a:buChar char="»"/>
        <a:defRPr sz="2667">
          <a:solidFill>
            <a:schemeClr val="tx1"/>
          </a:solidFill>
          <a:latin typeface="Times New Roman" panose="02020603050405020304" pitchFamily="18" charset="0"/>
          <a:cs typeface="Times New Roman" panose="02020603050405020304" pitchFamily="18" charset="0"/>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hyperlink" Target="https://doctailieu.com/tieng-noi-cua-van-nghe-c4695" TargetMode="Externa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8 Bài văn phân tích tác phẩm &quot;Tiếng nói của văn nghệ&quot; của Nguyễn Đình  Thi - Toplist.vn">
            <a:extLst>
              <a:ext uri="{FF2B5EF4-FFF2-40B4-BE49-F238E27FC236}">
                <a16:creationId xmlns:a16="http://schemas.microsoft.com/office/drawing/2014/main" id="{FE1B4507-0144-4CF0-A27A-CF955B907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5346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Ý nghĩa hoa sen vàng trong phong thủy">
            <a:extLst>
              <a:ext uri="{FF2B5EF4-FFF2-40B4-BE49-F238E27FC236}">
                <a16:creationId xmlns:a16="http://schemas.microsoft.com/office/drawing/2014/main" id="{B1FF8D33-E21F-4064-87CE-04E49D2E3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8680"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790E3BD-80CE-470B-B8A7-D0B32D37D991}"/>
              </a:ext>
            </a:extLst>
          </p:cNvPr>
          <p:cNvSpPr/>
          <p:nvPr/>
        </p:nvSpPr>
        <p:spPr>
          <a:xfrm rot="18706509">
            <a:off x="4007530" y="1384705"/>
            <a:ext cx="4176939" cy="4088589"/>
          </a:xfrm>
          <a:prstGeom prst="rect">
            <a:avLst/>
          </a:prstGeom>
          <a:ln>
            <a:noFill/>
          </a:ln>
          <a:effectLst>
            <a:glow rad="1130300">
              <a:schemeClr val="accent1">
                <a:alpha val="40000"/>
              </a:schemeClr>
            </a:glow>
            <a:outerShdw blurRad="50800" dist="50800" dir="5400000" algn="ctr" rotWithShape="0">
              <a:srgbClr val="000000">
                <a:alpha val="0"/>
              </a:srgbClr>
            </a:outerShdw>
            <a:softEdge rad="12700"/>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0DD1C61-C513-46C1-A024-C493399AD623}"/>
              </a:ext>
            </a:extLst>
          </p:cNvPr>
          <p:cNvSpPr txBox="1"/>
          <p:nvPr/>
        </p:nvSpPr>
        <p:spPr>
          <a:xfrm>
            <a:off x="3528469" y="3181736"/>
            <a:ext cx="503753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II. </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 – HIỂU VĂN BẢN</a:t>
            </a:r>
            <a:endPar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ED3FB67B-B931-4E90-8405-329C4370E542}"/>
              </a:ext>
            </a:extLst>
          </p:cNvPr>
          <p:cNvSpPr/>
          <p:nvPr/>
        </p:nvSpPr>
        <p:spPr>
          <a:xfrm rot="18673843">
            <a:off x="6621369" y="423193"/>
            <a:ext cx="45719" cy="185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45B58F4-F9B6-4E75-B288-989450319F46}"/>
              </a:ext>
            </a:extLst>
          </p:cNvPr>
          <p:cNvSpPr/>
          <p:nvPr/>
        </p:nvSpPr>
        <p:spPr>
          <a:xfrm rot="18673843">
            <a:off x="5508851" y="4575529"/>
            <a:ext cx="45719" cy="185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5503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6DBE08-7144-4C79-BFB6-496A90062124}"/>
              </a:ext>
            </a:extLst>
          </p:cNvPr>
          <p:cNvSpPr/>
          <p:nvPr/>
        </p:nvSpPr>
        <p:spPr>
          <a:xfrm>
            <a:off x="143510" y="0"/>
            <a:ext cx="11042650"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tabLst>
                <a:tab pos="2743200" algn="ctr"/>
                <a:tab pos="5486400" algn="r"/>
              </a:tabLst>
            </a:pPr>
            <a:r>
              <a:rPr lang="en-US" b="1" dirty="0">
                <a:solidFill>
                  <a:srgbClr val="030BA1"/>
                </a:solidFill>
                <a:latin typeface="Times New Roman" panose="02020603050405020304" pitchFamily="18" charset="0"/>
                <a:ea typeface="SimSun"/>
                <a:cs typeface="Times New Roman" panose="02020603050405020304" pitchFamily="18" charset="0"/>
              </a:rPr>
              <a:t>1. </a:t>
            </a:r>
            <a:r>
              <a:rPr lang="en-US" altLang="vi-VN" b="1" i="1" dirty="0">
                <a:solidFill>
                  <a:srgbClr val="030BA1"/>
                </a:solidFill>
                <a:latin typeface="Times New Roman" panose="02020603050405020304" pitchFamily="18" charset="0"/>
                <a:ea typeface="SimSun"/>
                <a:cs typeface="Times New Roman" panose="02020603050405020304" pitchFamily="18" charset="0"/>
              </a:rPr>
              <a:t>Nội dung phản ánh của </a:t>
            </a:r>
            <a:r>
              <a:rPr lang="en-US" altLang="vi-VN" b="1" i="1" dirty="0" err="1">
                <a:solidFill>
                  <a:srgbClr val="030BA1"/>
                </a:solidFill>
                <a:latin typeface="Times New Roman" panose="02020603050405020304" pitchFamily="18" charset="0"/>
                <a:ea typeface="SimSun"/>
                <a:cs typeface="Times New Roman" panose="02020603050405020304" pitchFamily="18" charset="0"/>
              </a:rPr>
              <a:t>văn</a:t>
            </a:r>
            <a:r>
              <a:rPr lang="en-US" altLang="vi-VN" b="1" i="1" dirty="0">
                <a:solidFill>
                  <a:srgbClr val="030BA1"/>
                </a:solidFill>
                <a:latin typeface="Times New Roman" panose="02020603050405020304" pitchFamily="18" charset="0"/>
                <a:ea typeface="SimSun"/>
                <a:cs typeface="Times New Roman" panose="02020603050405020304" pitchFamily="18" charset="0"/>
              </a:rPr>
              <a:t> </a:t>
            </a:r>
            <a:r>
              <a:rPr lang="en-US" altLang="vi-VN" b="1" i="1" dirty="0" err="1">
                <a:solidFill>
                  <a:srgbClr val="030BA1"/>
                </a:solidFill>
                <a:latin typeface="Times New Roman" panose="02020603050405020304" pitchFamily="18" charset="0"/>
                <a:ea typeface="SimSun"/>
                <a:cs typeface="Times New Roman" panose="02020603050405020304" pitchFamily="18" charset="0"/>
              </a:rPr>
              <a:t>nghệ</a:t>
            </a:r>
            <a:endParaRPr lang="en-US" altLang="vi-VN" b="1" i="1" dirty="0">
              <a:solidFill>
                <a:srgbClr val="030BA1"/>
              </a:solidFill>
              <a:latin typeface="Times New Roman" panose="02020603050405020304" pitchFamily="18" charset="0"/>
              <a:ea typeface="SimSun"/>
              <a:cs typeface="Times New Roman" panose="02020603050405020304" pitchFamily="18" charset="0"/>
            </a:endParaRPr>
          </a:p>
        </p:txBody>
      </p:sp>
      <p:sp>
        <p:nvSpPr>
          <p:cNvPr id="5" name="Rectangle 4">
            <a:extLst>
              <a:ext uri="{FF2B5EF4-FFF2-40B4-BE49-F238E27FC236}">
                <a16:creationId xmlns:a16="http://schemas.microsoft.com/office/drawing/2014/main" id="{8227A711-0857-4ADD-ABF2-F4028B0FD9F3}"/>
              </a:ext>
            </a:extLst>
          </p:cNvPr>
          <p:cNvSpPr/>
          <p:nvPr/>
        </p:nvSpPr>
        <p:spPr>
          <a:xfrm>
            <a:off x="143510" y="569260"/>
            <a:ext cx="11667490"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tabLst>
                <a:tab pos="2743200" algn="ctr"/>
                <a:tab pos="5486400" algn="r"/>
              </a:tabLst>
            </a:pPr>
            <a:r>
              <a:rPr lang="en-US" altLang="vi-VN" sz="2800" dirty="0">
                <a:solidFill>
                  <a:srgbClr val="000000"/>
                </a:solidFill>
                <a:latin typeface="Times New Roman" panose="02020603050405020304" pitchFamily="18" charset="0"/>
                <a:ea typeface="SimSun"/>
                <a:cs typeface="Times New Roman" panose="02020603050405020304" pitchFamily="18" charset="0"/>
              </a:rPr>
              <a:t>- Văn nghệ phản ánh thực tại khách quan và thể hiện tư tưởng, tình cảm của người nghệ sĩ (chủ </a:t>
            </a:r>
            <a:r>
              <a:rPr lang="en-US" altLang="vi-VN" sz="2800" dirty="0" err="1">
                <a:solidFill>
                  <a:srgbClr val="000000"/>
                </a:solidFill>
                <a:latin typeface="Times New Roman" panose="02020603050405020304" pitchFamily="18" charset="0"/>
                <a:ea typeface="SimSun"/>
                <a:cs typeface="Times New Roman" panose="02020603050405020304" pitchFamily="18" charset="0"/>
              </a:rPr>
              <a:t>quan</a:t>
            </a:r>
            <a:r>
              <a:rPr lang="en-US" altLang="vi-VN" sz="2800" dirty="0">
                <a:solidFill>
                  <a:srgbClr val="000000"/>
                </a:solidFill>
                <a:latin typeface="Times New Roman" panose="02020603050405020304" pitchFamily="18" charset="0"/>
                <a:ea typeface="SimSun"/>
                <a:cs typeface="Times New Roman" panose="02020603050405020304" pitchFamily="18" charset="0"/>
              </a:rPr>
              <a:t>).</a:t>
            </a:r>
            <a:endParaRPr lang="vi-VN" altLang="vi-VN" sz="2800" dirty="0">
              <a:solidFill>
                <a:srgbClr val="000000"/>
              </a:solidFill>
              <a:latin typeface="Times New Roman" panose="02020603050405020304" pitchFamily="18" charset="0"/>
              <a:ea typeface="SimSun"/>
              <a:cs typeface="Times New Roman" panose="02020603050405020304" pitchFamily="18" charset="0"/>
            </a:endParaRPr>
          </a:p>
        </p:txBody>
      </p:sp>
      <p:pic>
        <p:nvPicPr>
          <p:cNvPr id="9218" name="Picture 2" descr="The neverending story of mine: Anna Karenina - Lev Tolstoy">
            <a:extLst>
              <a:ext uri="{FF2B5EF4-FFF2-40B4-BE49-F238E27FC236}">
                <a16:creationId xmlns:a16="http://schemas.microsoft.com/office/drawing/2014/main" id="{9350266A-FB55-4F9D-B305-CF083A139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1" y="1737002"/>
            <a:ext cx="2479357" cy="35661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27914A1-CE60-4B80-8586-893A71C722A3}"/>
              </a:ext>
            </a:extLst>
          </p:cNvPr>
          <p:cNvSpPr txBox="1"/>
          <p:nvPr/>
        </p:nvSpPr>
        <p:spPr>
          <a:xfrm>
            <a:off x="143510" y="5409484"/>
            <a:ext cx="2890837" cy="1384995"/>
          </a:xfrm>
          <a:prstGeom prst="rect">
            <a:avLst/>
          </a:prstGeom>
          <a:noFill/>
        </p:spPr>
        <p:txBody>
          <a:bodyPr wrap="square" rtlCol="0">
            <a:spAutoFit/>
          </a:bodyPr>
          <a:lstStyle/>
          <a:p>
            <a:pPr algn="ct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An-</a:t>
            </a:r>
            <a:r>
              <a:rPr lang="en-US" sz="2800" i="1" dirty="0" err="1">
                <a:latin typeface="Times New Roman" panose="02020603050405020304" pitchFamily="18" charset="0"/>
                <a:cs typeface="Times New Roman" panose="02020603050405020304" pitchFamily="18" charset="0"/>
              </a:rPr>
              <a:t>na</a:t>
            </a:r>
            <a:r>
              <a:rPr lang="en-US" sz="2800" i="1" dirty="0">
                <a:latin typeface="Times New Roman" panose="02020603050405020304" pitchFamily="18" charset="0"/>
                <a:cs typeface="Times New Roman" panose="02020603050405020304" pitchFamily="18" charset="0"/>
              </a:rPr>
              <a:t> Ca-</a:t>
            </a:r>
            <a:r>
              <a:rPr lang="en-US" sz="2800" i="1" dirty="0" err="1">
                <a:latin typeface="Times New Roman" panose="02020603050405020304" pitchFamily="18" charset="0"/>
                <a:cs typeface="Times New Roman" panose="02020603050405020304" pitchFamily="18" charset="0"/>
              </a:rPr>
              <a:t>rê</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nhi-na</a:t>
            </a:r>
            <a:endParaRPr lang="en-US" sz="2800" i="1" dirty="0">
              <a:latin typeface="Times New Roman" panose="02020603050405020304" pitchFamily="18" charset="0"/>
              <a:cs typeface="Times New Roman" panose="02020603050405020304" pitchFamily="18" charset="0"/>
            </a:endParaRPr>
          </a:p>
        </p:txBody>
      </p:sp>
      <p:sp>
        <p:nvSpPr>
          <p:cNvPr id="7" name="Arrow: Right 6">
            <a:extLst>
              <a:ext uri="{FF2B5EF4-FFF2-40B4-BE49-F238E27FC236}">
                <a16:creationId xmlns:a16="http://schemas.microsoft.com/office/drawing/2014/main" id="{8FA112B5-A7FF-4729-898F-31EB85DB34B2}"/>
              </a:ext>
            </a:extLst>
          </p:cNvPr>
          <p:cNvSpPr/>
          <p:nvPr/>
        </p:nvSpPr>
        <p:spPr>
          <a:xfrm>
            <a:off x="2978272" y="2839386"/>
            <a:ext cx="274320" cy="1188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A934F1-FF8B-4DB5-A70A-A63E48AA5331}"/>
              </a:ext>
            </a:extLst>
          </p:cNvPr>
          <p:cNvSpPr txBox="1"/>
          <p:nvPr/>
        </p:nvSpPr>
        <p:spPr>
          <a:xfrm>
            <a:off x="3404285" y="2329977"/>
            <a:ext cx="2003109" cy="2246769"/>
          </a:xfrm>
          <a:prstGeom prst="rect">
            <a:avLst/>
          </a:prstGeom>
          <a:solidFill>
            <a:schemeClr val="accent4">
              <a:lumMod val="60000"/>
              <a:lumOff val="40000"/>
            </a:schemeClr>
          </a:solid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endParaRPr lang="en-US" sz="2800" dirty="0">
              <a:latin typeface="Times New Roman" panose="02020603050405020304" pitchFamily="18" charset="0"/>
              <a:cs typeface="Times New Roman" panose="02020603050405020304" pitchFamily="18" charset="0"/>
            </a:endParaRPr>
          </a:p>
        </p:txBody>
      </p:sp>
      <p:pic>
        <p:nvPicPr>
          <p:cNvPr id="9220" name="Picture 4" descr="Hoa Lê | Đặc Điểm - Ý Nghĩa Và Biểu Tượng Trong Tình Yêu">
            <a:extLst>
              <a:ext uri="{FF2B5EF4-FFF2-40B4-BE49-F238E27FC236}">
                <a16:creationId xmlns:a16="http://schemas.microsoft.com/office/drawing/2014/main" id="{F2ED4B83-A8B7-4334-8323-BD04D751E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460" y="1393812"/>
            <a:ext cx="2868166" cy="2227702"/>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D8CE53-9D72-41C9-841F-2EBD353FD8E1}"/>
              </a:ext>
            </a:extLst>
          </p:cNvPr>
          <p:cNvSpPr txBox="1"/>
          <p:nvPr/>
        </p:nvSpPr>
        <p:spPr>
          <a:xfrm>
            <a:off x="6440748" y="1781337"/>
            <a:ext cx="5658921" cy="954107"/>
          </a:xfrm>
          <a:prstGeom prst="rect">
            <a:avLst/>
          </a:prstGeom>
          <a:noFill/>
        </p:spPr>
        <p:txBody>
          <a:bodyPr wrap="none" rtlCol="0">
            <a:spAutoFit/>
          </a:bodyPr>
          <a:lstStyle/>
          <a:p>
            <a:pPr algn="ct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non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a:p>
            <a:pPr algn="ct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D25527FD-60F0-41B7-911E-5A8DB7C88CC7}"/>
              </a:ext>
            </a:extLst>
          </p:cNvPr>
          <p:cNvSpPr/>
          <p:nvPr/>
        </p:nvSpPr>
        <p:spPr>
          <a:xfrm>
            <a:off x="6925330" y="4942720"/>
            <a:ext cx="4725884" cy="523220"/>
          </a:xfrm>
          <a:prstGeom prst="rect">
            <a:avLst/>
          </a:prstGeom>
          <a:solidFill>
            <a:schemeClr val="accent5">
              <a:lumMod val="20000"/>
              <a:lumOff val="80000"/>
            </a:schemeClr>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FontTx/>
              <a:buNone/>
              <a:tabLst>
                <a:tab pos="2743200" algn="ctr"/>
                <a:tab pos="5486400" algn="r"/>
              </a:tabLst>
            </a:pPr>
            <a:r>
              <a:rPr lang="pt-BR" altLang="vi-VN" sz="2800" dirty="0">
                <a:solidFill>
                  <a:srgbClr val="000000"/>
                </a:solidFill>
                <a:latin typeface="Times New Roman" panose="02020603050405020304" pitchFamily="18" charset="0"/>
                <a:ea typeface="SimSun"/>
                <a:cs typeface="Times New Roman" panose="02020603050405020304" pitchFamily="18" charset="0"/>
              </a:rPr>
              <a:t>Rung động, yêu mến</a:t>
            </a:r>
            <a:endParaRPr lang="vi-VN" altLang="vi-VN" sz="2800" dirty="0">
              <a:solidFill>
                <a:srgbClr val="000000"/>
              </a:solidFill>
              <a:latin typeface="Times New Roman" panose="02020603050405020304" pitchFamily="18" charset="0"/>
              <a:ea typeface="SimSun"/>
              <a:cs typeface="Times New Roman" panose="02020603050405020304" pitchFamily="18" charset="0"/>
            </a:endParaRPr>
          </a:p>
        </p:txBody>
      </p:sp>
      <p:sp>
        <p:nvSpPr>
          <p:cNvPr id="14" name="Arrow: Right 13">
            <a:extLst>
              <a:ext uri="{FF2B5EF4-FFF2-40B4-BE49-F238E27FC236}">
                <a16:creationId xmlns:a16="http://schemas.microsoft.com/office/drawing/2014/main" id="{3A3AE69E-764A-4973-AA32-70F79777B53A}"/>
              </a:ext>
            </a:extLst>
          </p:cNvPr>
          <p:cNvSpPr/>
          <p:nvPr/>
        </p:nvSpPr>
        <p:spPr>
          <a:xfrm rot="5400000">
            <a:off x="4184251" y="4574509"/>
            <a:ext cx="349787" cy="687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51809D8-4575-45B5-B4CC-E52B01089EFD}"/>
              </a:ext>
            </a:extLst>
          </p:cNvPr>
          <p:cNvSpPr txBox="1"/>
          <p:nvPr/>
        </p:nvSpPr>
        <p:spPr>
          <a:xfrm>
            <a:off x="3211662" y="5259552"/>
            <a:ext cx="2294967" cy="954107"/>
          </a:xfrm>
          <a:prstGeom prst="rect">
            <a:avLst/>
          </a:prstGeom>
          <a:solidFill>
            <a:schemeClr val="accent5">
              <a:lumMod val="20000"/>
              <a:lumOff val="80000"/>
            </a:schemeClr>
          </a:solid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Bâng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endParaRPr lang="en-US" sz="2800" dirty="0">
              <a:latin typeface="Times New Roman" panose="02020603050405020304" pitchFamily="18" charset="0"/>
              <a:cs typeface="Times New Roman" panose="02020603050405020304" pitchFamily="18" charset="0"/>
            </a:endParaRPr>
          </a:p>
        </p:txBody>
      </p:sp>
      <p:sp>
        <p:nvSpPr>
          <p:cNvPr id="16" name="Arrow: Right 15">
            <a:extLst>
              <a:ext uri="{FF2B5EF4-FFF2-40B4-BE49-F238E27FC236}">
                <a16:creationId xmlns:a16="http://schemas.microsoft.com/office/drawing/2014/main" id="{E33E716A-7E5A-447A-9D35-A9932268C04D}"/>
              </a:ext>
            </a:extLst>
          </p:cNvPr>
          <p:cNvSpPr/>
          <p:nvPr/>
        </p:nvSpPr>
        <p:spPr>
          <a:xfrm rot="5400000">
            <a:off x="9140171" y="4048905"/>
            <a:ext cx="274320" cy="1188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9B4C8A2-6C75-4E24-8F3F-81C017D714D2}"/>
              </a:ext>
            </a:extLst>
          </p:cNvPr>
          <p:cNvSpPr txBox="1"/>
          <p:nvPr/>
        </p:nvSpPr>
        <p:spPr>
          <a:xfrm>
            <a:off x="6976289" y="3280235"/>
            <a:ext cx="4725884" cy="954107"/>
          </a:xfrm>
          <a:prstGeom prst="rect">
            <a:avLst/>
          </a:prstGeom>
          <a:solidFill>
            <a:schemeClr val="accent4">
              <a:lumMod val="60000"/>
              <a:lumOff val="40000"/>
            </a:schemeClr>
          </a:solid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endParaRPr lang="en-US" sz="2800" dirty="0">
              <a:latin typeface="Times New Roman" panose="02020603050405020304" pitchFamily="18" charset="0"/>
              <a:cs typeface="Times New Roman" panose="02020603050405020304" pitchFamily="18" charset="0"/>
            </a:endParaRPr>
          </a:p>
        </p:txBody>
      </p:sp>
      <p:sp>
        <p:nvSpPr>
          <p:cNvPr id="18" name="Arrow: Right 17">
            <a:extLst>
              <a:ext uri="{FF2B5EF4-FFF2-40B4-BE49-F238E27FC236}">
                <a16:creationId xmlns:a16="http://schemas.microsoft.com/office/drawing/2014/main" id="{8721D387-E241-485F-B0A9-EAA83347A635}"/>
              </a:ext>
            </a:extLst>
          </p:cNvPr>
          <p:cNvSpPr/>
          <p:nvPr/>
        </p:nvSpPr>
        <p:spPr>
          <a:xfrm rot="5400000">
            <a:off x="9151112" y="2341709"/>
            <a:ext cx="274320" cy="1188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25BB677-FE1E-47FA-B49B-590747AE579D}"/>
              </a:ext>
            </a:extLst>
          </p:cNvPr>
          <p:cNvSpPr/>
          <p:nvPr/>
        </p:nvSpPr>
        <p:spPr>
          <a:xfrm rot="16200000">
            <a:off x="11077072" y="-785349"/>
            <a:ext cx="218176" cy="1975101"/>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8497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wipe(down)">
                                      <p:cBhvr>
                                        <p:cTn id="17" dur="500"/>
                                        <p:tgtEl>
                                          <p:spTgt spid="92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par>
                                <p:cTn id="42" presetID="22" presetClass="entr" presetSubtype="4" fill="hold" nodeType="withEffect">
                                  <p:stCondLst>
                                    <p:cond delay="0"/>
                                  </p:stCondLst>
                                  <p:childTnLst>
                                    <p:set>
                                      <p:cBhvr>
                                        <p:cTn id="43" dur="1" fill="hold">
                                          <p:stCondLst>
                                            <p:cond delay="0"/>
                                          </p:stCondLst>
                                        </p:cTn>
                                        <p:tgtEl>
                                          <p:spTgt spid="9220"/>
                                        </p:tgtEl>
                                        <p:attrNameLst>
                                          <p:attrName>style.visibility</p:attrName>
                                        </p:attrNameLst>
                                      </p:cBhvr>
                                      <p:to>
                                        <p:strVal val="visible"/>
                                      </p:to>
                                    </p:set>
                                    <p:animEffect transition="in" filter="wipe(down)">
                                      <p:cBhvr>
                                        <p:cTn id="44" dur="500"/>
                                        <p:tgtEl>
                                          <p:spTgt spid="92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p:bldP spid="12"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02794BB-EEFC-45F3-8BCE-FF498E5DE699}"/>
              </a:ext>
            </a:extLst>
          </p:cNvPr>
          <p:cNvPicPr>
            <a:picLocks noChangeAspect="1"/>
          </p:cNvPicPr>
          <p:nvPr/>
        </p:nvPicPr>
        <p:blipFill>
          <a:blip r:embed="rId2"/>
          <a:stretch>
            <a:fillRect/>
          </a:stretch>
        </p:blipFill>
        <p:spPr>
          <a:xfrm>
            <a:off x="228599" y="371475"/>
            <a:ext cx="5181600" cy="6115050"/>
          </a:xfrm>
          <a:prstGeom prst="rect">
            <a:avLst/>
          </a:prstGeom>
          <a:noFill/>
          <a:ln w="9525">
            <a:noFill/>
          </a:ln>
        </p:spPr>
      </p:pic>
      <p:sp>
        <p:nvSpPr>
          <p:cNvPr id="5" name="Rectangle 4">
            <a:extLst>
              <a:ext uri="{FF2B5EF4-FFF2-40B4-BE49-F238E27FC236}">
                <a16:creationId xmlns:a16="http://schemas.microsoft.com/office/drawing/2014/main" id="{0EDF413B-6023-409C-964F-B675C3C94585}"/>
              </a:ext>
            </a:extLst>
          </p:cNvPr>
          <p:cNvSpPr/>
          <p:nvPr/>
        </p:nvSpPr>
        <p:spPr>
          <a:xfrm>
            <a:off x="5410199" y="371475"/>
            <a:ext cx="6568440" cy="15696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en-US" altLang="vi-VN" b="1" dirty="0">
                <a:solidFill>
                  <a:srgbClr val="C00000"/>
                </a:solidFill>
                <a:latin typeface="Times New Roman" panose="02020603050405020304" pitchFamily="18" charset="0"/>
                <a:ea typeface="SimSun"/>
                <a:cs typeface="Times New Roman" panose="02020603050405020304" pitchFamily="18" charset="0"/>
              </a:rPr>
              <a:t>Qua tác phẩm “Chiếc lá cuối cùng”, nhà văn Mỹ O. Henry muốn gửi gắm điều gì?</a:t>
            </a:r>
            <a:endParaRPr lang="vi-VN" altLang="vi-VN" sz="4800" b="1" dirty="0">
              <a:solidFill>
                <a:srgbClr val="000000"/>
              </a:solidFill>
              <a:latin typeface="Times New Roman" panose="02020603050405020304" pitchFamily="18" charset="0"/>
              <a:ea typeface="SimSun"/>
              <a:cs typeface="Times New Roman" panose="02020603050405020304" pitchFamily="18" charset="0"/>
            </a:endParaRPr>
          </a:p>
        </p:txBody>
      </p:sp>
      <p:sp>
        <p:nvSpPr>
          <p:cNvPr id="7" name="TextBox 6">
            <a:extLst>
              <a:ext uri="{FF2B5EF4-FFF2-40B4-BE49-F238E27FC236}">
                <a16:creationId xmlns:a16="http://schemas.microsoft.com/office/drawing/2014/main" id="{A104152E-89DA-4756-82E0-5E2751984C11}"/>
              </a:ext>
            </a:extLst>
          </p:cNvPr>
          <p:cNvSpPr txBox="1"/>
          <p:nvPr/>
        </p:nvSpPr>
        <p:spPr>
          <a:xfrm>
            <a:off x="5410199" y="2370296"/>
            <a:ext cx="6568440" cy="3046988"/>
          </a:xfrm>
          <a:prstGeom prst="rect">
            <a:avLst/>
          </a:prstGeom>
          <a:noFill/>
        </p:spPr>
        <p:txBody>
          <a:bodyPr wrap="square">
            <a:spAutoFit/>
          </a:bodyPr>
          <a:lstStyle/>
          <a:p>
            <a:pPr algn="just"/>
            <a:r>
              <a:rPr lang="vi-VN" sz="3200" b="0" i="0" dirty="0">
                <a:effectLst/>
                <a:latin typeface="+mj-lt"/>
              </a:rPr>
              <a:t>Điều O Hen-ri muốn gửi gắm qua tác phẩm </a:t>
            </a:r>
            <a:r>
              <a:rPr lang="vi-VN" sz="3200" b="1" i="1" dirty="0">
                <a:effectLst/>
                <a:latin typeface="+mj-lt"/>
              </a:rPr>
              <a:t>Chiếc lá cuối cùng</a:t>
            </a:r>
            <a:r>
              <a:rPr lang="vi-VN" sz="3200" b="0" i="0" dirty="0">
                <a:effectLst/>
                <a:latin typeface="+mj-lt"/>
              </a:rPr>
              <a:t> là:</a:t>
            </a:r>
          </a:p>
          <a:p>
            <a:pPr algn="just"/>
            <a:r>
              <a:rPr lang="vi-VN" sz="3200" b="0" i="0" dirty="0">
                <a:effectLst/>
                <a:latin typeface="+mj-lt"/>
              </a:rPr>
              <a:t>- Tình yêu thương cao cả giữa những con người nghèo khổ</a:t>
            </a:r>
          </a:p>
          <a:p>
            <a:pPr algn="just"/>
            <a:r>
              <a:rPr lang="vi-VN" sz="3200" b="0" i="0" dirty="0">
                <a:effectLst/>
                <a:latin typeface="+mj-lt"/>
              </a:rPr>
              <a:t>- Nghệ thuật chân chính nhất là nghệ thuật vị cuộc sống con người</a:t>
            </a:r>
          </a:p>
        </p:txBody>
      </p:sp>
      <p:cxnSp>
        <p:nvCxnSpPr>
          <p:cNvPr id="9" name="Straight Connector 8">
            <a:extLst>
              <a:ext uri="{FF2B5EF4-FFF2-40B4-BE49-F238E27FC236}">
                <a16:creationId xmlns:a16="http://schemas.microsoft.com/office/drawing/2014/main" id="{2E0ABB70-848A-4BCB-ACB7-20DDDBF8BFEA}"/>
              </a:ext>
            </a:extLst>
          </p:cNvPr>
          <p:cNvCxnSpPr/>
          <p:nvPr/>
        </p:nvCxnSpPr>
        <p:spPr>
          <a:xfrm>
            <a:off x="6553199" y="5745480"/>
            <a:ext cx="4511041" cy="0"/>
          </a:xfrm>
          <a:prstGeom prst="line">
            <a:avLst/>
          </a:prstGeom>
          <a:ln w="381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ADA6CC-887A-411D-A136-0C84A29D5780}"/>
              </a:ext>
            </a:extLst>
          </p:cNvPr>
          <p:cNvSpPr/>
          <p:nvPr/>
        </p:nvSpPr>
        <p:spPr>
          <a:xfrm rot="16200000">
            <a:off x="11095361" y="5389886"/>
            <a:ext cx="218176" cy="1975101"/>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4625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3FF2DB-439C-4DD9-BE62-3D7C2676AED8}"/>
              </a:ext>
            </a:extLst>
          </p:cNvPr>
          <p:cNvSpPr/>
          <p:nvPr/>
        </p:nvSpPr>
        <p:spPr>
          <a:xfrm>
            <a:off x="509270" y="231797"/>
            <a:ext cx="11682730"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ts val="600"/>
              </a:spcBef>
              <a:spcAft>
                <a:spcPts val="600"/>
              </a:spcAft>
              <a:buFontTx/>
              <a:buNone/>
              <a:tabLst>
                <a:tab pos="2743200" algn="ctr"/>
                <a:tab pos="5486400" algn="r"/>
              </a:tabLst>
            </a:pPr>
            <a:r>
              <a:rPr lang="en-US" altLang="vi-VN" b="1" i="1" dirty="0">
                <a:solidFill>
                  <a:srgbClr val="030BA1"/>
                </a:solidFill>
                <a:latin typeface="Times New Roman" panose="02020603050405020304" pitchFamily="18" charset="0"/>
                <a:ea typeface="SimSun"/>
                <a:cs typeface="Times New Roman" panose="02020603050405020304" pitchFamily="18" charset="0"/>
              </a:rPr>
              <a:t>1. Nội dung phản ánh của </a:t>
            </a:r>
            <a:r>
              <a:rPr lang="en-US" altLang="vi-VN" b="1" i="1" dirty="0" err="1">
                <a:solidFill>
                  <a:srgbClr val="030BA1"/>
                </a:solidFill>
                <a:latin typeface="Times New Roman" panose="02020603050405020304" pitchFamily="18" charset="0"/>
                <a:ea typeface="SimSun"/>
                <a:cs typeface="Times New Roman" panose="02020603050405020304" pitchFamily="18" charset="0"/>
              </a:rPr>
              <a:t>văn</a:t>
            </a:r>
            <a:r>
              <a:rPr lang="en-US" altLang="vi-VN" b="1" i="1" dirty="0">
                <a:solidFill>
                  <a:srgbClr val="030BA1"/>
                </a:solidFill>
                <a:latin typeface="Times New Roman" panose="02020603050405020304" pitchFamily="18" charset="0"/>
                <a:ea typeface="SimSun"/>
                <a:cs typeface="Times New Roman" panose="02020603050405020304" pitchFamily="18" charset="0"/>
              </a:rPr>
              <a:t> </a:t>
            </a:r>
            <a:r>
              <a:rPr lang="en-US" altLang="vi-VN" b="1" i="1" dirty="0" err="1">
                <a:solidFill>
                  <a:srgbClr val="030BA1"/>
                </a:solidFill>
                <a:latin typeface="Times New Roman" panose="02020603050405020304" pitchFamily="18" charset="0"/>
                <a:ea typeface="SimSun"/>
                <a:cs typeface="Times New Roman" panose="02020603050405020304" pitchFamily="18" charset="0"/>
              </a:rPr>
              <a:t>nghệ</a:t>
            </a:r>
            <a:endParaRPr lang="en-US" altLang="vi-VN" b="1" i="1" dirty="0">
              <a:solidFill>
                <a:srgbClr val="030BA1"/>
              </a:solidFill>
              <a:latin typeface="Times New Roman" panose="02020603050405020304" pitchFamily="18" charset="0"/>
              <a:ea typeface="SimSun"/>
              <a:cs typeface="Times New Roman" panose="02020603050405020304" pitchFamily="18" charset="0"/>
            </a:endParaRPr>
          </a:p>
        </p:txBody>
      </p:sp>
      <p:sp>
        <p:nvSpPr>
          <p:cNvPr id="5" name="Rectangle 4">
            <a:extLst>
              <a:ext uri="{FF2B5EF4-FFF2-40B4-BE49-F238E27FC236}">
                <a16:creationId xmlns:a16="http://schemas.microsoft.com/office/drawing/2014/main" id="{BAA23B40-A1AE-449A-B32E-336D1BAEC9D6}"/>
              </a:ext>
            </a:extLst>
          </p:cNvPr>
          <p:cNvSpPr/>
          <p:nvPr/>
        </p:nvSpPr>
        <p:spPr>
          <a:xfrm>
            <a:off x="4834601" y="1326235"/>
            <a:ext cx="6812280" cy="954107"/>
          </a:xfrm>
          <a:prstGeom prst="rect">
            <a:avLst/>
          </a:prstGeom>
          <a:solidFill>
            <a:schemeClr val="accent4">
              <a:lumMod val="20000"/>
              <a:lumOff val="80000"/>
            </a:schemeClr>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8100" indent="0" algn="just" eaLnBrk="1" hangingPunct="1">
              <a:spcBef>
                <a:spcPct val="0"/>
              </a:spcBef>
              <a:buFontTx/>
              <a:buNone/>
            </a:pPr>
            <a:r>
              <a:rPr lang="nl-NL" altLang="vi-VN" sz="2800" dirty="0">
                <a:solidFill>
                  <a:srgbClr val="000000"/>
                </a:solidFill>
                <a:latin typeface="Times New Roman" panose="02020603050405020304" pitchFamily="18" charset="0"/>
                <a:ea typeface="SimSun"/>
                <a:cs typeface="Times New Roman" panose="02020603050405020304" pitchFamily="18" charset="0"/>
              </a:rPr>
              <a:t>- Lời gửi của văn nghệ là không những bài học luân lí…</a:t>
            </a:r>
            <a:endParaRPr lang="vi-VN" altLang="vi-VN" sz="2800" dirty="0">
              <a:solidFill>
                <a:srgbClr val="000000"/>
              </a:solidFill>
              <a:latin typeface="Times New Roman" panose="02020603050405020304" pitchFamily="18" charset="0"/>
              <a:ea typeface="SimSun"/>
              <a:cs typeface="Times New Roman" panose="02020603050405020304" pitchFamily="18" charset="0"/>
            </a:endParaRPr>
          </a:p>
        </p:txBody>
      </p:sp>
      <p:sp>
        <p:nvSpPr>
          <p:cNvPr id="6" name="TextBox 5">
            <a:extLst>
              <a:ext uri="{FF2B5EF4-FFF2-40B4-BE49-F238E27FC236}">
                <a16:creationId xmlns:a16="http://schemas.microsoft.com/office/drawing/2014/main" id="{39C08E23-C958-4CED-A3BC-F4914F389183}"/>
              </a:ext>
            </a:extLst>
          </p:cNvPr>
          <p:cNvSpPr txBox="1"/>
          <p:nvPr/>
        </p:nvSpPr>
        <p:spPr>
          <a:xfrm>
            <a:off x="784235" y="3515376"/>
            <a:ext cx="3411511"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gửi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endParaRPr lang="en-US" sz="2800" b="1" dirty="0">
              <a:latin typeface="Times New Roman" panose="02020603050405020304" pitchFamily="18" charset="0"/>
              <a:cs typeface="Times New Roman" panose="02020603050405020304" pitchFamily="18" charset="0"/>
            </a:endParaRPr>
          </a:p>
        </p:txBody>
      </p:sp>
      <p:pic>
        <p:nvPicPr>
          <p:cNvPr id="11266" name="Picture 2" descr="Tiếng nói của văn nghệ - Nguyễn Đình Thi">
            <a:extLst>
              <a:ext uri="{FF2B5EF4-FFF2-40B4-BE49-F238E27FC236}">
                <a16:creationId xmlns:a16="http://schemas.microsoft.com/office/drawing/2014/main" id="{9725F5EF-D1CB-44A2-9A77-09F2D1009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81" y="1280808"/>
            <a:ext cx="4689220" cy="245849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6FCA25C-A6DB-4C91-9626-DDE46D9FD610}"/>
              </a:ext>
            </a:extLst>
          </p:cNvPr>
          <p:cNvSpPr/>
          <p:nvPr/>
        </p:nvSpPr>
        <p:spPr>
          <a:xfrm>
            <a:off x="4834601" y="2595082"/>
            <a:ext cx="6812280" cy="1384995"/>
          </a:xfrm>
          <a:prstGeom prst="rect">
            <a:avLst/>
          </a:prstGeom>
          <a:solidFill>
            <a:schemeClr val="accent5">
              <a:lumMod val="20000"/>
              <a:lumOff val="80000"/>
            </a:schemeClr>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8100" indent="0" algn="just" eaLnBrk="1" hangingPunct="1">
              <a:spcBef>
                <a:spcPct val="0"/>
              </a:spcBef>
              <a:buFontTx/>
              <a:buNone/>
            </a:pPr>
            <a:r>
              <a:rPr lang="nl-NL" altLang="vi-VN" sz="2800" dirty="0">
                <a:solidFill>
                  <a:srgbClr val="000000"/>
                </a:solidFill>
                <a:latin typeface="Times New Roman" panose="02020603050405020304" pitchFamily="18" charset="0"/>
                <a:ea typeface="SimSun"/>
                <a:cs typeface="Times New Roman" panose="02020603050405020304" pitchFamily="18" charset="0"/>
              </a:rPr>
              <a:t>- Lời gửi của văn nghệ phức tạp, phong phú và sâu sắc hơn…đó là những vui buồn, yêu ghét ….</a:t>
            </a:r>
            <a:endParaRPr lang="vi-VN" alt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Arrow: Down 6">
            <a:extLst>
              <a:ext uri="{FF2B5EF4-FFF2-40B4-BE49-F238E27FC236}">
                <a16:creationId xmlns:a16="http://schemas.microsoft.com/office/drawing/2014/main" id="{D7C06160-A813-4518-B114-3D357616F62A}"/>
              </a:ext>
            </a:extLst>
          </p:cNvPr>
          <p:cNvSpPr/>
          <p:nvPr/>
        </p:nvSpPr>
        <p:spPr>
          <a:xfrm>
            <a:off x="7128221" y="4102274"/>
            <a:ext cx="2225040" cy="42672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0A01D1-E4F9-44C8-B387-E8100D6F5385}"/>
              </a:ext>
            </a:extLst>
          </p:cNvPr>
          <p:cNvSpPr/>
          <p:nvPr/>
        </p:nvSpPr>
        <p:spPr>
          <a:xfrm>
            <a:off x="4834601" y="4651191"/>
            <a:ext cx="6812280" cy="1077218"/>
          </a:xfrm>
          <a:prstGeom prst="rect">
            <a:avLst/>
          </a:prstGeom>
          <a:gradFill flip="none" rotWithShape="1">
            <a:gsLst>
              <a:gs pos="0">
                <a:schemeClr val="accent6">
                  <a:lumMod val="40000"/>
                  <a:lumOff val="60000"/>
                  <a:shade val="30000"/>
                  <a:satMod val="115000"/>
                </a:schemeClr>
              </a:gs>
              <a:gs pos="0">
                <a:schemeClr val="accent6">
                  <a:lumMod val="40000"/>
                  <a:lumOff val="60000"/>
                  <a:shade val="67500"/>
                  <a:satMod val="115000"/>
                </a:schemeClr>
              </a:gs>
              <a:gs pos="48000">
                <a:schemeClr val="accent6">
                  <a:lumMod val="40000"/>
                  <a:lumOff val="60000"/>
                  <a:shade val="100000"/>
                  <a:satMod val="115000"/>
                </a:schemeClr>
              </a:gs>
            </a:gsLst>
            <a:lin ang="10800000" scaled="1"/>
            <a:tileRect/>
          </a:gra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nl-NL" altLang="vi-VN" b="1" i="1" dirty="0">
                <a:solidFill>
                  <a:srgbClr val="FF0000"/>
                </a:solidFill>
                <a:latin typeface="Times New Roman" panose="02020603050405020304" pitchFamily="18" charset="0"/>
                <a:ea typeface="SimSun"/>
                <a:cs typeface="Times New Roman" panose="02020603050405020304" pitchFamily="18" charset="0"/>
              </a:rPr>
              <a:t>Khiến ta rung động ngỡ ngàng để rồi thay đổi “mắt ta nhìn, óc ta nghĩ”...</a:t>
            </a:r>
            <a:endParaRPr lang="vi-VN" altLang="vi-VN" b="1" i="1" dirty="0">
              <a:solidFill>
                <a:srgbClr val="FF0000"/>
              </a:solidFill>
              <a:latin typeface="Times New Roman" panose="02020603050405020304" pitchFamily="18" charset="0"/>
              <a:ea typeface="SimSun"/>
              <a:cs typeface="Times New Roman" panose="02020603050405020304" pitchFamily="18" charset="0"/>
            </a:endParaRPr>
          </a:p>
        </p:txBody>
      </p:sp>
      <p:pic>
        <p:nvPicPr>
          <p:cNvPr id="11268" name="Picture 4" descr="Thẻ bạo lực gia đình - Bí Mật Wiki">
            <a:extLst>
              <a:ext uri="{FF2B5EF4-FFF2-40B4-BE49-F238E27FC236}">
                <a16:creationId xmlns:a16="http://schemas.microsoft.com/office/drawing/2014/main" id="{36BDD4C1-0098-4DE6-BB58-2053C22DC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19" y="4038596"/>
            <a:ext cx="4046220" cy="206962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94F840B-14E1-458A-8E7F-0CDE21359A0A}"/>
              </a:ext>
            </a:extLst>
          </p:cNvPr>
          <p:cNvSpPr/>
          <p:nvPr/>
        </p:nvSpPr>
        <p:spPr>
          <a:xfrm>
            <a:off x="509270" y="6053950"/>
            <a:ext cx="11632882" cy="55399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nl-NL" altLang="vi-VN" sz="3000" b="1" dirty="0">
                <a:solidFill>
                  <a:srgbClr val="002060"/>
                </a:solidFill>
                <a:latin typeface="Times New Roman" panose="02020603050405020304" pitchFamily="18" charset="0"/>
                <a:ea typeface="SimSun"/>
                <a:cs typeface="Times New Roman" panose="02020603050405020304" pitchFamily="18" charset="0"/>
              </a:rPr>
              <a:t>=&gt; Cách lập luận chặt chẽ, kết hợp với những dẫn chứng sinh động.</a:t>
            </a:r>
            <a:endParaRPr lang="vi-VN" altLang="vi-VN" sz="3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653B0984-4B13-460F-9AC1-FAEC09ECB3A8}"/>
              </a:ext>
            </a:extLst>
          </p:cNvPr>
          <p:cNvSpPr/>
          <p:nvPr/>
        </p:nvSpPr>
        <p:spPr>
          <a:xfrm rot="16200000">
            <a:off x="11095361" y="-668993"/>
            <a:ext cx="218176" cy="1975101"/>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06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wheel(1)">
                                      <p:cBhvr>
                                        <p:cTn id="10" dur="2000"/>
                                        <p:tgtEl>
                                          <p:spTgt spid="11266"/>
                                        </p:tgtEl>
                                      </p:cBhvr>
                                    </p:animEffect>
                                  </p:childTnLst>
                                </p:cTn>
                              </p:par>
                              <p:par>
                                <p:cTn id="11" presetID="21" presetClass="entr" presetSubtype="1"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wheel(1)">
                                      <p:cBhvr>
                                        <p:cTn id="13" dur="2000"/>
                                        <p:tgtEl>
                                          <p:spTgt spid="1126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7" grpId="0" animBg="1"/>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7036468" y="2927042"/>
            <a:ext cx="41068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sz="2800" b="1" i="1" dirty="0" err="1">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Lão</a:t>
            </a:r>
            <a:r>
              <a:rPr lang="en-US" sz="2800" b="1" i="1" dirty="0">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Hạc</a:t>
            </a:r>
            <a:endParaRPr lang="en-US" sz="2800" b="1" i="1" dirty="0">
              <a:solidFill>
                <a:srgbClr val="660033"/>
              </a:solidFill>
              <a:latin typeface="Times New Roman" panose="02020603050405020304" pitchFamily="18" charset="0"/>
              <a:cs typeface="Times New Roman" panose="02020603050405020304" pitchFamily="18" charset="0"/>
            </a:endParaRPr>
          </a:p>
        </p:txBody>
      </p:sp>
      <p:sp>
        <p:nvSpPr>
          <p:cNvPr id="16" name="Text Box 10"/>
          <p:cNvSpPr txBox="1">
            <a:spLocks noChangeArrowheads="1"/>
          </p:cNvSpPr>
          <p:nvPr/>
        </p:nvSpPr>
        <p:spPr bwMode="auto">
          <a:xfrm>
            <a:off x="7265241" y="6206486"/>
            <a:ext cx="388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sz="2800" b="1" i="1" dirty="0" err="1">
                <a:solidFill>
                  <a:srgbClr val="660033"/>
                </a:solidFill>
                <a:latin typeface="Times New Roman" panose="02020603050405020304" pitchFamily="18" charset="0"/>
                <a:cs typeface="Times New Roman" panose="02020603050405020304" pitchFamily="18" charset="0"/>
              </a:rPr>
              <a:t>Cô</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bé</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bán</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diêm</a:t>
            </a:r>
            <a:r>
              <a:rPr lang="en-US" sz="2800" b="1" i="1" dirty="0">
                <a:solidFill>
                  <a:srgbClr val="660033"/>
                </a:solidFill>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507481" y="3642674"/>
            <a:ext cx="5135877"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396240"/>
            <a:ext cx="5419656" cy="2563813"/>
          </a:xfrm>
          <a:prstGeom prst="rect">
            <a:avLst/>
          </a:prstGeom>
        </p:spPr>
      </p:pic>
      <p:sp>
        <p:nvSpPr>
          <p:cNvPr id="15" name="Text Box 10"/>
          <p:cNvSpPr txBox="1">
            <a:spLocks noChangeArrowheads="1"/>
          </p:cNvSpPr>
          <p:nvPr/>
        </p:nvSpPr>
        <p:spPr bwMode="auto">
          <a:xfrm>
            <a:off x="1109629" y="2969578"/>
            <a:ext cx="4419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sz="2800" b="1" i="1" dirty="0" err="1">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Chị</a:t>
            </a:r>
            <a:r>
              <a:rPr lang="en-US" sz="2800" b="1" i="1" dirty="0">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660033"/>
                </a:solidFill>
                <a:latin typeface="Times New Roman" panose="02020603050405020304" pitchFamily="18" charset="0"/>
                <a:cs typeface="Times New Roman" panose="02020603050405020304" pitchFamily="18" charset="0"/>
                <a:sym typeface="Wingdings" panose="05000000000000000000" pitchFamily="2" charset="2"/>
              </a:rPr>
              <a:t>Dậu</a:t>
            </a:r>
            <a:r>
              <a:rPr lang="en-US" sz="2800" b="1"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800" b="1" i="1" dirty="0">
              <a:solidFill>
                <a:srgbClr val="660033"/>
              </a:solidFill>
              <a:latin typeface="Times New Roman" panose="02020603050405020304" pitchFamily="18" charset="0"/>
              <a:cs typeface="Times New Roman" panose="02020603050405020304" pitchFamily="18" charset="0"/>
              <a:sym typeface="Wingdings" panose="05000000000000000000" pitchFamily="2" charset="2"/>
            </a:endParaRPr>
          </a:p>
          <a:p>
            <a:pPr algn="ctr" eaLnBrk="1" fontAlgn="base" hangingPunct="1">
              <a:spcBef>
                <a:spcPct val="50000"/>
              </a:spcBef>
              <a:spcAft>
                <a:spcPct val="0"/>
              </a:spcAft>
            </a:pPr>
            <a:endParaRPr lang="en-US" sz="2800" b="1" i="1" dirty="0">
              <a:solidFill>
                <a:srgbClr val="660033"/>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479" y="406501"/>
            <a:ext cx="5135879" cy="2563813"/>
          </a:xfrm>
          <a:prstGeom prst="rect">
            <a:avLst/>
          </a:prstGeom>
        </p:spPr>
      </p:pic>
      <p:sp>
        <p:nvSpPr>
          <p:cNvPr id="20" name="Text Box 10"/>
          <p:cNvSpPr txBox="1">
            <a:spLocks noChangeArrowheads="1"/>
          </p:cNvSpPr>
          <p:nvPr/>
        </p:nvSpPr>
        <p:spPr bwMode="auto">
          <a:xfrm>
            <a:off x="1109629" y="6206486"/>
            <a:ext cx="4093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sz="2800" b="1" i="1" dirty="0" err="1">
                <a:solidFill>
                  <a:srgbClr val="660033"/>
                </a:solidFill>
                <a:latin typeface="Times New Roman" panose="02020603050405020304" pitchFamily="18" charset="0"/>
                <a:cs typeface="Times New Roman" panose="02020603050405020304" pitchFamily="18" charset="0"/>
              </a:rPr>
              <a:t>Chiếc</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lá</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cuối</a:t>
            </a:r>
            <a:r>
              <a:rPr lang="en-US" sz="2800" b="1" i="1" dirty="0">
                <a:solidFill>
                  <a:srgbClr val="660033"/>
                </a:solidFill>
                <a:latin typeface="Times New Roman" panose="02020603050405020304" pitchFamily="18" charset="0"/>
                <a:cs typeface="Times New Roman" panose="02020603050405020304" pitchFamily="18" charset="0"/>
              </a:rPr>
              <a:t> </a:t>
            </a:r>
            <a:r>
              <a:rPr lang="en-US" sz="2800" b="1" i="1" dirty="0" err="1">
                <a:solidFill>
                  <a:srgbClr val="660033"/>
                </a:solidFill>
                <a:latin typeface="Times New Roman" panose="02020603050405020304" pitchFamily="18" charset="0"/>
                <a:cs typeface="Times New Roman" panose="02020603050405020304" pitchFamily="18" charset="0"/>
              </a:rPr>
              <a:t>cùng</a:t>
            </a:r>
            <a:endParaRPr lang="en-US" sz="2800" b="1" i="1" dirty="0">
              <a:solidFill>
                <a:srgbClr val="660033"/>
              </a:solidFill>
              <a:latin typeface="Times New Roman" panose="02020603050405020304" pitchFamily="18" charset="0"/>
              <a:cs typeface="Times New Roman" panose="02020603050405020304" pitchFamily="18" charset="0"/>
            </a:endParaRPr>
          </a:p>
        </p:txBody>
      </p:sp>
      <p:pic>
        <p:nvPicPr>
          <p:cNvPr id="10" name="Picture 2">
            <a:extLst>
              <a:ext uri="{FF2B5EF4-FFF2-40B4-BE49-F238E27FC236}">
                <a16:creationId xmlns:a16="http://schemas.microsoft.com/office/drawing/2014/main" id="{8DAC0ACB-5E49-4F7E-BCD2-AE2A38E7A711}"/>
              </a:ext>
            </a:extLst>
          </p:cNvPr>
          <p:cNvPicPr>
            <a:picLocks noChangeAspect="1"/>
          </p:cNvPicPr>
          <p:nvPr/>
        </p:nvPicPr>
        <p:blipFill>
          <a:blip r:embed="rId5"/>
          <a:stretch>
            <a:fillRect/>
          </a:stretch>
        </p:blipFill>
        <p:spPr>
          <a:xfrm>
            <a:off x="609601" y="3712723"/>
            <a:ext cx="5659053" cy="2563812"/>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2" name="Picture 14" descr="Hình nền hoa Sen đẹp nhất">
            <a:extLst>
              <a:ext uri="{FF2B5EF4-FFF2-40B4-BE49-F238E27FC236}">
                <a16:creationId xmlns:a16="http://schemas.microsoft.com/office/drawing/2014/main" id="{E197D929-D541-44C5-B095-FE6DE49BB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B1E1A4-AB48-4EEA-ACFF-E0333BB85146}"/>
              </a:ext>
            </a:extLst>
          </p:cNvPr>
          <p:cNvSpPr/>
          <p:nvPr/>
        </p:nvSpPr>
        <p:spPr>
          <a:xfrm>
            <a:off x="265430" y="176628"/>
            <a:ext cx="11362690" cy="6463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tabLst>
                <a:tab pos="2743200" algn="ctr"/>
                <a:tab pos="5486400" algn="r"/>
              </a:tabLst>
            </a:pPr>
            <a:r>
              <a:rPr lang="en-US" altLang="vi-VN" sz="3600" b="1" i="1" dirty="0">
                <a:solidFill>
                  <a:srgbClr val="030BA1"/>
                </a:solidFill>
                <a:latin typeface="Times New Roman" panose="02020603050405020304" pitchFamily="18" charset="0"/>
                <a:ea typeface="SimSun"/>
                <a:cs typeface="Times New Roman" panose="02020603050405020304" pitchFamily="18" charset="0"/>
              </a:rPr>
              <a:t>2. Sự cần thiết của văn nghệ đối với đời sống con </a:t>
            </a:r>
            <a:r>
              <a:rPr lang="en-US" altLang="vi-VN" sz="3600" b="1" i="1" dirty="0" err="1">
                <a:solidFill>
                  <a:srgbClr val="030BA1"/>
                </a:solidFill>
                <a:latin typeface="Times New Roman" panose="02020603050405020304" pitchFamily="18" charset="0"/>
                <a:ea typeface="SimSun"/>
                <a:cs typeface="Times New Roman" panose="02020603050405020304" pitchFamily="18" charset="0"/>
              </a:rPr>
              <a:t>người</a:t>
            </a:r>
            <a:endParaRPr lang="en-US" altLang="vi-VN" sz="3600" b="1" i="1" dirty="0">
              <a:solidFill>
                <a:srgbClr val="030BA1"/>
              </a:solidFill>
              <a:latin typeface="Times New Roman" panose="02020603050405020304" pitchFamily="18" charset="0"/>
              <a:ea typeface="SimSun"/>
              <a:cs typeface="Times New Roman" panose="02020603050405020304" pitchFamily="18" charset="0"/>
            </a:endParaRPr>
          </a:p>
        </p:txBody>
      </p:sp>
      <p:sp>
        <p:nvSpPr>
          <p:cNvPr id="6" name="Rectangle: Rounded Corners 5">
            <a:extLst>
              <a:ext uri="{FF2B5EF4-FFF2-40B4-BE49-F238E27FC236}">
                <a16:creationId xmlns:a16="http://schemas.microsoft.com/office/drawing/2014/main" id="{5EF4703A-FBF2-4423-87C8-17A7FADE18EE}"/>
              </a:ext>
            </a:extLst>
          </p:cNvPr>
          <p:cNvSpPr/>
          <p:nvPr/>
        </p:nvSpPr>
        <p:spPr>
          <a:xfrm>
            <a:off x="4739640" y="1127760"/>
            <a:ext cx="2621280" cy="79248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Luận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cứ</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D48B21A1-F0FF-4A4D-BAC9-B4D3C107E85B}"/>
              </a:ext>
            </a:extLst>
          </p:cNvPr>
          <p:cNvSpPr/>
          <p:nvPr/>
        </p:nvSpPr>
        <p:spPr>
          <a:xfrm>
            <a:off x="518160" y="2804160"/>
            <a:ext cx="3520440" cy="2225040"/>
          </a:xfrm>
          <a:prstGeom prst="roundRect">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nói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tâm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hồn</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5AFD4CD4-8F5C-4221-B03D-3E08D6A34D79}"/>
              </a:ext>
            </a:extLst>
          </p:cNvPr>
          <p:cNvSpPr/>
          <p:nvPr/>
        </p:nvSpPr>
        <p:spPr>
          <a:xfrm>
            <a:off x="4312920" y="2758441"/>
            <a:ext cx="3520440" cy="2225040"/>
          </a:xfrm>
          <a:prstGeom prst="round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nói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cảm</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E033801-DAF1-4A38-BD91-60C073F098A8}"/>
              </a:ext>
            </a:extLst>
          </p:cNvPr>
          <p:cNvSpPr/>
          <p:nvPr/>
        </p:nvSpPr>
        <p:spPr>
          <a:xfrm>
            <a:off x="8107680" y="2804160"/>
            <a:ext cx="3520440" cy="2225040"/>
          </a:xfrm>
          <a:prstGeom prst="roundRect">
            <a:avLst/>
          </a:prstGeom>
          <a:solidFill>
            <a:srgbClr val="FFFF00"/>
          </a:solidFill>
          <a:ln>
            <a:solidFill>
              <a:schemeClr val="accent6">
                <a:lumMod val="40000"/>
                <a:lumOff val="60000"/>
              </a:schemeClr>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nói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tư</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tưởng</a:t>
            </a:r>
            <a:endParaRPr lang="en-US" sz="3200" b="1" dirty="0">
              <a:solidFill>
                <a:srgbClr val="00206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708E3281-A2D4-4548-8AF7-A261AE1F69F6}"/>
              </a:ext>
            </a:extLst>
          </p:cNvPr>
          <p:cNvCxnSpPr>
            <a:endCxn id="7" idx="0"/>
          </p:cNvCxnSpPr>
          <p:nvPr/>
        </p:nvCxnSpPr>
        <p:spPr>
          <a:xfrm flipH="1">
            <a:off x="2278380" y="1920240"/>
            <a:ext cx="3893820" cy="8839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EBA457-FC39-4E2C-889E-5C45D7061E78}"/>
              </a:ext>
            </a:extLst>
          </p:cNvPr>
          <p:cNvCxnSpPr>
            <a:endCxn id="8" idx="0"/>
          </p:cNvCxnSpPr>
          <p:nvPr/>
        </p:nvCxnSpPr>
        <p:spPr>
          <a:xfrm flipH="1">
            <a:off x="6073140" y="1920240"/>
            <a:ext cx="99060" cy="838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7BB69EC-A762-47FC-B80B-C736EC44F7B9}"/>
              </a:ext>
            </a:extLst>
          </p:cNvPr>
          <p:cNvCxnSpPr>
            <a:endCxn id="9" idx="0"/>
          </p:cNvCxnSpPr>
          <p:nvPr/>
        </p:nvCxnSpPr>
        <p:spPr>
          <a:xfrm>
            <a:off x="6172200" y="1920240"/>
            <a:ext cx="3695700" cy="8839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AutoShape 4" descr="Hình ảnh hoa sen đang nở đẹp file PNG">
            <a:extLst>
              <a:ext uri="{FF2B5EF4-FFF2-40B4-BE49-F238E27FC236}">
                <a16:creationId xmlns:a16="http://schemas.microsoft.com/office/drawing/2014/main" id="{F0A37FA3-F41F-4D94-A796-0F82AD6AFC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8" descr="Hình ảnh hoa sen thủy mặc file PNG">
            <a:extLst>
              <a:ext uri="{FF2B5EF4-FFF2-40B4-BE49-F238E27FC236}">
                <a16:creationId xmlns:a16="http://schemas.microsoft.com/office/drawing/2014/main" id="{A23EE161-3EC4-457C-B807-BF8FC9721D7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0" descr="Hình ảnh hoa sen thủy mặc file PNG">
            <a:extLst>
              <a:ext uri="{FF2B5EF4-FFF2-40B4-BE49-F238E27FC236}">
                <a16:creationId xmlns:a16="http://schemas.microsoft.com/office/drawing/2014/main" id="{91041377-5E5D-45F2-AA74-3372D5DB1D8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547622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89A61F-D8EA-417A-89CF-5CFAD7CD5697}"/>
              </a:ext>
            </a:extLst>
          </p:cNvPr>
          <p:cNvSpPr/>
          <p:nvPr/>
        </p:nvSpPr>
        <p:spPr>
          <a:xfrm>
            <a:off x="291147" y="224473"/>
            <a:ext cx="11609705"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en-US" altLang="vi-VN" sz="2800" dirty="0" err="1">
                <a:solidFill>
                  <a:srgbClr val="002060"/>
                </a:solidFill>
                <a:latin typeface="Times New Roman" panose="02020603050405020304" pitchFamily="18" charset="0"/>
                <a:ea typeface="SimSun"/>
                <a:cs typeface="Times New Roman" panose="02020603050405020304" pitchFamily="18" charset="0"/>
              </a:rPr>
              <a:t>Văn</a:t>
            </a:r>
            <a:r>
              <a:rPr lang="en-US" altLang="vi-VN" sz="2800" dirty="0">
                <a:solidFill>
                  <a:srgbClr val="002060"/>
                </a:solidFill>
                <a:latin typeface="Times New Roman" panose="02020603050405020304" pitchFamily="18" charset="0"/>
                <a:ea typeface="SimSun"/>
                <a:cs typeface="Times New Roman" panose="02020603050405020304" pitchFamily="18" charset="0"/>
              </a:rPr>
              <a:t> </a:t>
            </a:r>
            <a:r>
              <a:rPr lang="en-US" altLang="vi-VN" sz="2800" dirty="0" err="1">
                <a:solidFill>
                  <a:srgbClr val="002060"/>
                </a:solidFill>
                <a:latin typeface="Times New Roman" panose="02020603050405020304" pitchFamily="18" charset="0"/>
                <a:ea typeface="SimSun"/>
                <a:cs typeface="Times New Roman" panose="02020603050405020304" pitchFamily="18" charset="0"/>
              </a:rPr>
              <a:t>nghệ</a:t>
            </a:r>
            <a:r>
              <a:rPr lang="en-US" altLang="vi-VN" sz="2800" dirty="0">
                <a:solidFill>
                  <a:srgbClr val="002060"/>
                </a:solidFill>
                <a:latin typeface="Times New Roman" panose="02020603050405020304" pitchFamily="18" charset="0"/>
                <a:ea typeface="SimSun"/>
                <a:cs typeface="Times New Roman" panose="02020603050405020304" pitchFamily="18" charset="0"/>
              </a:rPr>
              <a:t> </a:t>
            </a:r>
            <a:r>
              <a:rPr lang="en-US" altLang="vi-VN" sz="2800" dirty="0" err="1">
                <a:solidFill>
                  <a:srgbClr val="002060"/>
                </a:solidFill>
                <a:latin typeface="Times New Roman" panose="02020603050405020304" pitchFamily="18" charset="0"/>
                <a:ea typeface="SimSun"/>
                <a:cs typeface="Times New Roman" panose="02020603050405020304" pitchFamily="18" charset="0"/>
              </a:rPr>
              <a:t>là</a:t>
            </a:r>
            <a:r>
              <a:rPr lang="en-US" altLang="vi-VN" sz="2800" dirty="0">
                <a:solidFill>
                  <a:srgbClr val="002060"/>
                </a:solidFill>
                <a:latin typeface="Times New Roman" panose="02020603050405020304" pitchFamily="18" charset="0"/>
                <a:ea typeface="SimSun"/>
                <a:cs typeface="Times New Roman" panose="02020603050405020304" pitchFamily="18" charset="0"/>
              </a:rPr>
              <a:t> </a:t>
            </a:r>
            <a:r>
              <a:rPr lang="en-US" altLang="vi-VN" sz="2800" dirty="0" err="1">
                <a:solidFill>
                  <a:srgbClr val="002060"/>
                </a:solidFill>
                <a:latin typeface="Times New Roman" panose="02020603050405020304" pitchFamily="18" charset="0"/>
                <a:ea typeface="SimSun"/>
                <a:cs typeface="Times New Roman" panose="02020603050405020304" pitchFamily="18" charset="0"/>
              </a:rPr>
              <a:t>tiếng</a:t>
            </a:r>
            <a:r>
              <a:rPr lang="en-US" altLang="vi-VN" sz="2800" dirty="0">
                <a:solidFill>
                  <a:srgbClr val="002060"/>
                </a:solidFill>
                <a:latin typeface="Times New Roman" panose="02020603050405020304" pitchFamily="18" charset="0"/>
                <a:ea typeface="SimSun"/>
                <a:cs typeface="Times New Roman" panose="02020603050405020304" pitchFamily="18" charset="0"/>
              </a:rPr>
              <a:t> </a:t>
            </a:r>
            <a:r>
              <a:rPr lang="en-US" altLang="vi-VN" sz="2800" dirty="0" err="1">
                <a:solidFill>
                  <a:srgbClr val="002060"/>
                </a:solidFill>
                <a:latin typeface="Times New Roman" panose="02020603050405020304" pitchFamily="18" charset="0"/>
                <a:ea typeface="SimSun"/>
                <a:cs typeface="Times New Roman" panose="02020603050405020304" pitchFamily="18" charset="0"/>
              </a:rPr>
              <a:t>nói</a:t>
            </a:r>
            <a:r>
              <a:rPr lang="en-US" altLang="vi-VN" sz="2800" dirty="0">
                <a:solidFill>
                  <a:srgbClr val="002060"/>
                </a:solidFill>
                <a:latin typeface="Times New Roman" panose="02020603050405020304" pitchFamily="18" charset="0"/>
                <a:ea typeface="SimSun"/>
                <a:cs typeface="Times New Roman" panose="02020603050405020304" pitchFamily="18" charset="0"/>
              </a:rPr>
              <a:t> </a:t>
            </a:r>
            <a:r>
              <a:rPr lang="en-US" altLang="vi-VN" sz="2800" dirty="0" err="1">
                <a:solidFill>
                  <a:srgbClr val="002060"/>
                </a:solidFill>
                <a:latin typeface="Times New Roman" panose="02020603050405020304" pitchFamily="18" charset="0"/>
                <a:ea typeface="SimSun"/>
                <a:cs typeface="Times New Roman" panose="02020603050405020304" pitchFamily="18" charset="0"/>
              </a:rPr>
              <a:t>của</a:t>
            </a:r>
            <a:r>
              <a:rPr lang="en-US" altLang="vi-VN" sz="2800" dirty="0">
                <a:solidFill>
                  <a:srgbClr val="002060"/>
                </a:solidFill>
                <a:latin typeface="Times New Roman" panose="02020603050405020304" pitchFamily="18" charset="0"/>
                <a:ea typeface="SimSun"/>
                <a:cs typeface="Times New Roman" panose="02020603050405020304" pitchFamily="18" charset="0"/>
              </a:rPr>
              <a:t> </a:t>
            </a:r>
            <a:r>
              <a:rPr lang="en-US" altLang="vi-VN" sz="2800" dirty="0" err="1">
                <a:solidFill>
                  <a:srgbClr val="002060"/>
                </a:solidFill>
                <a:latin typeface="Times New Roman" panose="02020603050405020304" pitchFamily="18" charset="0"/>
                <a:ea typeface="SimSun"/>
                <a:cs typeface="Times New Roman" panose="02020603050405020304" pitchFamily="18" charset="0"/>
              </a:rPr>
              <a:t>tâm</a:t>
            </a:r>
            <a:r>
              <a:rPr lang="en-US" altLang="vi-VN" sz="2800" dirty="0">
                <a:solidFill>
                  <a:srgbClr val="002060"/>
                </a:solidFill>
                <a:latin typeface="Times New Roman" panose="02020603050405020304" pitchFamily="18" charset="0"/>
                <a:ea typeface="SimSun"/>
                <a:cs typeface="Times New Roman" panose="02020603050405020304" pitchFamily="18" charset="0"/>
              </a:rPr>
              <a:t> </a:t>
            </a:r>
            <a:r>
              <a:rPr lang="en-US" altLang="vi-VN" sz="2800" dirty="0" err="1">
                <a:solidFill>
                  <a:srgbClr val="002060"/>
                </a:solidFill>
                <a:latin typeface="Times New Roman" panose="02020603050405020304" pitchFamily="18" charset="0"/>
                <a:ea typeface="SimSun"/>
                <a:cs typeface="Times New Roman" panose="02020603050405020304" pitchFamily="18" charset="0"/>
              </a:rPr>
              <a:t>hồn</a:t>
            </a:r>
            <a:r>
              <a:rPr lang="en-US" altLang="vi-VN" sz="2800" dirty="0">
                <a:solidFill>
                  <a:srgbClr val="002060"/>
                </a:solidFill>
                <a:latin typeface="Times New Roman" panose="02020603050405020304" pitchFamily="18" charset="0"/>
                <a:ea typeface="SimSun"/>
                <a:cs typeface="Times New Roman" panose="02020603050405020304" pitchFamily="18" charset="0"/>
              </a:rPr>
              <a:t>: </a:t>
            </a:r>
            <a:r>
              <a:rPr lang="en-US" altLang="vi-VN" sz="2800" dirty="0" err="1">
                <a:solidFill>
                  <a:srgbClr val="002060"/>
                </a:solidFill>
                <a:latin typeface="Times New Roman" panose="02020603050405020304" pitchFamily="18" charset="0"/>
                <a:ea typeface="SimSun"/>
                <a:cs typeface="Times New Roman" panose="02020603050405020304" pitchFamily="18" charset="0"/>
              </a:rPr>
              <a:t>Văn</a:t>
            </a:r>
            <a:r>
              <a:rPr lang="en-US" altLang="vi-VN" sz="2800" dirty="0">
                <a:solidFill>
                  <a:srgbClr val="002060"/>
                </a:solidFill>
                <a:latin typeface="Times New Roman" panose="02020603050405020304" pitchFamily="18" charset="0"/>
                <a:ea typeface="SimSun"/>
                <a:cs typeface="Times New Roman" panose="02020603050405020304" pitchFamily="18" charset="0"/>
              </a:rPr>
              <a:t> nghệ giúp chúng ta sống đầy đủ, phong phú hơn với cuộc đời và chính mình.</a:t>
            </a:r>
            <a:endParaRPr lang="en-US" altLang="vi-VN"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4A03CEF-9D17-4F49-B11A-C7812372840C}"/>
              </a:ext>
            </a:extLst>
          </p:cNvPr>
          <p:cNvSpPr/>
          <p:nvPr/>
        </p:nvSpPr>
        <p:spPr>
          <a:xfrm>
            <a:off x="746759" y="1178580"/>
            <a:ext cx="10698480"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None/>
            </a:pPr>
            <a:r>
              <a:rPr lang="pt-BR" altLang="vi-VN" sz="2800" i="1" dirty="0">
                <a:solidFill>
                  <a:srgbClr val="000000"/>
                </a:solidFill>
                <a:latin typeface="Times New Roman" panose="02020603050405020304" pitchFamily="18" charset="0"/>
                <a:ea typeface="SimSun"/>
                <a:cs typeface="Times New Roman" panose="02020603050405020304" pitchFamily="18" charset="0"/>
              </a:rPr>
              <a:t>- Người ở trong nhà giam...</a:t>
            </a:r>
          </a:p>
          <a:p>
            <a:pPr marL="0" indent="0" algn="just" eaLnBrk="1" hangingPunct="1">
              <a:spcBef>
                <a:spcPct val="0"/>
              </a:spcBef>
              <a:buNone/>
            </a:pPr>
            <a:r>
              <a:rPr lang="pt-BR" altLang="vi-VN" sz="2800" i="1" dirty="0">
                <a:solidFill>
                  <a:srgbClr val="000000"/>
                </a:solidFill>
                <a:latin typeface="Times New Roman" panose="02020603050405020304" pitchFamily="18" charset="0"/>
                <a:ea typeface="SimSun"/>
                <a:cs typeface="Times New Roman" panose="02020603050405020304" pitchFamily="18" charset="0"/>
              </a:rPr>
              <a:t> - Những người đàn bà lam lũ đầu tắt mặt tối, sống tối tăm...khác hẳn khi ru con, hát ghẹo....</a:t>
            </a:r>
            <a:endParaRPr lang="vi-VN" alt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314" name="Picture 2" descr="Soạn bài: Khi con tu hú - Ngữ văn 8 Tập 2 | Soanvan.me">
            <a:extLst>
              <a:ext uri="{FF2B5EF4-FFF2-40B4-BE49-F238E27FC236}">
                <a16:creationId xmlns:a16="http://schemas.microsoft.com/office/drawing/2014/main" id="{8BAA16EA-8356-4AC6-831C-27E92AAE0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39" y="2686995"/>
            <a:ext cx="4754881" cy="2992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A4B2573-3CD1-43E2-9A71-D0573AA14910}"/>
              </a:ext>
            </a:extLst>
          </p:cNvPr>
          <p:cNvSpPr txBox="1"/>
          <p:nvPr/>
        </p:nvSpPr>
        <p:spPr>
          <a:xfrm>
            <a:off x="1005840" y="3731042"/>
            <a:ext cx="2890535" cy="646331"/>
          </a:xfrm>
          <a:prstGeom prst="rect">
            <a:avLst/>
          </a:prstGeom>
          <a:noFill/>
        </p:spPr>
        <p:txBody>
          <a:bodyPr wrap="none" rtlCol="0">
            <a:spAutoFit/>
          </a:bodyPr>
          <a:lstStyle/>
          <a:p>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 con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hú</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316" name="Picture 4" descr="Top 15 Bài văn phân tích bài thơ &quot;Ngắm trăng&quot; của Hồ Chí Minh hay nhất -  Toplist.vn">
            <a:extLst>
              <a:ext uri="{FF2B5EF4-FFF2-40B4-BE49-F238E27FC236}">
                <a16:creationId xmlns:a16="http://schemas.microsoft.com/office/drawing/2014/main" id="{1DB9B013-C5EA-4662-8052-F106870F0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121" y="2686996"/>
            <a:ext cx="5151118" cy="28071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D1E0E2D-F30A-4B88-8617-E9B9E444460B}"/>
              </a:ext>
            </a:extLst>
          </p:cNvPr>
          <p:cNvSpPr txBox="1"/>
          <p:nvPr/>
        </p:nvSpPr>
        <p:spPr>
          <a:xfrm>
            <a:off x="291147" y="5953434"/>
            <a:ext cx="11823066"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vi-VN"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Văn nghệ là sợi dây buộc chặt con người với cuộc </a:t>
            </a:r>
            <a:r>
              <a:rPr kumimoji="0" lang="en-US" altLang="vi-VN"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altLang="vi-VN"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bên</a:t>
            </a:r>
            <a:r>
              <a:rPr kumimoji="0" lang="en-US" altLang="vi-VN" b="1" i="1" u="none" strike="noStrike" kern="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ngoài</a:t>
            </a:r>
            <a:r>
              <a:rPr kumimoji="0" lang="en-US" altLang="vi-VN"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3173500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13314"/>
                                        </p:tgtEl>
                                        <p:attrNameLst>
                                          <p:attrName>style.visibility</p:attrName>
                                        </p:attrNameLst>
                                      </p:cBhvr>
                                      <p:to>
                                        <p:strVal val="visible"/>
                                      </p:to>
                                    </p:set>
                                    <p:animEffect transition="in" filter="wipe(down)">
                                      <p:cBhvr>
                                        <p:cTn id="20" dur="500"/>
                                        <p:tgtEl>
                                          <p:spTgt spid="133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316"/>
                                        </p:tgtEl>
                                        <p:attrNameLst>
                                          <p:attrName>style.visibility</p:attrName>
                                        </p:attrNameLst>
                                      </p:cBhvr>
                                      <p:to>
                                        <p:strVal val="visible"/>
                                      </p:to>
                                    </p:set>
                                    <p:animEffect transition="in" filter="wipe(down)">
                                      <p:cBhvr>
                                        <p:cTn id="25" dur="500"/>
                                        <p:tgtEl>
                                          <p:spTgt spid="133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2"/>
          <p:cNvSpPr txBox="1"/>
          <p:nvPr/>
        </p:nvSpPr>
        <p:spPr>
          <a:xfrm>
            <a:off x="203200" y="50800"/>
            <a:ext cx="11684000" cy="2349041"/>
          </a:xfrm>
          <a:prstGeom prst="rect">
            <a:avLst/>
          </a:prstGeom>
          <a:solidFill>
            <a:schemeClr val="accent5">
              <a:lumMod val="90000"/>
            </a:schemeClr>
          </a:soli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algn="just" defTabSz="1219170" eaLnBrk="1" hangingPunct="1">
              <a:spcBef>
                <a:spcPct val="0"/>
              </a:spcBef>
              <a:buNone/>
            </a:pPr>
            <a:r>
              <a:rPr lang="en-US" altLang="vi-VN" sz="2933" i="1" dirty="0">
                <a:solidFill>
                  <a:srgbClr val="000000"/>
                </a:solidFill>
              </a:rPr>
              <a:t>“ …Chỗ đứng của văn nghệ chính là chỗ giao nhau của tâm hồn con người với cuộc sống hành động, cuộc đời sản xuất, cuộc đời làm nụng hàng ngày, giữa thiên nhiên và giữa những người làm lụng khác.</a:t>
            </a:r>
          </a:p>
          <a:p>
            <a:pPr marL="0" indent="0" algn="just" defTabSz="1219170" eaLnBrk="1" hangingPunct="1">
              <a:spcBef>
                <a:spcPct val="0"/>
              </a:spcBef>
              <a:buNone/>
            </a:pPr>
            <a:r>
              <a:rPr lang="en-US" altLang="vi-VN" sz="2933" i="1" dirty="0">
                <a:solidFill>
                  <a:srgbClr val="000000"/>
                </a:solidFill>
              </a:rPr>
              <a:t>Chỗ đứng chính của văn nghệ là ở tình yêu ghét, niềm vui buồn, ý đẹp xấu trong đời sống thiên nhiên và đời sống xã hội của chúng ta…”</a:t>
            </a:r>
          </a:p>
        </p:txBody>
      </p:sp>
      <p:pic>
        <p:nvPicPr>
          <p:cNvPr id="4" name="Picture 1" descr="C:\Users\HAI\Desktop\BÀI GIẢNG BÍCH\cam-nhan-truyen-chiec-luoc-nga-cua-nguyen-quang-sang.jpg"/>
          <p:cNvPicPr>
            <a:picLocks noChangeAspect="1" noChangeArrowheads="1"/>
          </p:cNvPicPr>
          <p:nvPr/>
        </p:nvPicPr>
        <p:blipFill>
          <a:blip r:embed="rId2"/>
          <a:srcRect/>
          <a:stretch>
            <a:fillRect/>
          </a:stretch>
        </p:blipFill>
        <p:spPr bwMode="auto">
          <a:xfrm>
            <a:off x="2470149" y="2430941"/>
            <a:ext cx="6502400" cy="3664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03200" y="6096001"/>
            <a:ext cx="11988800" cy="564322"/>
          </a:xfrm>
          <a:prstGeom prst="rect">
            <a:avLst/>
          </a:prstGeom>
          <a:solidFill>
            <a:schemeClr val="accent5">
              <a:lumMod val="90000"/>
            </a:schemeClr>
          </a:soli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defTabSz="1219170" eaLnBrk="1" hangingPunct="1">
              <a:spcBef>
                <a:spcPct val="0"/>
              </a:spcBef>
              <a:buNone/>
            </a:pPr>
            <a:r>
              <a:rPr lang="en-US" altLang="vi-VN" sz="3067" b="1" i="1" dirty="0">
                <a:solidFill>
                  <a:srgbClr val="000000"/>
                </a:solidFill>
              </a:rPr>
              <a:t>=&gt; Tôn- xtôi nói vắn tắt: </a:t>
            </a:r>
            <a:r>
              <a:rPr lang="en-US" altLang="vi-VN" sz="3067" b="1" i="1" dirty="0">
                <a:solidFill>
                  <a:srgbClr val="FF0000"/>
                </a:solidFill>
              </a:rPr>
              <a:t>Nghệ thuật là tiếng nói của tình cảm.</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2"/>
          <p:cNvSpPr txBox="1"/>
          <p:nvPr/>
        </p:nvSpPr>
        <p:spPr>
          <a:xfrm>
            <a:off x="203200" y="141818"/>
            <a:ext cx="11684000" cy="3046988"/>
          </a:xfrm>
          <a:prstGeom prst="rect">
            <a:avLst/>
          </a:prstGeom>
          <a:solidFill>
            <a:schemeClr val="accent5">
              <a:lumMod val="90000"/>
            </a:schemeClr>
          </a:soli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algn="just" defTabSz="1219170" eaLnBrk="1" hangingPunct="1">
              <a:spcBef>
                <a:spcPct val="0"/>
              </a:spcBef>
              <a:buNone/>
            </a:pPr>
            <a:r>
              <a:rPr lang="en-US" altLang="vi-VN" i="1" dirty="0">
                <a:solidFill>
                  <a:srgbClr val="000000"/>
                </a:solidFill>
              </a:rPr>
              <a:t>“…Một câu thơ, một trang truyện, một vở kịch cho đến một bức tranh một bản đàn, ngay khi làm chúng ta rung động trong cảm xúc có bao giờ để đầu óc chúng ta nằm lười một chỗ…rồi từ những con người, những câu chuyện, hình ảnh, những nỗi niềm của tác phẩm sẽ khơi mung lung trong trí óc ta những vẫn đề suy nghĩ. Cái tư tưởng trong nghệ thuật là một tư tưởng náu mình, yên lặng…”</a:t>
            </a:r>
          </a:p>
        </p:txBody>
      </p:sp>
      <p:pic>
        <p:nvPicPr>
          <p:cNvPr id="8196" name="Picture 4" descr="C:\Users\TLC\Desktop\1_52000.jpg"/>
          <p:cNvPicPr>
            <a:picLocks noChangeAspect="1" noChangeArrowheads="1"/>
          </p:cNvPicPr>
          <p:nvPr/>
        </p:nvPicPr>
        <p:blipFill>
          <a:blip r:embed="rId2"/>
          <a:srcRect/>
          <a:stretch>
            <a:fillRect/>
          </a:stretch>
        </p:blipFill>
        <p:spPr bwMode="auto">
          <a:xfrm>
            <a:off x="0" y="3274500"/>
            <a:ext cx="5689600" cy="3048000"/>
          </a:xfrm>
          <a:prstGeom prst="ellipse">
            <a:avLst/>
          </a:prstGeom>
          <a:ln>
            <a:noFill/>
          </a:ln>
          <a:effectLst>
            <a:softEdge rad="112500"/>
          </a:effectLst>
        </p:spPr>
      </p:pic>
      <p:cxnSp>
        <p:nvCxnSpPr>
          <p:cNvPr id="7" name="Straight Connector 6"/>
          <p:cNvCxnSpPr/>
          <p:nvPr/>
        </p:nvCxnSpPr>
        <p:spPr>
          <a:xfrm>
            <a:off x="406400" y="1598084"/>
            <a:ext cx="1005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6400" y="2108200"/>
            <a:ext cx="1117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 descr="C:\Users\HAI\Desktop\BÀI GIẢNG BÍCH\hqdefault (1).jpg"/>
          <p:cNvPicPr>
            <a:picLocks noChangeAspect="1" noChangeArrowheads="1"/>
          </p:cNvPicPr>
          <p:nvPr/>
        </p:nvPicPr>
        <p:blipFill>
          <a:blip r:embed="rId3"/>
          <a:srcRect/>
          <a:stretch>
            <a:fillRect/>
          </a:stretch>
        </p:blipFill>
        <p:spPr bwMode="auto">
          <a:xfrm>
            <a:off x="5892800" y="3130550"/>
            <a:ext cx="6096000" cy="3238500"/>
          </a:xfrm>
          <a:prstGeom prst="ellipse">
            <a:avLst/>
          </a:prstGeom>
          <a:ln>
            <a:noFill/>
          </a:ln>
          <a:effectLst>
            <a:softEdge rad="112500"/>
          </a:effectLst>
        </p:spPr>
      </p:pic>
      <p:cxnSp>
        <p:nvCxnSpPr>
          <p:cNvPr id="2" name="Straight Connector 6"/>
          <p:cNvCxnSpPr/>
          <p:nvPr/>
        </p:nvCxnSpPr>
        <p:spPr>
          <a:xfrm>
            <a:off x="1168400" y="641351"/>
            <a:ext cx="1061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8"/>
          <p:cNvCxnSpPr/>
          <p:nvPr/>
        </p:nvCxnSpPr>
        <p:spPr>
          <a:xfrm>
            <a:off x="558800" y="1193800"/>
            <a:ext cx="1102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600C469-587A-431D-9450-A10A5D4A6370}"/>
              </a:ext>
            </a:extLst>
          </p:cNvPr>
          <p:cNvSpPr txBox="1"/>
          <p:nvPr/>
        </p:nvSpPr>
        <p:spPr>
          <a:xfrm>
            <a:off x="2584652" y="6177538"/>
            <a:ext cx="6819496"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=&gt;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nói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tưởng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8196"/>
                                        </p:tgtEl>
                                        <p:attrNameLst>
                                          <p:attrName>style.visibility</p:attrName>
                                        </p:attrNameLst>
                                      </p:cBhvr>
                                      <p:to>
                                        <p:strVal val="visible"/>
                                      </p:to>
                                    </p:set>
                                    <p:animEffect transition="in" filter="box(in)">
                                      <p:cBhvr>
                                        <p:cTn id="26" dur="500"/>
                                        <p:tgtEl>
                                          <p:spTgt spid="819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Wave 11">
            <a:extLst>
              <a:ext uri="{FF2B5EF4-FFF2-40B4-BE49-F238E27FC236}">
                <a16:creationId xmlns:a16="http://schemas.microsoft.com/office/drawing/2014/main" id="{46F8C4AD-2FFE-42D8-9960-8201649742B9}"/>
              </a:ext>
            </a:extLst>
          </p:cNvPr>
          <p:cNvSpPr/>
          <p:nvPr/>
        </p:nvSpPr>
        <p:spPr>
          <a:xfrm>
            <a:off x="85406" y="3135313"/>
            <a:ext cx="12021188" cy="3156277"/>
          </a:xfrm>
          <a:prstGeom prst="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7FF45EF-EA7B-4507-85AF-2A11C2702CA6}"/>
              </a:ext>
            </a:extLst>
          </p:cNvPr>
          <p:cNvSpPr/>
          <p:nvPr/>
        </p:nvSpPr>
        <p:spPr>
          <a:xfrm>
            <a:off x="85406" y="967019"/>
            <a:ext cx="3427412" cy="954107"/>
          </a:xfrm>
          <a:prstGeom prst="rect">
            <a:avLst/>
          </a:prstGeom>
          <a:solidFill>
            <a:schemeClr val="accent1"/>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FontTx/>
              <a:buNone/>
            </a:pPr>
            <a:r>
              <a:rPr lang="en-US" altLang="vi-VN" sz="2800" b="1" dirty="0" err="1">
                <a:latin typeface="Times New Roman" panose="02020603050405020304" pitchFamily="18" charset="0"/>
                <a:ea typeface="SimSun"/>
                <a:cs typeface="Times New Roman" panose="02020603050405020304" pitchFamily="18" charset="0"/>
              </a:rPr>
              <a:t>Văn</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nghệ</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là</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tiếng</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nói</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của</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tâm</a:t>
            </a:r>
            <a:r>
              <a:rPr lang="en-US" altLang="vi-VN" sz="2800" b="1" dirty="0">
                <a:latin typeface="Times New Roman" panose="02020603050405020304" pitchFamily="18" charset="0"/>
                <a:ea typeface="SimSun"/>
                <a:cs typeface="Times New Roman" panose="02020603050405020304" pitchFamily="18" charset="0"/>
              </a:rPr>
              <a:t> </a:t>
            </a:r>
            <a:r>
              <a:rPr lang="en-US" altLang="vi-VN" sz="2800" b="1" dirty="0" err="1">
                <a:latin typeface="Times New Roman" panose="02020603050405020304" pitchFamily="18" charset="0"/>
                <a:ea typeface="SimSun"/>
                <a:cs typeface="Times New Roman" panose="02020603050405020304" pitchFamily="18" charset="0"/>
              </a:rPr>
              <a:t>hồn</a:t>
            </a:r>
            <a:endParaRPr lang="en-US" altLang="vi-VN"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69C9AC-0C10-492E-965A-4B7803FC5CDE}"/>
              </a:ext>
            </a:extLst>
          </p:cNvPr>
          <p:cNvSpPr/>
          <p:nvPr/>
        </p:nvSpPr>
        <p:spPr>
          <a:xfrm>
            <a:off x="4085112" y="967018"/>
            <a:ext cx="3748247" cy="954107"/>
          </a:xfrm>
          <a:prstGeom prst="rect">
            <a:avLst/>
          </a:prstGeom>
          <a:solidFill>
            <a:srgbClr val="FBE5D7"/>
          </a:solidFill>
        </p:spPr>
        <p:txBody>
          <a:bodyPr wrap="square">
            <a:spAutoFit/>
          </a:bodyPr>
          <a:lstStyle/>
          <a:p>
            <a:pPr algn="ctr" fontAlgn="base">
              <a:spcBef>
                <a:spcPct val="0"/>
              </a:spcBef>
              <a:spcAft>
                <a:spcPct val="0"/>
              </a:spcAft>
            </a:pPr>
            <a:r>
              <a:rPr lang="en-US" altLang="vi-VN" sz="2800" b="1" dirty="0" err="1">
                <a:latin typeface="Times New Roman" panose="02020603050405020304" pitchFamily="18" charset="0"/>
              </a:rPr>
              <a:t>Văn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nghệ</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là</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tiếng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nói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của</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tình</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cảm</a:t>
            </a:r>
            <a:endParaRPr lang="vi-VN" altLang="x-none" sz="2800" dirty="0">
              <a:latin typeface="Times New Roman" panose="02020603050405020304" pitchFamily="18" charset="0"/>
            </a:endParaRPr>
          </a:p>
        </p:txBody>
      </p:sp>
      <p:sp>
        <p:nvSpPr>
          <p:cNvPr id="9" name="Rectangle 8">
            <a:extLst>
              <a:ext uri="{FF2B5EF4-FFF2-40B4-BE49-F238E27FC236}">
                <a16:creationId xmlns:a16="http://schemas.microsoft.com/office/drawing/2014/main" id="{371A3012-A3CF-42F8-8B9F-EC40FE2ACA8E}"/>
              </a:ext>
            </a:extLst>
          </p:cNvPr>
          <p:cNvSpPr/>
          <p:nvPr/>
        </p:nvSpPr>
        <p:spPr>
          <a:xfrm>
            <a:off x="8388034" y="967017"/>
            <a:ext cx="3718560" cy="954107"/>
          </a:xfrm>
          <a:prstGeom prst="rect">
            <a:avLst/>
          </a:prstGeom>
          <a:solidFill>
            <a:schemeClr val="accent3">
              <a:lumMod val="95000"/>
            </a:schemeClr>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FontTx/>
              <a:buNone/>
            </a:pPr>
            <a:r>
              <a:rPr lang="es-ES" altLang="vi-VN" sz="2800" b="1" dirty="0" err="1">
                <a:latin typeface="Times New Roman"/>
                <a:cs typeface="Times New Roman" panose="02020603050405020304" pitchFamily="18" charset="0"/>
              </a:rPr>
              <a:t>Văn</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nghệ</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là</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tiếng</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nói</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của</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tư</a:t>
            </a:r>
            <a:r>
              <a:rPr lang="es-ES" altLang="vi-VN" sz="2800" b="1" dirty="0">
                <a:latin typeface="Times New Roman"/>
                <a:cs typeface="Times New Roman" panose="02020603050405020304" pitchFamily="18" charset="0"/>
              </a:rPr>
              <a:t> </a:t>
            </a:r>
            <a:r>
              <a:rPr lang="es-ES" altLang="vi-VN" sz="2800" b="1" dirty="0" err="1">
                <a:latin typeface="Times New Roman"/>
                <a:cs typeface="Times New Roman" panose="02020603050405020304" pitchFamily="18" charset="0"/>
              </a:rPr>
              <a:t>tưởng</a:t>
            </a:r>
            <a:endParaRPr lang="vi-VN" altLang="vi-VN" sz="2800" dirty="0">
              <a:latin typeface=".VnTime" pitchFamily="34" charset="0"/>
              <a:ea typeface="Times New Roman" panose="02020603050405020304" pitchFamily="18" charset="0"/>
            </a:endParaRPr>
          </a:p>
        </p:txBody>
      </p:sp>
      <p:sp>
        <p:nvSpPr>
          <p:cNvPr id="10" name="Rectangle 9">
            <a:extLst>
              <a:ext uri="{FF2B5EF4-FFF2-40B4-BE49-F238E27FC236}">
                <a16:creationId xmlns:a16="http://schemas.microsoft.com/office/drawing/2014/main" id="{591A95AD-406B-4CC3-A946-DFB8E3C0AE08}"/>
              </a:ext>
            </a:extLst>
          </p:cNvPr>
          <p:cNvSpPr/>
          <p:nvPr/>
        </p:nvSpPr>
        <p:spPr>
          <a:xfrm>
            <a:off x="335676" y="2252336"/>
            <a:ext cx="11185368"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pt-BR" altLang="vi-VN" dirty="0">
                <a:solidFill>
                  <a:srgbClr val="FF0000"/>
                </a:solidFill>
                <a:latin typeface="Times New Roman"/>
                <a:cs typeface="Times New Roman" panose="02020603050405020304" pitchFamily="18" charset="0"/>
              </a:rPr>
              <a:t>=&gt; Lập luận chặt chẽ, dẫn chứng cụ thể, sinh động, kết hợp MT, TS</a:t>
            </a:r>
            <a:endParaRPr lang="vi-VN" altLang="vi-VN" dirty="0">
              <a:solidFill>
                <a:srgbClr val="FF0000"/>
              </a:solidFill>
              <a:latin typeface=".VnTime" pitchFamily="34" charset="0"/>
              <a:ea typeface="Times New Roman" panose="02020603050405020304" pitchFamily="18" charset="0"/>
            </a:endParaRPr>
          </a:p>
        </p:txBody>
      </p:sp>
      <p:sp>
        <p:nvSpPr>
          <p:cNvPr id="11" name="Rectangle 10">
            <a:extLst>
              <a:ext uri="{FF2B5EF4-FFF2-40B4-BE49-F238E27FC236}">
                <a16:creationId xmlns:a16="http://schemas.microsoft.com/office/drawing/2014/main" id="{4F27C5EB-3AAA-4DDD-B0D0-BC127A120B88}"/>
              </a:ext>
            </a:extLst>
          </p:cNvPr>
          <p:cNvSpPr/>
          <p:nvPr/>
        </p:nvSpPr>
        <p:spPr>
          <a:xfrm>
            <a:off x="335676" y="3854828"/>
            <a:ext cx="11520648" cy="181588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FontTx/>
              <a:buNone/>
            </a:pPr>
            <a:r>
              <a:rPr lang="pt-BR" altLang="vi-VN" sz="2800" b="1" dirty="0">
                <a:solidFill>
                  <a:srgbClr val="002060"/>
                </a:solidFill>
                <a:latin typeface="Times New Roman"/>
                <a:cs typeface="Times New Roman" panose="02020603050405020304" pitchFamily="18" charset="0"/>
              </a:rPr>
              <a:t>=&gt; </a:t>
            </a:r>
            <a:r>
              <a:rPr lang="pt-BR" altLang="vi-VN" sz="2800" b="1" dirty="0">
                <a:solidFill>
                  <a:srgbClr val="002060"/>
                </a:solidFill>
                <a:latin typeface="Times New Roman"/>
              </a:rPr>
              <a:t>Văn nghệ không thể thiếu trong đời sống con người, nó làm bồi dưỡng, vun đắp, làm giàu, làm đẹp tâm hồn con người, thắp sáng lên những mơ ước niềm tin, </a:t>
            </a:r>
            <a:r>
              <a:rPr lang="en-US" altLang="pt-BR" sz="2800" b="1" dirty="0">
                <a:solidFill>
                  <a:srgbClr val="002060"/>
                </a:solidFill>
                <a:latin typeface="Times New Roman"/>
              </a:rPr>
              <a:t>đe</a:t>
            </a:r>
            <a:r>
              <a:rPr lang="pt-BR" altLang="vi-VN" sz="2800" b="1" dirty="0">
                <a:solidFill>
                  <a:srgbClr val="002060"/>
                </a:solidFill>
                <a:latin typeface="Times New Roman"/>
                <a:cs typeface="Times New Roman" panose="02020603050405020304" pitchFamily="18" charset="0"/>
              </a:rPr>
              <a:t>m lai niềm vui sống, tình yêu cuộc sống cho tâm hồn con người.</a:t>
            </a:r>
            <a:endParaRPr lang="vi-VN" altLang="vi-VN" sz="2800" b="1" dirty="0">
              <a:solidFill>
                <a:srgbClr val="002060"/>
              </a:solidFill>
              <a:latin typeface=".VnTime" pitchFamily="34" charset="0"/>
              <a:ea typeface="Times New Roman" panose="02020603050405020304" pitchFamily="18" charset="0"/>
            </a:endParaRPr>
          </a:p>
        </p:txBody>
      </p:sp>
      <p:pic>
        <p:nvPicPr>
          <p:cNvPr id="14338" name="Picture 2"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1C886CCB-9D6A-4781-AA7C-627BDB5BED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1191736" y="-155625"/>
            <a:ext cx="1444070" cy="14440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14602917-6DB8-4B53-A880-93B380EEB0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5373965" y="-179556"/>
            <a:ext cx="1444070" cy="14440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B1E3466B-AEF7-4AE1-91D5-390EFCFDB45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9556194" y="-114775"/>
            <a:ext cx="1444070" cy="144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9233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Ý nghĩa hoa sen vàng trong phong thủy">
            <a:extLst>
              <a:ext uri="{FF2B5EF4-FFF2-40B4-BE49-F238E27FC236}">
                <a16:creationId xmlns:a16="http://schemas.microsoft.com/office/drawing/2014/main" id="{B1FF8D33-E21F-4064-87CE-04E49D2E3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8680" cy="691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790E3BD-80CE-470B-B8A7-D0B32D37D991}"/>
              </a:ext>
            </a:extLst>
          </p:cNvPr>
          <p:cNvSpPr/>
          <p:nvPr/>
        </p:nvSpPr>
        <p:spPr>
          <a:xfrm rot="18706509">
            <a:off x="4007530" y="1384705"/>
            <a:ext cx="4176939" cy="4088589"/>
          </a:xfrm>
          <a:prstGeom prst="rect">
            <a:avLst/>
          </a:prstGeom>
          <a:ln>
            <a:noFill/>
          </a:ln>
          <a:effectLst>
            <a:glow rad="1130300">
              <a:schemeClr val="accent1">
                <a:alpha val="40000"/>
              </a:schemeClr>
            </a:glow>
            <a:outerShdw blurRad="50800" dist="50800" dir="5400000" algn="ctr" rotWithShape="0">
              <a:srgbClr val="000000">
                <a:alpha val="0"/>
              </a:srgbClr>
            </a:outerShdw>
            <a:softEdge rad="12700"/>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0DD1C61-C513-46C1-A024-C493399AD623}"/>
              </a:ext>
            </a:extLst>
          </p:cNvPr>
          <p:cNvSpPr txBox="1"/>
          <p:nvPr/>
        </p:nvSpPr>
        <p:spPr>
          <a:xfrm>
            <a:off x="3528469" y="3181736"/>
            <a:ext cx="5135060" cy="707886"/>
          </a:xfrm>
          <a:prstGeom prst="rect">
            <a:avLst/>
          </a:prstGeom>
          <a:noFill/>
        </p:spPr>
        <p:txBody>
          <a:bodyPr wrap="none" rtlCol="0">
            <a:spAutoFit/>
          </a:bodyPr>
          <a:lstStyle/>
          <a:p>
            <a:r>
              <a:rPr lang="en-US" sz="4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TÌM HIỂU CHUNG</a:t>
            </a:r>
          </a:p>
        </p:txBody>
      </p:sp>
      <p:sp>
        <p:nvSpPr>
          <p:cNvPr id="9" name="Rectangle 8">
            <a:extLst>
              <a:ext uri="{FF2B5EF4-FFF2-40B4-BE49-F238E27FC236}">
                <a16:creationId xmlns:a16="http://schemas.microsoft.com/office/drawing/2014/main" id="{ED3FB67B-B931-4E90-8405-329C4370E542}"/>
              </a:ext>
            </a:extLst>
          </p:cNvPr>
          <p:cNvSpPr/>
          <p:nvPr/>
        </p:nvSpPr>
        <p:spPr>
          <a:xfrm rot="18673843">
            <a:off x="6621369" y="423193"/>
            <a:ext cx="45719" cy="185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5B58F4-F9B6-4E75-B288-989450319F46}"/>
              </a:ext>
            </a:extLst>
          </p:cNvPr>
          <p:cNvSpPr/>
          <p:nvPr/>
        </p:nvSpPr>
        <p:spPr>
          <a:xfrm rot="18673843">
            <a:off x="5508851" y="4575529"/>
            <a:ext cx="45719" cy="185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8029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oa Sen Trắng loài hoa biểu tượng của sự thanh cao -">
            <a:extLst>
              <a:ext uri="{FF2B5EF4-FFF2-40B4-BE49-F238E27FC236}">
                <a16:creationId xmlns:a16="http://schemas.microsoft.com/office/drawing/2014/main" id="{BC7FEEB4-498E-4153-89C2-CE5F4ACFB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937947-055F-4B6D-8D8E-080833A2A625}"/>
              </a:ext>
            </a:extLst>
          </p:cNvPr>
          <p:cNvSpPr txBox="1"/>
          <p:nvPr/>
        </p:nvSpPr>
        <p:spPr>
          <a:xfrm>
            <a:off x="152401" y="457200"/>
            <a:ext cx="5669279" cy="2123658"/>
          </a:xfrm>
          <a:prstGeom prst="rect">
            <a:avLst/>
          </a:prstGeom>
          <a:noFill/>
        </p:spPr>
        <p:txBody>
          <a:bodyPr wrap="square" rtlCol="0">
            <a:spAutoFit/>
          </a:bodyPr>
          <a:lstStyle/>
          <a:p>
            <a:pPr algn="ctr"/>
            <a:r>
              <a:rPr lang="en-US" sz="4400" i="1" dirty="0">
                <a:solidFill>
                  <a:schemeClr val="bg1"/>
                </a:solidFill>
                <a:latin typeface="Times New Roman" panose="02020603050405020304" pitchFamily="18" charset="0"/>
                <a:cs typeface="Times New Roman" panose="02020603050405020304" pitchFamily="18" charset="0"/>
              </a:rPr>
              <a:t>3. </a:t>
            </a:r>
            <a:r>
              <a:rPr lang="en-US" sz="4400" i="1" dirty="0" err="1">
                <a:solidFill>
                  <a:schemeClr val="bg1"/>
                </a:solidFill>
                <a:latin typeface="Times New Roman" panose="02020603050405020304" pitchFamily="18" charset="0"/>
                <a:cs typeface="Times New Roman" panose="02020603050405020304" pitchFamily="18" charset="0"/>
              </a:rPr>
              <a:t>Khả</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năng</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cảm</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hóa</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và</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sức</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mạnh</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lôi</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cuốn</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kì</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diệu</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của</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văn</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nghệ</a:t>
            </a:r>
            <a:endParaRPr lang="en-US" sz="4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4990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7"/>
          <p:cNvSpPr txBox="1"/>
          <p:nvPr/>
        </p:nvSpPr>
        <p:spPr>
          <a:xfrm>
            <a:off x="177800" y="381001"/>
            <a:ext cx="11836400" cy="107721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algn="just" defTabSz="1219170" eaLnBrk="1" hangingPunct="1">
              <a:spcBef>
                <a:spcPct val="0"/>
              </a:spcBef>
              <a:buNone/>
            </a:pPr>
            <a:r>
              <a:rPr lang="en-US" altLang="vi-VN" i="1" dirty="0">
                <a:solidFill>
                  <a:srgbClr val="000000"/>
                </a:solidFill>
              </a:rPr>
              <a:t>….Nghệ thuật không đứng ngoài trỏ vẽ cho ta đường đi, nghệ thuật đốt lửa trong lòng chúng ta, khiến chúng ta phải tự bước lên đường ấy....</a:t>
            </a:r>
          </a:p>
        </p:txBody>
      </p:sp>
      <p:pic>
        <p:nvPicPr>
          <p:cNvPr id="16387" name="Picture 9" descr="maxresdefault"/>
          <p:cNvPicPr>
            <a:picLocks noChangeAspect="1"/>
          </p:cNvPicPr>
          <p:nvPr/>
        </p:nvPicPr>
        <p:blipFill>
          <a:blip r:embed="rId2"/>
          <a:stretch>
            <a:fillRect/>
          </a:stretch>
        </p:blipFill>
        <p:spPr>
          <a:xfrm>
            <a:off x="275265" y="1905000"/>
            <a:ext cx="11582400" cy="4876800"/>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7"/>
          <p:cNvSpPr txBox="1"/>
          <p:nvPr/>
        </p:nvSpPr>
        <p:spPr>
          <a:xfrm>
            <a:off x="355600" y="570190"/>
            <a:ext cx="11480800" cy="15696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algn="just" defTabSz="1219170" eaLnBrk="1" hangingPunct="1">
              <a:spcBef>
                <a:spcPct val="0"/>
              </a:spcBef>
              <a:buNone/>
            </a:pPr>
            <a:r>
              <a:rPr lang="en-US" altLang="vi-VN" i="1" dirty="0">
                <a:solidFill>
                  <a:srgbClr val="000000"/>
                </a:solidFill>
              </a:rPr>
              <a:t>...Văn nghệ tạo được sự sống cho tâm hồn... Mở rộng khả năng của tâm hồn, làm cho con người vui buồn nhiều hơn, yêu thương và căm hờn được nhiều hơn.....</a:t>
            </a:r>
          </a:p>
        </p:txBody>
      </p:sp>
      <p:pic>
        <p:nvPicPr>
          <p:cNvPr id="17411" name="Picture 7" descr="Thuật-lại-tâm-trạng-của-người-anh-trong-truyện-Bức-tranh-của-em-gái-tôi-1024x642"/>
          <p:cNvPicPr>
            <a:picLocks noChangeAspect="1"/>
          </p:cNvPicPr>
          <p:nvPr/>
        </p:nvPicPr>
        <p:blipFill>
          <a:blip r:embed="rId2"/>
          <a:stretch>
            <a:fillRect/>
          </a:stretch>
        </p:blipFill>
        <p:spPr>
          <a:xfrm>
            <a:off x="203201" y="2621280"/>
            <a:ext cx="5588000" cy="3352800"/>
          </a:xfrm>
          <a:prstGeom prst="rect">
            <a:avLst/>
          </a:prstGeom>
          <a:noFill/>
          <a:ln w="9525">
            <a:noFill/>
          </a:ln>
        </p:spPr>
      </p:pic>
      <p:pic>
        <p:nvPicPr>
          <p:cNvPr id="1026" name="Picture 2" descr="Top 5 bài soạn &quot;Cô bé bán Diêm&quot; hay nhất - Toplist.vn">
            <a:extLst>
              <a:ext uri="{FF2B5EF4-FFF2-40B4-BE49-F238E27FC236}">
                <a16:creationId xmlns:a16="http://schemas.microsoft.com/office/drawing/2014/main" id="{B7D217F6-744F-4E92-8ED9-58E0CAB97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2621280"/>
            <a:ext cx="5228611" cy="33803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7"/>
          <p:cNvSpPr txBox="1"/>
          <p:nvPr/>
        </p:nvSpPr>
        <p:spPr>
          <a:xfrm>
            <a:off x="533181" y="5232022"/>
            <a:ext cx="11125635"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stStyle>
          <a:p>
            <a:pPr marL="0" indent="0" algn="just" defTabSz="1219170" eaLnBrk="1" hangingPunct="1">
              <a:spcBef>
                <a:spcPct val="0"/>
              </a:spcBef>
              <a:buNone/>
            </a:pPr>
            <a:r>
              <a:rPr lang="en-US" altLang="vi-VN" sz="2800" i="1" dirty="0">
                <a:solidFill>
                  <a:srgbClr val="000000"/>
                </a:solidFill>
              </a:rPr>
              <a:t>...Nghệ thuật giải phóng được cho con người khỏi những biên giới của chính mình, nghệ thuật xây dựng con người hay nói đúng hơn, làm cho con người tự xây dựng được...</a:t>
            </a:r>
          </a:p>
        </p:txBody>
      </p:sp>
      <p:pic>
        <p:nvPicPr>
          <p:cNvPr id="16386" name="Picture 2" descr="Viết đoạn văn cảm nhận về đoạn văn miêu tả chiếc lá trên tường trong tác  phẩm Chiếc lá cuối cùng | Văn mẫu lớp 8">
            <a:extLst>
              <a:ext uri="{FF2B5EF4-FFF2-40B4-BE49-F238E27FC236}">
                <a16:creationId xmlns:a16="http://schemas.microsoft.com/office/drawing/2014/main" id="{4CD7667D-EC17-4769-B341-CC3BEC59F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64" y="240983"/>
            <a:ext cx="10770471" cy="4818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C954BE-9A53-489B-B22A-F8A3986C20E6}"/>
              </a:ext>
            </a:extLst>
          </p:cNvPr>
          <p:cNvSpPr/>
          <p:nvPr/>
        </p:nvSpPr>
        <p:spPr>
          <a:xfrm>
            <a:off x="527686" y="2254617"/>
            <a:ext cx="5217795" cy="3758208"/>
          </a:xfrm>
          <a:prstGeom prst="rect">
            <a:avLst/>
          </a:prstGeom>
          <a:solidFill>
            <a:srgbClr val="92D050"/>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lnSpc>
                <a:spcPct val="115000"/>
              </a:lnSpc>
              <a:spcBef>
                <a:spcPct val="0"/>
              </a:spcBef>
              <a:buFontTx/>
              <a:buNone/>
            </a:pPr>
            <a:r>
              <a:rPr lang="vi-VN" altLang="vi-VN" sz="2800" b="1" i="1" dirty="0">
                <a:solidFill>
                  <a:srgbClr val="000000"/>
                </a:solidFill>
                <a:latin typeface="Times New Roman" panose="02020603050405020304" pitchFamily="18" charset="0"/>
                <a:ea typeface="SimSun"/>
                <a:cs typeface="Times New Roman" panose="02020603050405020304" pitchFamily="18" charset="0"/>
              </a:rPr>
              <a:t>1. </a:t>
            </a:r>
            <a:r>
              <a:rPr lang="vi-VN" altLang="vi-VN" sz="2800" b="1" i="1" u="sng" dirty="0">
                <a:solidFill>
                  <a:srgbClr val="000000"/>
                </a:solidFill>
                <a:latin typeface="Times New Roman" panose="02020603050405020304" pitchFamily="18" charset="0"/>
                <a:ea typeface="SimSun"/>
                <a:cs typeface="Times New Roman" panose="02020603050405020304" pitchFamily="18" charset="0"/>
              </a:rPr>
              <a:t>Nội dung.</a:t>
            </a:r>
            <a:endParaRPr lang="vi-VN" altLang="vi-VN" sz="2800" b="1" dirty="0">
              <a:solidFill>
                <a:srgbClr val="000000"/>
              </a:solidFill>
              <a:latin typeface="Times New Roman" panose="02020603050405020304" pitchFamily="18" charset="0"/>
              <a:ea typeface="SimSun"/>
              <a:cs typeface="Times New Roman" panose="02020603050405020304" pitchFamily="18" charset="0"/>
            </a:endParaRPr>
          </a:p>
          <a:p>
            <a:pPr marL="0" indent="0" algn="just" eaLnBrk="1" hangingPunct="1">
              <a:spcBef>
                <a:spcPct val="0"/>
              </a:spcBef>
              <a:buFontTx/>
              <a:buNone/>
            </a:pPr>
            <a:r>
              <a:rPr lang="vi-VN" altLang="vi-VN" sz="2800" dirty="0">
                <a:solidFill>
                  <a:srgbClr val="000000"/>
                </a:solidFill>
                <a:latin typeface="Times New Roman" panose="02020603050405020304" pitchFamily="18" charset="0"/>
                <a:ea typeface="SimSun"/>
                <a:cs typeface="Times New Roman" panose="02020603050405020304" pitchFamily="18" charset="0"/>
              </a:rPr>
              <a:t>- Bằng những rung động mãnh liệt của tâm hồn, văn nghệ đã nối sợi dây đồng cảm giữa nghệ sĩ và bạn đọc</a:t>
            </a:r>
          </a:p>
          <a:p>
            <a:pPr marL="0" indent="0" algn="just" eaLnBrk="1" hangingPunct="1">
              <a:lnSpc>
                <a:spcPct val="115000"/>
              </a:lnSpc>
              <a:spcBef>
                <a:spcPct val="0"/>
              </a:spcBef>
              <a:buFontTx/>
              <a:buNone/>
            </a:pPr>
            <a:r>
              <a:rPr lang="vi-VN" altLang="vi-VN" sz="2800" dirty="0">
                <a:solidFill>
                  <a:srgbClr val="000000"/>
                </a:solidFill>
                <a:latin typeface="Times New Roman" panose="02020603050405020304" pitchFamily="18" charset="0"/>
                <a:ea typeface="SimSun"/>
                <a:cs typeface="Times New Roman" panose="02020603050405020304" pitchFamily="18" charset="0"/>
              </a:rPr>
              <a:t>- Văn nghệ giúp con người sống phong phú, tự hoàn thiện nhân cách, tâm hồn.</a:t>
            </a:r>
          </a:p>
        </p:txBody>
      </p:sp>
      <p:sp>
        <p:nvSpPr>
          <p:cNvPr id="5" name="Rectangle 4">
            <a:extLst>
              <a:ext uri="{FF2B5EF4-FFF2-40B4-BE49-F238E27FC236}">
                <a16:creationId xmlns:a16="http://schemas.microsoft.com/office/drawing/2014/main" id="{62E57A63-FAFF-4020-99B9-1BB037577E6C}"/>
              </a:ext>
            </a:extLst>
          </p:cNvPr>
          <p:cNvSpPr/>
          <p:nvPr/>
        </p:nvSpPr>
        <p:spPr>
          <a:xfrm>
            <a:off x="6669407" y="2254617"/>
            <a:ext cx="4806314" cy="3521220"/>
          </a:xfrm>
          <a:prstGeom prst="rect">
            <a:avLst/>
          </a:prstGeom>
          <a:solidFill>
            <a:srgbClr val="FBE5D7"/>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lnSpc>
                <a:spcPct val="115000"/>
              </a:lnSpc>
              <a:spcBef>
                <a:spcPct val="0"/>
              </a:spcBef>
              <a:buFontTx/>
              <a:buNone/>
            </a:pPr>
            <a:r>
              <a:rPr lang="vi-VN" altLang="vi-VN" sz="2800" b="1" i="1" dirty="0">
                <a:solidFill>
                  <a:srgbClr val="000000"/>
                </a:solidFill>
                <a:latin typeface="Times New Roman" panose="02020603050405020304" pitchFamily="18" charset="0"/>
                <a:ea typeface="SimSun"/>
                <a:cs typeface="Times New Roman" panose="02020603050405020304" pitchFamily="18" charset="0"/>
              </a:rPr>
              <a:t>2. </a:t>
            </a:r>
            <a:r>
              <a:rPr lang="vi-VN" altLang="vi-VN" sz="2800" b="1" i="1" u="sng" dirty="0">
                <a:solidFill>
                  <a:srgbClr val="000000"/>
                </a:solidFill>
                <a:latin typeface="Times New Roman" panose="02020603050405020304" pitchFamily="18" charset="0"/>
                <a:ea typeface="SimSun"/>
                <a:cs typeface="Times New Roman" panose="02020603050405020304" pitchFamily="18" charset="0"/>
              </a:rPr>
              <a:t>Nghệ thuật</a:t>
            </a:r>
            <a:r>
              <a:rPr lang="vi-VN" altLang="vi-VN" sz="2800" b="1" i="1" dirty="0">
                <a:solidFill>
                  <a:srgbClr val="000000"/>
                </a:solidFill>
                <a:latin typeface="Times New Roman" panose="02020603050405020304" pitchFamily="18" charset="0"/>
                <a:ea typeface="SimSun"/>
                <a:cs typeface="Times New Roman" panose="02020603050405020304" pitchFamily="18" charset="0"/>
              </a:rPr>
              <a:t>.</a:t>
            </a:r>
            <a:endParaRPr lang="vi-VN" altLang="vi-VN" sz="2800" b="1" dirty="0">
              <a:solidFill>
                <a:srgbClr val="000000"/>
              </a:solidFill>
              <a:latin typeface="Times New Roman" panose="02020603050405020304" pitchFamily="18" charset="0"/>
              <a:ea typeface="SimSun"/>
              <a:cs typeface="Times New Roman" panose="02020603050405020304" pitchFamily="18" charset="0"/>
            </a:endParaRPr>
          </a:p>
          <a:p>
            <a:pPr marL="0" indent="0" algn="just" eaLnBrk="1" hangingPunct="1">
              <a:lnSpc>
                <a:spcPct val="115000"/>
              </a:lnSpc>
              <a:spcBef>
                <a:spcPct val="0"/>
              </a:spcBef>
              <a:buFontTx/>
              <a:buNone/>
            </a:pPr>
            <a:r>
              <a:rPr lang="vi-VN" altLang="vi-VN" sz="2800" dirty="0">
                <a:solidFill>
                  <a:srgbClr val="000000"/>
                </a:solidFill>
                <a:latin typeface="Times New Roman" panose="02020603050405020304" pitchFamily="18" charset="0"/>
                <a:ea typeface="SimSun"/>
                <a:cs typeface="Times New Roman" panose="02020603050405020304" pitchFamily="18" charset="0"/>
              </a:rPr>
              <a:t>- Hệ thống luận điểm chặt chẽ, hợp lí.</a:t>
            </a:r>
          </a:p>
          <a:p>
            <a:pPr marL="0" indent="0" algn="just" eaLnBrk="1" hangingPunct="1">
              <a:lnSpc>
                <a:spcPct val="115000"/>
              </a:lnSpc>
              <a:spcBef>
                <a:spcPct val="0"/>
              </a:spcBef>
              <a:buFontTx/>
              <a:buNone/>
            </a:pPr>
            <a:r>
              <a:rPr lang="vi-VN" altLang="vi-VN" sz="2800" dirty="0">
                <a:solidFill>
                  <a:srgbClr val="000000"/>
                </a:solidFill>
                <a:latin typeface="Times New Roman" panose="02020603050405020304" pitchFamily="18" charset="0"/>
                <a:ea typeface="SimSun"/>
                <a:cs typeface="Times New Roman" panose="02020603050405020304" pitchFamily="18" charset="0"/>
              </a:rPr>
              <a:t>- Cách viết ngắn gọn, giàu hình ảnh, dẫn chứng thuyết phục.</a:t>
            </a:r>
          </a:p>
          <a:p>
            <a:pPr marL="0" indent="0" algn="just" eaLnBrk="1" hangingPunct="1">
              <a:lnSpc>
                <a:spcPct val="115000"/>
              </a:lnSpc>
              <a:spcBef>
                <a:spcPct val="0"/>
              </a:spcBef>
              <a:buFontTx/>
              <a:buChar char="-"/>
            </a:pPr>
            <a:r>
              <a:rPr lang="en-US" altLang="vi-VN" sz="2800" dirty="0">
                <a:solidFill>
                  <a:srgbClr val="000000"/>
                </a:solidFill>
                <a:latin typeface="Times New Roman" panose="02020603050405020304" pitchFamily="18" charset="0"/>
                <a:ea typeface="SimSun"/>
                <a:cs typeface="Times New Roman" panose="02020603050405020304" pitchFamily="18" charset="0"/>
              </a:rPr>
              <a:t> </a:t>
            </a:r>
            <a:r>
              <a:rPr lang="vi-VN" altLang="vi-VN" sz="2800" dirty="0">
                <a:solidFill>
                  <a:srgbClr val="000000"/>
                </a:solidFill>
                <a:latin typeface="Times New Roman" panose="02020603050405020304" pitchFamily="18" charset="0"/>
                <a:ea typeface="SimSun"/>
                <a:cs typeface="Times New Roman" panose="02020603050405020304" pitchFamily="18" charset="0"/>
              </a:rPr>
              <a:t>Giọng văn chân thành, say sưa, nhiệt tâm.</a:t>
            </a:r>
            <a:endParaRPr lang="en-US" altLang="vi-VN" sz="2800" dirty="0">
              <a:solidFill>
                <a:srgbClr val="000000"/>
              </a:solidFill>
              <a:latin typeface="Times New Roman" panose="02020603050405020304" pitchFamily="18" charset="0"/>
              <a:ea typeface="SimSun"/>
              <a:cs typeface="Times New Roman" panose="02020603050405020304" pitchFamily="18" charset="0"/>
            </a:endParaRPr>
          </a:p>
        </p:txBody>
      </p:sp>
      <p:sp>
        <p:nvSpPr>
          <p:cNvPr id="6" name="TextBox 5">
            <a:extLst>
              <a:ext uri="{FF2B5EF4-FFF2-40B4-BE49-F238E27FC236}">
                <a16:creationId xmlns:a16="http://schemas.microsoft.com/office/drawing/2014/main" id="{F51D712C-C480-4069-9117-00D36B637B83}"/>
              </a:ext>
            </a:extLst>
          </p:cNvPr>
          <p:cNvSpPr txBox="1"/>
          <p:nvPr/>
        </p:nvSpPr>
        <p:spPr>
          <a:xfrm>
            <a:off x="527686" y="518160"/>
            <a:ext cx="10948035" cy="584775"/>
          </a:xfrm>
          <a:prstGeom prst="rect">
            <a:avLst/>
          </a:prstGeom>
          <a:solidFill>
            <a:srgbClr val="FFC000"/>
          </a:solid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TỔNG KẾT</a:t>
            </a:r>
          </a:p>
        </p:txBody>
      </p:sp>
      <p:pic>
        <p:nvPicPr>
          <p:cNvPr id="8" name="Picture 2"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B91C5ADB-3D48-4081-8BF6-0922F2F58E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2563336" y="1102935"/>
            <a:ext cx="1444070" cy="14440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1D415962-B411-42B1-A60B-56673776098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8350529" y="1102935"/>
            <a:ext cx="1444070" cy="144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5592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0BDD56-EA0F-4E3B-A1A7-FE860FF26D24}"/>
              </a:ext>
            </a:extLst>
          </p:cNvPr>
          <p:cNvSpPr txBox="1"/>
          <p:nvPr/>
        </p:nvSpPr>
        <p:spPr>
          <a:xfrm>
            <a:off x="716280" y="774501"/>
            <a:ext cx="10759440" cy="5293757"/>
          </a:xfrm>
          <a:prstGeom prst="rect">
            <a:avLst/>
          </a:prstGeom>
          <a:noFill/>
        </p:spPr>
        <p:txBody>
          <a:bodyPr wrap="square">
            <a:spAutoFit/>
          </a:bodyPr>
          <a:lstStyle/>
          <a:p>
            <a:pPr algn="l"/>
            <a:r>
              <a:rPr lang="vi-VN" sz="2600" b="0" i="0" dirty="0">
                <a:effectLst/>
                <a:latin typeface="Times New Roman" panose="02020603050405020304" pitchFamily="18" charset="0"/>
                <a:cs typeface="Times New Roman" panose="02020603050405020304" pitchFamily="18" charset="0"/>
              </a:rPr>
              <a:t>Đọc đoạn văn và trả lời câu hỏi</a:t>
            </a:r>
          </a:p>
          <a:p>
            <a:pPr algn="l"/>
            <a:r>
              <a:rPr lang="vi-VN" sz="2600" b="0" i="1" dirty="0">
                <a:effectLst/>
                <a:latin typeface="Times New Roman" panose="02020603050405020304" pitchFamily="18" charset="0"/>
                <a:cs typeface="Times New Roman" panose="02020603050405020304" pitchFamily="18" charset="0"/>
              </a:rPr>
              <a:t>Tác phẩm nghệ thuật nào cũng xây dựng bằng những vật liệu mượn ở thực tại (1). Nhưng nghệ sĩ không những ghi lại cái đã có rồi mà còn muốn nói một điều gì mới mẻ (2). Anh gửi vào tác phẩm một lá thư, một lời nhắn nhủ, anh muốn đem một phần của mình góp vào đời sống chung quanh (3).</a:t>
            </a:r>
            <a:endParaRPr lang="vi-VN" sz="2600" b="0" i="0" dirty="0">
              <a:effectLst/>
              <a:latin typeface="Times New Roman" panose="02020603050405020304" pitchFamily="18" charset="0"/>
              <a:cs typeface="Times New Roman" panose="02020603050405020304" pitchFamily="18" charset="0"/>
            </a:endParaRPr>
          </a:p>
          <a:p>
            <a:pPr algn="r"/>
            <a:r>
              <a:rPr lang="vi-VN" sz="2600" b="0" i="0" u="sng" dirty="0">
                <a:effectLst/>
                <a:latin typeface="Times New Roman" panose="02020603050405020304" pitchFamily="18" charset="0"/>
                <a:cs typeface="Times New Roman" panose="02020603050405020304" pitchFamily="18" charset="0"/>
              </a:rPr>
              <a:t>(Nguyễn Đình Thi, </a:t>
            </a:r>
            <a:r>
              <a:rPr lang="vi-VN" sz="2600" b="0" i="0" u="none" strike="noStrike" dirty="0">
                <a:effectLst/>
                <a:latin typeface="Times New Roman" panose="02020603050405020304" pitchFamily="18" charset="0"/>
                <a:cs typeface="Times New Roman" panose="02020603050405020304" pitchFamily="18" charset="0"/>
                <a:hlinkClick r:id="rId2" tooltip="Tiếng nói của văn nghệ">
                  <a:extLst>
                    <a:ext uri="{A12FA001-AC4F-418D-AE19-62706E023703}">
                      <ahyp:hlinkClr xmlns:ahyp="http://schemas.microsoft.com/office/drawing/2018/hyperlinkcolor" val="tx"/>
                    </a:ext>
                  </a:extLst>
                </a:hlinkClick>
              </a:rPr>
              <a:t>Tiếng nói của văn nghệ</a:t>
            </a:r>
            <a:r>
              <a:rPr lang="vi-VN" sz="2600" b="0" i="0" u="sng" dirty="0">
                <a:effectLst/>
                <a:latin typeface="Times New Roman" panose="02020603050405020304" pitchFamily="18" charset="0"/>
                <a:cs typeface="Times New Roman" panose="02020603050405020304" pitchFamily="18" charset="0"/>
              </a:rPr>
              <a:t>)</a:t>
            </a:r>
            <a:endParaRPr lang="vi-VN" sz="2600" b="0" i="0" dirty="0">
              <a:effectLst/>
              <a:latin typeface="Times New Roman" panose="02020603050405020304" pitchFamily="18" charset="0"/>
              <a:cs typeface="Times New Roman" panose="02020603050405020304" pitchFamily="18" charset="0"/>
            </a:endParaRPr>
          </a:p>
          <a:p>
            <a:pPr algn="l"/>
            <a:r>
              <a:rPr lang="vi-VN" sz="2600" b="1" i="0" dirty="0">
                <a:effectLst/>
                <a:latin typeface="Times New Roman" panose="02020603050405020304" pitchFamily="18" charset="0"/>
                <a:cs typeface="Times New Roman" panose="02020603050405020304" pitchFamily="18" charset="0"/>
              </a:rPr>
              <a:t>Câu 1</a:t>
            </a:r>
            <a:r>
              <a:rPr lang="vi-VN" sz="2600" b="0" i="0" dirty="0">
                <a:effectLst/>
                <a:latin typeface="Times New Roman" panose="02020603050405020304" pitchFamily="18" charset="0"/>
                <a:cs typeface="Times New Roman" panose="02020603050405020304" pitchFamily="18" charset="0"/>
              </a:rPr>
              <a:t>: Đoạn văn bàn về vấn đề gì? Chủ đề ấy có quan hệ như thế nào với chủ đề chung của văn bản?</a:t>
            </a:r>
          </a:p>
          <a:p>
            <a:pPr algn="l"/>
            <a:r>
              <a:rPr lang="vi-VN" sz="2600" b="1" i="0" dirty="0">
                <a:effectLst/>
                <a:latin typeface="Times New Roman" panose="02020603050405020304" pitchFamily="18" charset="0"/>
                <a:cs typeface="Times New Roman" panose="02020603050405020304" pitchFamily="18" charset="0"/>
              </a:rPr>
              <a:t>Câu 2</a:t>
            </a:r>
            <a:r>
              <a:rPr lang="vi-VN" sz="2600" b="0" i="0" dirty="0">
                <a:effectLst/>
                <a:latin typeface="Times New Roman" panose="02020603050405020304" pitchFamily="18" charset="0"/>
                <a:cs typeface="Times New Roman" panose="02020603050405020304" pitchFamily="18" charset="0"/>
              </a:rPr>
              <a:t>: Nội dung chính của mỗi câu trong đoạn văn trên là gì?</a:t>
            </a:r>
          </a:p>
          <a:p>
            <a:pPr algn="l"/>
            <a:r>
              <a:rPr lang="vi-VN" sz="2600" b="1" i="0" dirty="0">
                <a:effectLst/>
                <a:latin typeface="Times New Roman" panose="02020603050405020304" pitchFamily="18" charset="0"/>
                <a:cs typeface="Times New Roman" panose="02020603050405020304" pitchFamily="18" charset="0"/>
              </a:rPr>
              <a:t>Câu 3</a:t>
            </a:r>
            <a:r>
              <a:rPr lang="vi-VN" sz="2600" b="0" i="0" dirty="0">
                <a:effectLst/>
                <a:latin typeface="Times New Roman" panose="02020603050405020304" pitchFamily="18" charset="0"/>
                <a:cs typeface="Times New Roman" panose="02020603050405020304" pitchFamily="18" charset="0"/>
              </a:rPr>
              <a:t>: Những nội trên có quan hệ như thế nào với chủ đề của đoạn văn? Nêu nhận xét về trình độ sắp xếp các câu trong đoạn văn.</a:t>
            </a:r>
          </a:p>
          <a:p>
            <a:pPr algn="l"/>
            <a:r>
              <a:rPr lang="vi-VN" sz="2600" b="1" i="0" dirty="0">
                <a:effectLst/>
                <a:latin typeface="Times New Roman" panose="02020603050405020304" pitchFamily="18" charset="0"/>
                <a:cs typeface="Times New Roman" panose="02020603050405020304" pitchFamily="18" charset="0"/>
              </a:rPr>
              <a:t>Câu 4</a:t>
            </a:r>
            <a:r>
              <a:rPr lang="vi-VN" sz="2600" b="0" i="0" dirty="0">
                <a:effectLst/>
                <a:latin typeface="Times New Roman" panose="02020603050405020304" pitchFamily="18" charset="0"/>
                <a:cs typeface="Times New Roman" panose="02020603050405020304" pitchFamily="18" charset="0"/>
              </a:rPr>
              <a:t>: Mối quan hệ chặt chẽ về nội dung giữa các câu trong đoạn văn trên được thể hiện bằng những biện pháp nào?</a:t>
            </a:r>
          </a:p>
        </p:txBody>
      </p:sp>
      <p:sp>
        <p:nvSpPr>
          <p:cNvPr id="6" name="Rectangle 5">
            <a:extLst>
              <a:ext uri="{FF2B5EF4-FFF2-40B4-BE49-F238E27FC236}">
                <a16:creationId xmlns:a16="http://schemas.microsoft.com/office/drawing/2014/main" id="{50ACABFB-5783-4E92-AB90-7C58239643B1}"/>
              </a:ext>
            </a:extLst>
          </p:cNvPr>
          <p:cNvSpPr/>
          <p:nvPr/>
        </p:nvSpPr>
        <p:spPr>
          <a:xfrm>
            <a:off x="370607" y="373380"/>
            <a:ext cx="11450786" cy="6096000"/>
          </a:xfrm>
          <a:prstGeom prst="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FDFA247-4203-43D2-80B0-64E46194C487}"/>
              </a:ext>
            </a:extLst>
          </p:cNvPr>
          <p:cNvSpPr/>
          <p:nvPr/>
        </p:nvSpPr>
        <p:spPr>
          <a:xfrm>
            <a:off x="213360" y="220980"/>
            <a:ext cx="11765280" cy="6416040"/>
          </a:xfrm>
          <a:prstGeom prst="rect">
            <a:avLst/>
          </a:prstGeom>
          <a:noFill/>
          <a:ln w="285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7706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ổng hợp các mẫu hình nền powerpoint đơn giản đẹp nhất | Hình ảnh, Hình  nền, Phong cảnh">
            <a:extLst>
              <a:ext uri="{FF2B5EF4-FFF2-40B4-BE49-F238E27FC236}">
                <a16:creationId xmlns:a16="http://schemas.microsoft.com/office/drawing/2014/main" id="{CAED64F1-52DE-4044-A2EE-C3046434A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54B3EA-4855-47BD-A679-BC2A46F5D492}"/>
              </a:ext>
            </a:extLst>
          </p:cNvPr>
          <p:cNvSpPr txBox="1"/>
          <p:nvPr/>
        </p:nvSpPr>
        <p:spPr>
          <a:xfrm>
            <a:off x="289560" y="312896"/>
            <a:ext cx="9692640" cy="2062103"/>
          </a:xfrm>
          <a:prstGeom prst="rect">
            <a:avLst/>
          </a:prstGeom>
          <a:noFill/>
        </p:spPr>
        <p:txBody>
          <a:bodyPr wrap="square">
            <a:spAutoFit/>
          </a:bodyPr>
          <a:lstStyle/>
          <a:p>
            <a:pPr algn="just"/>
            <a:r>
              <a:rPr lang="en-US" sz="3200" b="1" i="0" dirty="0" err="1">
                <a:solidFill>
                  <a:srgbClr val="FF0000"/>
                </a:solidFill>
                <a:effectLst/>
                <a:latin typeface="Times New Roman" panose="02020603050405020304" pitchFamily="18" charset="0"/>
                <a:cs typeface="Times New Roman" panose="02020603050405020304" pitchFamily="18" charset="0"/>
              </a:rPr>
              <a:t>Câu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vi-VN" sz="3200" b="1" i="0" dirty="0">
                <a:solidFill>
                  <a:srgbClr val="FF0000"/>
                </a:solidFill>
                <a:effectLst/>
                <a:latin typeface="Times New Roman" panose="02020603050405020304" pitchFamily="18" charset="0"/>
                <a:cs typeface="Times New Roman" panose="02020603050405020304" pitchFamily="18" charset="0"/>
              </a:rPr>
              <a:t>1: Đoạn văn bàn về vấn đề gì? Chủ đề ấy có quan hệ như thế nào với chủ đề chung của văn bản?</a:t>
            </a:r>
            <a:endParaRPr lang="en-US" sz="3200" b="1" i="0" dirty="0">
              <a:solidFill>
                <a:srgbClr val="FF0000"/>
              </a:solidFill>
              <a:effectLst/>
              <a:latin typeface="Times New Roman" panose="02020603050405020304" pitchFamily="18" charset="0"/>
              <a:cs typeface="Times New Roman" panose="02020603050405020304" pitchFamily="18" charset="0"/>
            </a:endParaRPr>
          </a:p>
          <a:p>
            <a:pPr algn="just"/>
            <a:br>
              <a:rPr lang="vi-VN" sz="3200" b="1" dirty="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4D84C8B-C9AC-4960-B105-5B4027FE1070}"/>
              </a:ext>
            </a:extLst>
          </p:cNvPr>
          <p:cNvSpPr txBox="1"/>
          <p:nvPr/>
        </p:nvSpPr>
        <p:spPr>
          <a:xfrm>
            <a:off x="396240" y="2374999"/>
            <a:ext cx="9585960" cy="2554545"/>
          </a:xfrm>
          <a:prstGeom prst="rect">
            <a:avLst/>
          </a:prstGeom>
          <a:noFill/>
        </p:spPr>
        <p:txBody>
          <a:bodyPr wrap="square">
            <a:spAutoFit/>
          </a:bodyPr>
          <a:lstStyle/>
          <a:p>
            <a:pPr algn="just"/>
            <a:r>
              <a:rPr lang="vi-VN" sz="3200" b="0" i="1" dirty="0">
                <a:solidFill>
                  <a:srgbClr val="002060"/>
                </a:solidFill>
                <a:effectLst/>
                <a:latin typeface="Times New Roman" panose="02020603050405020304" pitchFamily="18" charset="0"/>
                <a:cs typeface="Times New Roman" panose="02020603050405020304" pitchFamily="18" charset="0"/>
              </a:rPr>
              <a:t>Đoạn văn bàn về tâm sự người nghệ sĩ muốn gửi gắm trong tác phẩm của mình.</a:t>
            </a:r>
          </a:p>
          <a:p>
            <a:pPr algn="just"/>
            <a:r>
              <a:rPr lang="vi-VN" sz="3200" b="0" i="1" dirty="0">
                <a:solidFill>
                  <a:srgbClr val="002060"/>
                </a:solidFill>
                <a:effectLst/>
                <a:latin typeface="Times New Roman" panose="02020603050405020304" pitchFamily="18" charset="0"/>
                <a:cs typeface="Times New Roman" panose="02020603050405020304" pitchFamily="18" charset="0"/>
              </a:rPr>
              <a:t>- Chủ đề chung của văn bản là tiếng nói của văn nghệ. Chủ đề của đoạn văn trên nằm trong chủ đề chung của toàn văn bản, là một phần tạo nên chủ đề chung.</a:t>
            </a:r>
          </a:p>
        </p:txBody>
      </p:sp>
      <p:sp>
        <p:nvSpPr>
          <p:cNvPr id="7" name="TextBox 6">
            <a:extLst>
              <a:ext uri="{FF2B5EF4-FFF2-40B4-BE49-F238E27FC236}">
                <a16:creationId xmlns:a16="http://schemas.microsoft.com/office/drawing/2014/main" id="{60D7A460-A4CB-46B3-AFDD-04DFD2556006}"/>
              </a:ext>
            </a:extLst>
          </p:cNvPr>
          <p:cNvSpPr txBox="1"/>
          <p:nvPr/>
        </p:nvSpPr>
        <p:spPr>
          <a:xfrm>
            <a:off x="4620354" y="1661160"/>
            <a:ext cx="1031051" cy="52322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3770102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hững hình nền Powerpoint màu xanh lá đẹp nhất">
            <a:extLst>
              <a:ext uri="{FF2B5EF4-FFF2-40B4-BE49-F238E27FC236}">
                <a16:creationId xmlns:a16="http://schemas.microsoft.com/office/drawing/2014/main" id="{DD41A458-49CE-4F93-8066-4F9196D7A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DA1513-0ED8-48A8-8CCB-3022743A3F06}"/>
              </a:ext>
            </a:extLst>
          </p:cNvPr>
          <p:cNvSpPr txBox="1"/>
          <p:nvPr/>
        </p:nvSpPr>
        <p:spPr>
          <a:xfrm>
            <a:off x="243840" y="642818"/>
            <a:ext cx="8061960" cy="1077218"/>
          </a:xfrm>
          <a:prstGeom prst="rect">
            <a:avLst/>
          </a:prstGeom>
          <a:noFill/>
        </p:spPr>
        <p:txBody>
          <a:bodyPr wrap="square">
            <a:spAutoFit/>
          </a:bodyPr>
          <a:lstStyle/>
          <a:p>
            <a:pPr algn="just"/>
            <a:r>
              <a:rPr lang="en-US" sz="3200" b="1" dirty="0" err="1">
                <a:effectLst/>
                <a:latin typeface="Times New Roman" panose="02020603050405020304" pitchFamily="18" charset="0"/>
                <a:cs typeface="Times New Roman" panose="02020603050405020304" pitchFamily="18" charset="0"/>
              </a:rPr>
              <a:t>Câu</a:t>
            </a:r>
            <a:r>
              <a:rPr lang="en-US" sz="3200" b="1" dirty="0">
                <a:effectLst/>
                <a:latin typeface="Times New Roman" panose="02020603050405020304" pitchFamily="18" charset="0"/>
                <a:cs typeface="Times New Roman" panose="02020603050405020304" pitchFamily="18" charset="0"/>
              </a:rPr>
              <a:t> 2: </a:t>
            </a:r>
            <a:r>
              <a:rPr lang="en-US" sz="3200" b="1" dirty="0" err="1">
                <a:effectLst/>
                <a:latin typeface="Times New Roman" panose="02020603050405020304" pitchFamily="18" charset="0"/>
                <a:cs typeface="Times New Roman" panose="02020603050405020304" pitchFamily="18" charset="0"/>
              </a:rPr>
              <a:t>Nội</a:t>
            </a:r>
            <a:r>
              <a:rPr lang="en-US" sz="3200" b="1" dirty="0">
                <a:effectLst/>
                <a:latin typeface="Times New Roman" panose="02020603050405020304" pitchFamily="18" charset="0"/>
                <a:cs typeface="Times New Roman" panose="02020603050405020304" pitchFamily="18" charset="0"/>
              </a:rPr>
              <a:t> dung </a:t>
            </a:r>
            <a:r>
              <a:rPr lang="en-US" sz="3200" b="1" dirty="0" err="1">
                <a:effectLst/>
                <a:latin typeface="Times New Roman" panose="02020603050405020304" pitchFamily="18" charset="0"/>
                <a:cs typeface="Times New Roman" panose="02020603050405020304" pitchFamily="18" charset="0"/>
              </a:rPr>
              <a:t>chính</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của</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mỗi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câu</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trong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đoạn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văn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trên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là</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gì</a:t>
            </a:r>
            <a:r>
              <a:rPr lang="en-US" sz="3200" b="1" dirty="0">
                <a:effectLst/>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545DE1F3-3F8D-458F-8ADD-D32B4729245C}"/>
              </a:ext>
            </a:extLst>
          </p:cNvPr>
          <p:cNvSpPr txBox="1"/>
          <p:nvPr/>
        </p:nvSpPr>
        <p:spPr>
          <a:xfrm>
            <a:off x="3937189" y="2159422"/>
            <a:ext cx="1031051" cy="52322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a:t>
            </a:r>
          </a:p>
        </p:txBody>
      </p:sp>
      <p:sp>
        <p:nvSpPr>
          <p:cNvPr id="9" name="TextBox 8">
            <a:extLst>
              <a:ext uri="{FF2B5EF4-FFF2-40B4-BE49-F238E27FC236}">
                <a16:creationId xmlns:a16="http://schemas.microsoft.com/office/drawing/2014/main" id="{5841CB73-0428-4FDC-94DB-D4075B1B8826}"/>
              </a:ext>
            </a:extLst>
          </p:cNvPr>
          <p:cNvSpPr txBox="1"/>
          <p:nvPr/>
        </p:nvSpPr>
        <p:spPr>
          <a:xfrm>
            <a:off x="243840" y="2898086"/>
            <a:ext cx="10073640" cy="2554545"/>
          </a:xfrm>
          <a:prstGeom prst="rect">
            <a:avLst/>
          </a:prstGeom>
          <a:noFill/>
        </p:spPr>
        <p:txBody>
          <a:bodyPr wrap="square">
            <a:spAutoFit/>
          </a:bodyPr>
          <a:lstStyle/>
          <a:p>
            <a:pPr algn="l"/>
            <a:r>
              <a:rPr lang="vi-VN" sz="3200" b="0" i="0" dirty="0">
                <a:solidFill>
                  <a:srgbClr val="FF0000"/>
                </a:solidFill>
                <a:effectLst/>
                <a:latin typeface="Times New Roman" panose="02020603050405020304" pitchFamily="18" charset="0"/>
                <a:cs typeface="Times New Roman" panose="02020603050405020304" pitchFamily="18" charset="0"/>
              </a:rPr>
              <a:t>Nội dung chính của mỗi câu văn trong đoạn là:</a:t>
            </a:r>
          </a:p>
          <a:p>
            <a:pPr algn="l"/>
            <a:r>
              <a:rPr lang="vi-VN" sz="3200" b="0" i="0" dirty="0">
                <a:solidFill>
                  <a:srgbClr val="FF0000"/>
                </a:solidFill>
                <a:effectLst/>
                <a:latin typeface="Times New Roman" panose="02020603050405020304" pitchFamily="18" charset="0"/>
                <a:cs typeface="Times New Roman" panose="02020603050405020304" pitchFamily="18" charset="0"/>
              </a:rPr>
              <a:t>- Câu (1) Vật liệu xây dựng nên tác phẩm là thực tại</a:t>
            </a:r>
          </a:p>
          <a:p>
            <a:pPr algn="l"/>
            <a:r>
              <a:rPr lang="vi-VN" sz="3200" b="0" i="0" dirty="0">
                <a:solidFill>
                  <a:srgbClr val="FF0000"/>
                </a:solidFill>
                <a:effectLst/>
                <a:latin typeface="Times New Roman" panose="02020603050405020304" pitchFamily="18" charset="0"/>
                <a:cs typeface="Times New Roman" panose="02020603050405020304" pitchFamily="18" charset="0"/>
              </a:rPr>
              <a:t>- Câu (2) Khi phản ánh thực tại những người nghệ sĩ muốn nói một điều gì mới mẻ.</a:t>
            </a:r>
          </a:p>
          <a:p>
            <a:pPr algn="l"/>
            <a:r>
              <a:rPr lang="vi-VN" sz="3200" b="0" i="0" dirty="0">
                <a:solidFill>
                  <a:srgbClr val="FF0000"/>
                </a:solidFill>
                <a:effectLst/>
                <a:latin typeface="Times New Roman" panose="02020603050405020304" pitchFamily="18" charset="0"/>
                <a:cs typeface="Times New Roman" panose="02020603050405020304" pitchFamily="18" charset="0"/>
              </a:rPr>
              <a:t>- Câu (3) Mục đích của tâm sự gửi gắm trong tác phẩm.</a:t>
            </a:r>
          </a:p>
        </p:txBody>
      </p:sp>
    </p:spTree>
    <p:extLst>
      <p:ext uri="{BB962C8B-B14F-4D97-AF65-F5344CB8AC3E}">
        <p14:creationId xmlns:p14="http://schemas.microsoft.com/office/powerpoint/2010/main" val="16002662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ình nền powerpoint] 101+ Background màu xanh lá đẹp - In Ấn Nhất Việt -  Công ty In Số #1 TP Hồ Chí Minh">
            <a:extLst>
              <a:ext uri="{FF2B5EF4-FFF2-40B4-BE49-F238E27FC236}">
                <a16:creationId xmlns:a16="http://schemas.microsoft.com/office/drawing/2014/main" id="{71C3FFFB-B8B2-45B0-8350-44950446B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4E49FC7-BBBE-4812-B1D6-095B3B9DA47F}"/>
              </a:ext>
            </a:extLst>
          </p:cNvPr>
          <p:cNvSpPr txBox="1"/>
          <p:nvPr/>
        </p:nvSpPr>
        <p:spPr>
          <a:xfrm>
            <a:off x="609598" y="382012"/>
            <a:ext cx="11019693" cy="1569660"/>
          </a:xfrm>
          <a:prstGeom prst="rect">
            <a:avLst/>
          </a:prstGeom>
          <a:solidFill>
            <a:schemeClr val="bg1"/>
          </a:solidFill>
        </p:spPr>
        <p:txBody>
          <a:bodyPr wrap="square">
            <a:spAutoFit/>
          </a:bodyPr>
          <a:lstStyle/>
          <a:p>
            <a:pPr algn="just"/>
            <a:r>
              <a:rPr lang="en-US" sz="3200" b="1" i="0" dirty="0">
                <a:effectLst/>
                <a:latin typeface="Times New Roman" panose="02020603050405020304" pitchFamily="18" charset="0"/>
                <a:cs typeface="Times New Roman" panose="02020603050405020304" pitchFamily="18" charset="0"/>
              </a:rPr>
              <a:t>C</a:t>
            </a:r>
            <a:r>
              <a:rPr lang="vi-VN" sz="3200" b="1" i="0" dirty="0">
                <a:effectLst/>
                <a:latin typeface="Times New Roman" panose="02020603050405020304" pitchFamily="18" charset="0"/>
                <a:cs typeface="Times New Roman" panose="02020603050405020304" pitchFamily="18" charset="0"/>
              </a:rPr>
              <a:t>âu 3: Những nội trên có quan hệ như thế nào với chủ đề của đoạn văn? Nêu nhận xét về trình độ sắp xếp các câu trong đoạn văn.</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CE9D57A-7BA2-4C90-B807-FF89972356E0}"/>
              </a:ext>
            </a:extLst>
          </p:cNvPr>
          <p:cNvSpPr txBox="1"/>
          <p:nvPr/>
        </p:nvSpPr>
        <p:spPr>
          <a:xfrm>
            <a:off x="586154" y="2973675"/>
            <a:ext cx="11019692" cy="2862322"/>
          </a:xfrm>
          <a:prstGeom prst="rect">
            <a:avLst/>
          </a:prstGeom>
          <a:noFill/>
        </p:spPr>
        <p:txBody>
          <a:bodyPr wrap="square">
            <a:spAutoFit/>
          </a:bodyPr>
          <a:lstStyle/>
          <a:p>
            <a:pPr algn="just"/>
            <a:r>
              <a:rPr lang="en-US" sz="3600" b="1" i="1" dirty="0">
                <a:solidFill>
                  <a:srgbClr val="FF0000"/>
                </a:solidFill>
                <a:effectLst/>
                <a:latin typeface="Times New Roman" panose="02020603050405020304" pitchFamily="18" charset="0"/>
                <a:cs typeface="Times New Roman" panose="02020603050405020304" pitchFamily="18" charset="0"/>
              </a:rPr>
              <a:t>- </a:t>
            </a:r>
            <a:r>
              <a:rPr lang="vi-VN" sz="3600" b="1" i="1" dirty="0">
                <a:solidFill>
                  <a:srgbClr val="FF0000"/>
                </a:solidFill>
                <a:effectLst/>
                <a:latin typeface="Times New Roman" panose="02020603050405020304" pitchFamily="18" charset="0"/>
                <a:cs typeface="Times New Roman" panose="02020603050405020304" pitchFamily="18" charset="0"/>
              </a:rPr>
              <a:t>Những nội dung của các câu đều xoay quanh chủ đề cách phản ánh đời sống của tác phẩm văn nghệ.</a:t>
            </a:r>
          </a:p>
          <a:p>
            <a:pPr algn="just"/>
            <a:r>
              <a:rPr lang="vi-VN" sz="3600" b="1" i="1" dirty="0">
                <a:solidFill>
                  <a:srgbClr val="FF0000"/>
                </a:solidFill>
                <a:effectLst/>
                <a:latin typeface="Times New Roman" panose="02020603050405020304" pitchFamily="18" charset="0"/>
                <a:cs typeface="Times New Roman" panose="02020603050405020304" pitchFamily="18" charset="0"/>
              </a:rPr>
              <a:t>- Nhận xét về cách sắp xếp các câu: Các câu được sắp xếp theo trình tự triển khai chủ đề của đoạn, câu sau nối tiếp ý của câu trước.</a:t>
            </a:r>
          </a:p>
        </p:txBody>
      </p:sp>
      <p:sp>
        <p:nvSpPr>
          <p:cNvPr id="10" name="TextBox 9">
            <a:extLst>
              <a:ext uri="{FF2B5EF4-FFF2-40B4-BE49-F238E27FC236}">
                <a16:creationId xmlns:a16="http://schemas.microsoft.com/office/drawing/2014/main" id="{3938C1C2-C65F-4591-8462-BD75EF3F20B5}"/>
              </a:ext>
            </a:extLst>
          </p:cNvPr>
          <p:cNvSpPr txBox="1"/>
          <p:nvPr/>
        </p:nvSpPr>
        <p:spPr>
          <a:xfrm>
            <a:off x="5603918" y="2330809"/>
            <a:ext cx="1031051" cy="52322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21258500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D6237C-43D3-4AA3-A689-46D9DA094F9F}"/>
              </a:ext>
            </a:extLst>
          </p:cNvPr>
          <p:cNvSpPr txBox="1"/>
          <p:nvPr/>
        </p:nvSpPr>
        <p:spPr>
          <a:xfrm>
            <a:off x="480646" y="259974"/>
            <a:ext cx="11230707" cy="1077218"/>
          </a:xfrm>
          <a:prstGeom prst="rect">
            <a:avLst/>
          </a:prstGeom>
          <a:solidFill>
            <a:srgbClr val="92D050"/>
          </a:solidFill>
        </p:spPr>
        <p:txBody>
          <a:bodyPr wrap="square">
            <a:spAutoFit/>
          </a:bodyPr>
          <a:lstStyle/>
          <a:p>
            <a:pPr algn="just"/>
            <a:r>
              <a:rPr lang="vi-VN" sz="3200" b="1" i="0" dirty="0">
                <a:effectLst/>
                <a:latin typeface="Times New Roman" panose="02020603050405020304" pitchFamily="18" charset="0"/>
                <a:cs typeface="Times New Roman" panose="02020603050405020304" pitchFamily="18" charset="0"/>
              </a:rPr>
              <a:t>Câu 4</a:t>
            </a:r>
            <a:r>
              <a:rPr lang="vi-VN" sz="3200" b="0" i="0" dirty="0">
                <a:effectLst/>
                <a:latin typeface="Times New Roman" panose="02020603050405020304" pitchFamily="18" charset="0"/>
                <a:cs typeface="Times New Roman" panose="02020603050405020304" pitchFamily="18" charset="0"/>
              </a:rPr>
              <a:t>: Mối quan hệ chặt chẽ về nội dung giữa các câu trong đoạn văn trên được thể hiện bằng những biện pháp nào?</a:t>
            </a:r>
            <a:endParaRPr lang="en-US" sz="3200" b="0" i="0" dirty="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836542B-DABD-435F-9B16-F53926B9B363}"/>
              </a:ext>
            </a:extLst>
          </p:cNvPr>
          <p:cNvSpPr txBox="1"/>
          <p:nvPr/>
        </p:nvSpPr>
        <p:spPr>
          <a:xfrm>
            <a:off x="568568" y="2421032"/>
            <a:ext cx="11054862" cy="4031873"/>
          </a:xfrm>
          <a:prstGeom prst="rect">
            <a:avLst/>
          </a:prstGeom>
          <a:noFill/>
          <a:ln w="38100">
            <a:solidFill>
              <a:srgbClr val="FF0000"/>
            </a:solidFill>
            <a:prstDash val="lgDash"/>
          </a:ln>
        </p:spPr>
        <p:txBody>
          <a:bodyPr wrap="square">
            <a:spAutoFit/>
          </a:bodyPr>
          <a:lstStyle/>
          <a:p>
            <a:pPr algn="just"/>
            <a:r>
              <a:rPr lang="vi-VN" sz="3200" b="0" i="0" dirty="0">
                <a:effectLst/>
                <a:latin typeface="Times New Roman" panose="02020603050405020304" pitchFamily="18" charset="0"/>
                <a:cs typeface="Times New Roman" panose="02020603050405020304" pitchFamily="18" charset="0"/>
              </a:rPr>
              <a:t>Mối quan hệ chặt chẽ về nội dung giữa các câu trong đoạn văn trên được thể hiện bằng những biện pháp:</a:t>
            </a:r>
          </a:p>
          <a:p>
            <a:pPr algn="just">
              <a:buFont typeface="Arial" panose="020B0604020202020204" pitchFamily="34" charset="0"/>
              <a:buChar char="•"/>
            </a:pPr>
            <a:r>
              <a:rPr lang="vi-VN" sz="3200" b="0" i="0" dirty="0">
                <a:effectLst/>
                <a:latin typeface="Times New Roman" panose="02020603050405020304" pitchFamily="18" charset="0"/>
                <a:cs typeface="Times New Roman" panose="02020603050405020304" pitchFamily="18" charset="0"/>
              </a:rPr>
              <a:t>Sự lặp lại các từ: tác phẩm – tác phẩm;</a:t>
            </a:r>
          </a:p>
          <a:p>
            <a:pPr algn="just">
              <a:buFont typeface="Arial" panose="020B0604020202020204" pitchFamily="34" charset="0"/>
              <a:buChar char="•"/>
            </a:pPr>
            <a:r>
              <a:rPr lang="vi-VN" sz="3200" b="0" i="0" dirty="0">
                <a:effectLst/>
                <a:latin typeface="Times New Roman" panose="02020603050405020304" pitchFamily="18" charset="0"/>
                <a:cs typeface="Times New Roman" panose="02020603050405020304" pitchFamily="18" charset="0"/>
              </a:rPr>
              <a:t>Sử dụng các từ cùng trường liên tưởng: tác phẩm – nghệ sĩ, ghi lại – muốn nói – gửi vào – góp vào.</a:t>
            </a:r>
          </a:p>
          <a:p>
            <a:pPr algn="just">
              <a:buFont typeface="Arial" panose="020B0604020202020204" pitchFamily="34" charset="0"/>
              <a:buChar char="•"/>
            </a:pPr>
            <a:r>
              <a:rPr lang="vi-VN" sz="3200" b="0" i="0" dirty="0">
                <a:effectLst/>
                <a:latin typeface="Times New Roman" panose="02020603050405020304" pitchFamily="18" charset="0"/>
                <a:cs typeface="Times New Roman" panose="02020603050405020304" pitchFamily="18" charset="0"/>
              </a:rPr>
              <a:t>Thay thế: những vật liệu mượn ở thực tại bằng cái đã có rồi, nghệ sĩ bằng anh;</a:t>
            </a:r>
          </a:p>
          <a:p>
            <a:pPr algn="just">
              <a:buFont typeface="Arial" panose="020B0604020202020204" pitchFamily="34" charset="0"/>
              <a:buChar char="•"/>
            </a:pPr>
            <a:r>
              <a:rPr lang="vi-VN" sz="3200" b="0" i="0" dirty="0">
                <a:effectLst/>
                <a:latin typeface="Times New Roman" panose="02020603050405020304" pitchFamily="18" charset="0"/>
                <a:cs typeface="Times New Roman" panose="02020603050405020304" pitchFamily="18" charset="0"/>
              </a:rPr>
              <a:t>Dùng quan hệ từ: nhưng</a:t>
            </a:r>
          </a:p>
        </p:txBody>
      </p:sp>
      <p:sp>
        <p:nvSpPr>
          <p:cNvPr id="8" name="TextBox 7">
            <a:extLst>
              <a:ext uri="{FF2B5EF4-FFF2-40B4-BE49-F238E27FC236}">
                <a16:creationId xmlns:a16="http://schemas.microsoft.com/office/drawing/2014/main" id="{F106EE27-7672-4A21-8BAB-032BBF0880A9}"/>
              </a:ext>
            </a:extLst>
          </p:cNvPr>
          <p:cNvSpPr txBox="1"/>
          <p:nvPr/>
        </p:nvSpPr>
        <p:spPr>
          <a:xfrm>
            <a:off x="5580473" y="1617502"/>
            <a:ext cx="1031051" cy="52322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4501574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E3826-D2B4-4274-9713-DB8190B53EC4}"/>
              </a:ext>
            </a:extLst>
          </p:cNvPr>
          <p:cNvSpPr/>
          <p:nvPr/>
        </p:nvSpPr>
        <p:spPr>
          <a:xfrm rot="16200000">
            <a:off x="7939996" y="-2849928"/>
            <a:ext cx="984544" cy="7184190"/>
          </a:xfrm>
          <a:prstGeom prst="rect">
            <a:avLst/>
          </a:prstGeom>
          <a:ln>
            <a:noFill/>
          </a:ln>
          <a:effectLst>
            <a:glow>
              <a:schemeClr val="accent1">
                <a:alpha val="40000"/>
              </a:schemeClr>
            </a:glow>
            <a:softEdge rad="127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4" name="Picture 9" descr="nguyendinhthi">
            <a:extLst>
              <a:ext uri="{FF2B5EF4-FFF2-40B4-BE49-F238E27FC236}">
                <a16:creationId xmlns:a16="http://schemas.microsoft.com/office/drawing/2014/main" id="{78635EEB-C35D-4897-B4E3-C11C509AD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84" y="441960"/>
            <a:ext cx="3641407" cy="5135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5EBD986-1ABB-4FD5-A92C-78E1223135EF}"/>
              </a:ext>
            </a:extLst>
          </p:cNvPr>
          <p:cNvSpPr/>
          <p:nvPr/>
        </p:nvSpPr>
        <p:spPr>
          <a:xfrm>
            <a:off x="871684" y="853440"/>
            <a:ext cx="3641407" cy="513588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E3AD8D-AB9C-4807-98D4-97A6E862DA90}"/>
              </a:ext>
            </a:extLst>
          </p:cNvPr>
          <p:cNvSpPr txBox="1"/>
          <p:nvPr/>
        </p:nvSpPr>
        <p:spPr>
          <a:xfrm>
            <a:off x="7129633" y="362337"/>
            <a:ext cx="2278188" cy="707886"/>
          </a:xfrm>
          <a:prstGeom prst="rect">
            <a:avLst/>
          </a:prstGeom>
          <a:noFill/>
        </p:spPr>
        <p:txBody>
          <a:bodyPr wrap="none" rtlCol="0">
            <a:spAutoFit/>
          </a:bodyPr>
          <a:lstStyle/>
          <a:p>
            <a:r>
              <a:rPr lang="en-US" sz="4000" b="1" i="1" dirty="0">
                <a:latin typeface="Times New Roman" panose="02020603050405020304" pitchFamily="18" charset="0"/>
                <a:cs typeface="Times New Roman" panose="02020603050405020304" pitchFamily="18" charset="0"/>
              </a:rPr>
              <a:t>1. </a:t>
            </a:r>
            <a:r>
              <a:rPr lang="en-US" sz="4000" b="1" i="1" dirty="0" err="1">
                <a:latin typeface="Times New Roman" panose="02020603050405020304" pitchFamily="18" charset="0"/>
                <a:cs typeface="Times New Roman" panose="02020603050405020304" pitchFamily="18" charset="0"/>
              </a:rPr>
              <a:t>Tác</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giả</a:t>
            </a:r>
            <a:endParaRPr lang="en-US" sz="40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CE5818B-7660-4E83-BDB0-13AF723CB74B}"/>
              </a:ext>
            </a:extLst>
          </p:cNvPr>
          <p:cNvSpPr txBox="1"/>
          <p:nvPr/>
        </p:nvSpPr>
        <p:spPr>
          <a:xfrm>
            <a:off x="1119728" y="6004560"/>
            <a:ext cx="3012363" cy="584775"/>
          </a:xfrm>
          <a:prstGeom prst="rect">
            <a:avLst/>
          </a:prstGeom>
          <a:noFill/>
        </p:spPr>
        <p:txBody>
          <a:bodyPr wrap="none" rtlCol="0">
            <a:spAutoFit/>
          </a:bodyPr>
          <a:lstStyle/>
          <a:p>
            <a:r>
              <a:rPr lang="en-US" sz="3200" i="1" dirty="0" err="1">
                <a:latin typeface="Times New Roman" panose="02020603050405020304" pitchFamily="18" charset="0"/>
                <a:cs typeface="Times New Roman" panose="02020603050405020304" pitchFamily="18" charset="0"/>
              </a:rPr>
              <a:t>Nguyễn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Thi</a:t>
            </a:r>
            <a:endParaRPr lang="en-US" sz="3200" i="1" dirty="0">
              <a:latin typeface="Times New Roman" panose="02020603050405020304" pitchFamily="18" charset="0"/>
              <a:cs typeface="Times New Roman" panose="02020603050405020304" pitchFamily="18" charset="0"/>
            </a:endParaRPr>
          </a:p>
        </p:txBody>
      </p:sp>
      <p:sp>
        <p:nvSpPr>
          <p:cNvPr id="9" name="Text Box 3">
            <a:extLst>
              <a:ext uri="{FF2B5EF4-FFF2-40B4-BE49-F238E27FC236}">
                <a16:creationId xmlns:a16="http://schemas.microsoft.com/office/drawing/2014/main" id="{762015A6-5799-47F8-AF5D-6F36C5CD39CF}"/>
              </a:ext>
            </a:extLst>
          </p:cNvPr>
          <p:cNvSpPr txBox="1">
            <a:spLocks noChangeArrowheads="1"/>
          </p:cNvSpPr>
          <p:nvPr/>
        </p:nvSpPr>
        <p:spPr bwMode="auto">
          <a:xfrm>
            <a:off x="4840173" y="1572577"/>
            <a:ext cx="7184190" cy="4431983"/>
          </a:xfrm>
          <a:prstGeom prst="rect">
            <a:avLst/>
          </a:prstGeom>
          <a:solidFill>
            <a:schemeClr val="accent4">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0" fontAlgn="base" latinLnBrk="0" hangingPunct="0">
              <a:lnSpc>
                <a:spcPct val="100000"/>
              </a:lnSpc>
              <a:spcBef>
                <a:spcPts val="600"/>
              </a:spcBef>
              <a:spcAft>
                <a:spcPts val="600"/>
              </a:spcAft>
              <a:buClrTx/>
              <a:buSzTx/>
              <a:buFont typeface="Wingdings" panose="05000000000000000000" pitchFamily="2" charset="2"/>
              <a:buChar char="ü"/>
              <a:tabLst/>
              <a:defRPr/>
            </a:pP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Nguyễn</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Đình</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Thi</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1924 – 2003)</a:t>
            </a:r>
          </a:p>
          <a:p>
            <a:pPr marL="0" marR="0" lvl="0" indent="0" algn="just" defTabSz="914400" eaLnBrk="0" fontAlgn="base" latinLnBrk="0" hangingPunct="0">
              <a:lnSpc>
                <a:spcPct val="100000"/>
              </a:lnSpc>
              <a:spcBef>
                <a:spcPts val="600"/>
              </a:spcBef>
              <a:spcAft>
                <a:spcPts val="600"/>
              </a:spcAft>
              <a:buClrTx/>
              <a:buSzTx/>
              <a:buFont typeface="Wingdings" panose="05000000000000000000" pitchFamily="2" charset="2"/>
              <a:buChar char="ü"/>
              <a:tabLst/>
              <a:defRPr/>
            </a:pP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Quê</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Làng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Vũ</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Thạch</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(nay </a:t>
            </a:r>
            <a:r>
              <a:rPr kumimoji="0" lang="en-US" alt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US" alt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phố</a:t>
            </a:r>
            <a:r>
              <a:rPr kumimoji="0" lang="en-US" alt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Bà</a:t>
            </a:r>
            <a:r>
              <a:rPr kumimoji="0" lang="en-US" alt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Triệu</a:t>
            </a:r>
            <a:r>
              <a:rPr kumimoji="0" lang="en-US" altLang="en-US" sz="36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Hà</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Nội</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ts val="600"/>
              </a:spcBef>
              <a:spcAft>
                <a:spcPts val="600"/>
              </a:spcAft>
              <a:buClrTx/>
              <a:buSzTx/>
              <a:buFont typeface="Wingdings" panose="05000000000000000000" pitchFamily="2" charset="2"/>
              <a:buChar char="ü"/>
              <a:tabLst/>
              <a:defRPr/>
            </a:pP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Thuộc</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thế</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hệ</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nghệ</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sĩ</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trưởng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thành</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trong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kháng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chiến</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chống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Pháp</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eaLnBrk="0" fontAlgn="base" latinLnBrk="0" hangingPunct="0">
              <a:lnSpc>
                <a:spcPct val="100000"/>
              </a:lnSpc>
              <a:spcBef>
                <a:spcPts val="600"/>
              </a:spcBef>
              <a:spcAft>
                <a:spcPts val="600"/>
              </a:spcAft>
              <a:buClrTx/>
              <a:buSzTx/>
              <a:buFont typeface="Wingdings" panose="05000000000000000000" pitchFamily="2" charset="2"/>
              <a:buChar char="ü"/>
              <a:tabLst/>
              <a:defRPr/>
            </a:pP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Giải</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thưởng</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Hồ</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Chí</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Minh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về</a:t>
            </a:r>
            <a:r>
              <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Văn</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học</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nghệ</a:t>
            </a:r>
            <a:r>
              <a:rPr kumimoji="0" lang="en-US" altLang="en-US" sz="36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6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thuật</a:t>
            </a:r>
            <a:endParaRPr kumimoji="0" lang="en-US" altLang="en-US" sz="36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9113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ox(in)">
                                      <p:cBhvr>
                                        <p:cTn id="15" dur="20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ox(in)">
                                      <p:cBhvr>
                                        <p:cTn id="20" dur="20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ox(in)">
                                      <p:cBhvr>
                                        <p:cTn id="25" dur="20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box(in)">
                                      <p:cBhvr>
                                        <p:cTn id="30"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E3826-D2B4-4274-9713-DB8190B53EC4}"/>
              </a:ext>
            </a:extLst>
          </p:cNvPr>
          <p:cNvSpPr/>
          <p:nvPr/>
        </p:nvSpPr>
        <p:spPr>
          <a:xfrm rot="16200000">
            <a:off x="7939996" y="-2849928"/>
            <a:ext cx="984544" cy="7184190"/>
          </a:xfrm>
          <a:prstGeom prst="rect">
            <a:avLst/>
          </a:prstGeom>
          <a:solidFill>
            <a:srgbClr val="FBE5D7"/>
          </a:solidFill>
          <a:ln>
            <a:noFill/>
          </a:ln>
          <a:effectLst>
            <a:glow>
              <a:schemeClr val="accent1">
                <a:alpha val="40000"/>
              </a:schemeClr>
            </a:glow>
            <a:softEdge rad="127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9" descr="nguyendinhthi">
            <a:extLst>
              <a:ext uri="{FF2B5EF4-FFF2-40B4-BE49-F238E27FC236}">
                <a16:creationId xmlns:a16="http://schemas.microsoft.com/office/drawing/2014/main" id="{78635EEB-C35D-4897-B4E3-C11C509AD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84" y="441960"/>
            <a:ext cx="3641407" cy="5135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5EBD986-1ABB-4FD5-A92C-78E1223135EF}"/>
              </a:ext>
            </a:extLst>
          </p:cNvPr>
          <p:cNvSpPr/>
          <p:nvPr/>
        </p:nvSpPr>
        <p:spPr>
          <a:xfrm>
            <a:off x="871684" y="853440"/>
            <a:ext cx="3641407" cy="513588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E3AD8D-AB9C-4807-98D4-97A6E862DA90}"/>
              </a:ext>
            </a:extLst>
          </p:cNvPr>
          <p:cNvSpPr txBox="1"/>
          <p:nvPr/>
        </p:nvSpPr>
        <p:spPr>
          <a:xfrm>
            <a:off x="7129633" y="362337"/>
            <a:ext cx="22781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40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a:t>
            </a:r>
            <a:endPar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0CE5818B-7660-4E83-BDB0-13AF723CB74B}"/>
              </a:ext>
            </a:extLst>
          </p:cNvPr>
          <p:cNvSpPr txBox="1"/>
          <p:nvPr/>
        </p:nvSpPr>
        <p:spPr>
          <a:xfrm>
            <a:off x="1119728" y="6004560"/>
            <a:ext cx="30123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Đình</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endPar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 Box 3">
            <a:extLst>
              <a:ext uri="{FF2B5EF4-FFF2-40B4-BE49-F238E27FC236}">
                <a16:creationId xmlns:a16="http://schemas.microsoft.com/office/drawing/2014/main" id="{0EFA1752-F8DF-4A4B-AE2A-09F9C3E042A3}"/>
              </a:ext>
            </a:extLst>
          </p:cNvPr>
          <p:cNvSpPr txBox="1"/>
          <p:nvPr/>
        </p:nvSpPr>
        <p:spPr>
          <a:xfrm>
            <a:off x="4840173" y="1607522"/>
            <a:ext cx="7184190" cy="3970318"/>
          </a:xfrm>
          <a:prstGeom prst="rect">
            <a:avLst/>
          </a:prstGeom>
          <a:noFill/>
        </p:spPr>
        <p:txBody>
          <a:bodyPr wrap="square" rtlCol="0">
            <a:spAutoFit/>
          </a:bodyPr>
          <a:lstStyle/>
          <a:p>
            <a:pPr algn="just" fontAlgn="base">
              <a:spcBef>
                <a:spcPct val="0"/>
              </a:spcBef>
              <a:spcAft>
                <a:spcPct val="0"/>
              </a:spcAft>
            </a:pP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Bước</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vào</a:t>
            </a:r>
            <a:r>
              <a:rPr lang="en-US" sz="3600" i="1" dirty="0">
                <a:solidFill>
                  <a:srgbClr val="002060"/>
                </a:solidFill>
                <a:latin typeface="Times New Roman" panose="02020603050405020304" pitchFamily="18" charset="0"/>
                <a:cs typeface="Times New Roman" panose="02020603050405020304" pitchFamily="18" charset="0"/>
              </a:rPr>
              <a:t> con </a:t>
            </a:r>
            <a:r>
              <a:rPr lang="en-US" sz="3600" i="1" dirty="0" err="1">
                <a:solidFill>
                  <a:srgbClr val="002060"/>
                </a:solidFill>
                <a:latin typeface="Times New Roman" panose="02020603050405020304" pitchFamily="18" charset="0"/>
                <a:cs typeface="Times New Roman" panose="02020603050405020304" pitchFamily="18" charset="0"/>
              </a:rPr>
              <a:t>đường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sáng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tác</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hoạt</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động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văn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nghệ</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từ</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trước</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Cách</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mạng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Tháng</a:t>
            </a:r>
            <a:r>
              <a:rPr lang="en-US" sz="3600" i="1" dirty="0">
                <a:solidFill>
                  <a:srgbClr val="002060"/>
                </a:solidFill>
                <a:latin typeface="Times New Roman" panose="02020603050405020304" pitchFamily="18" charset="0"/>
                <a:cs typeface="Times New Roman" panose="02020603050405020304" pitchFamily="18" charset="0"/>
              </a:rPr>
              <a:t> 8 </a:t>
            </a:r>
            <a:r>
              <a:rPr lang="en-US" sz="3600" i="1" dirty="0" err="1">
                <a:solidFill>
                  <a:srgbClr val="002060"/>
                </a:solidFill>
                <a:latin typeface="Times New Roman" panose="02020603050405020304" pitchFamily="18" charset="0"/>
                <a:cs typeface="Times New Roman" panose="02020603050405020304" pitchFamily="18" charset="0"/>
              </a:rPr>
              <a:t>năm</a:t>
            </a:r>
            <a:r>
              <a:rPr lang="en-US" sz="3600" i="1" dirty="0">
                <a:solidFill>
                  <a:srgbClr val="002060"/>
                </a:solidFill>
                <a:latin typeface="Times New Roman" panose="02020603050405020304" pitchFamily="18" charset="0"/>
                <a:cs typeface="Times New Roman" panose="02020603050405020304" pitchFamily="18" charset="0"/>
              </a:rPr>
              <a:t> 1945</a:t>
            </a:r>
          </a:p>
          <a:p>
            <a:pPr algn="just" fontAlgn="base">
              <a:spcBef>
                <a:spcPct val="0"/>
              </a:spcBef>
              <a:spcAft>
                <a:spcPct val="0"/>
              </a:spcAft>
            </a:pP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Không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những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chỉ</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gặt</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hái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được</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thành</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công</a:t>
            </a:r>
            <a:r>
              <a:rPr lang="en-US" sz="3600" i="1" dirty="0">
                <a:solidFill>
                  <a:srgbClr val="002060"/>
                </a:solidFill>
                <a:latin typeface="Times New Roman" panose="02020603050405020304" pitchFamily="18" charset="0"/>
                <a:cs typeface="Times New Roman" panose="02020603050405020304" pitchFamily="18" charset="0"/>
              </a:rPr>
              <a:t> ở </a:t>
            </a:r>
            <a:r>
              <a:rPr lang="en-US" sz="3600" i="1" dirty="0" err="1">
                <a:solidFill>
                  <a:srgbClr val="002060"/>
                </a:solidFill>
                <a:latin typeface="Times New Roman" panose="02020603050405020304" pitchFamily="18" charset="0"/>
                <a:cs typeface="Times New Roman" panose="02020603050405020304" pitchFamily="18" charset="0"/>
              </a:rPr>
              <a:t>thể</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loại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thơ</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kịch</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âm</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nhạc</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ông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là</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một</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cây</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bút</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lí</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luận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phê</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bình</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có</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tiếng</a:t>
            </a:r>
            <a:r>
              <a:rPr lang="en-US" sz="3600" i="1" dirty="0">
                <a:solidFill>
                  <a:srgbClr val="002060"/>
                </a:solidFill>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ECE4CB29-3324-4AC4-93D2-03B11FED975B}"/>
              </a:ext>
            </a:extLst>
          </p:cNvPr>
          <p:cNvSpPr/>
          <p:nvPr/>
        </p:nvSpPr>
        <p:spPr>
          <a:xfrm>
            <a:off x="4513091" y="6160383"/>
            <a:ext cx="2784179" cy="396240"/>
          </a:xfrm>
          <a:prstGeom prst="rect">
            <a:avLst/>
          </a:prstGeom>
          <a:solidFill>
            <a:srgbClr val="FBE5D7"/>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5527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36BB0F-C81E-4084-9ABB-BE9C85180E6A}"/>
              </a:ext>
            </a:extLst>
          </p:cNvPr>
          <p:cNvSpPr/>
          <p:nvPr/>
        </p:nvSpPr>
        <p:spPr>
          <a:xfrm>
            <a:off x="807720" y="457200"/>
            <a:ext cx="10668000" cy="5760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981CB5-641E-4F3F-94F9-705302E27143}"/>
              </a:ext>
            </a:extLst>
          </p:cNvPr>
          <p:cNvSpPr/>
          <p:nvPr/>
        </p:nvSpPr>
        <p:spPr>
          <a:xfrm>
            <a:off x="701040" y="304800"/>
            <a:ext cx="10942320" cy="6096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Xung Kích by Nguyễn Đình Thi">
            <a:extLst>
              <a:ext uri="{FF2B5EF4-FFF2-40B4-BE49-F238E27FC236}">
                <a16:creationId xmlns:a16="http://schemas.microsoft.com/office/drawing/2014/main" id="{06A1A0E9-B543-4E2C-90CF-BDDBD9639B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36" r="18572"/>
          <a:stretch/>
        </p:blipFill>
        <p:spPr bwMode="auto">
          <a:xfrm rot="366106">
            <a:off x="9035240" y="1273571"/>
            <a:ext cx="2800334" cy="41423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Nhị Linh: Nguyễn Đình Thi">
            <a:extLst>
              <a:ext uri="{FF2B5EF4-FFF2-40B4-BE49-F238E27FC236}">
                <a16:creationId xmlns:a16="http://schemas.microsoft.com/office/drawing/2014/main" id="{BBDC85BF-C0E7-4B44-A585-7701A11002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69" r="4771" b="3340"/>
          <a:stretch/>
        </p:blipFill>
        <p:spPr bwMode="auto">
          <a:xfrm rot="21025623">
            <a:off x="5890870" y="1492401"/>
            <a:ext cx="2873071" cy="4056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305E3B0-F340-486C-AFBB-8BC1AB1614BD}"/>
              </a:ext>
            </a:extLst>
          </p:cNvPr>
          <p:cNvPicPr>
            <a:picLocks noChangeAspect="1"/>
          </p:cNvPicPr>
          <p:nvPr/>
        </p:nvPicPr>
        <p:blipFill>
          <a:blip r:embed="rId4"/>
          <a:stretch>
            <a:fillRect/>
          </a:stretch>
        </p:blipFill>
        <p:spPr>
          <a:xfrm rot="20009936">
            <a:off x="793718" y="1779398"/>
            <a:ext cx="2667739" cy="3741580"/>
          </a:xfrm>
          <a:prstGeom prst="rect">
            <a:avLst/>
          </a:prstGeom>
          <a:ln>
            <a:noFill/>
          </a:ln>
          <a:effectLst>
            <a:outerShdw blurRad="292100" dist="139700" dir="2700000" algn="tl" rotWithShape="0">
              <a:srgbClr val="333333">
                <a:alpha val="65000"/>
              </a:srgbClr>
            </a:outerShdw>
          </a:effectLst>
        </p:spPr>
      </p:pic>
      <p:pic>
        <p:nvPicPr>
          <p:cNvPr id="3080" name="Picture 8" descr="Nhóm bài thơ: Sóng reo (2001) (Nguyễn Đình Thi)">
            <a:extLst>
              <a:ext uri="{FF2B5EF4-FFF2-40B4-BE49-F238E27FC236}">
                <a16:creationId xmlns:a16="http://schemas.microsoft.com/office/drawing/2014/main" id="{C141C34B-A9B3-4106-A8CC-6D35E0A44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7206">
            <a:off x="3269400" y="1386887"/>
            <a:ext cx="2577093" cy="4058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BFB2B8-FADD-4E83-A4F4-D1238B874843}"/>
              </a:ext>
            </a:extLst>
          </p:cNvPr>
          <p:cNvSpPr txBox="1"/>
          <p:nvPr/>
        </p:nvSpPr>
        <p:spPr>
          <a:xfrm>
            <a:off x="4557946" y="493377"/>
            <a:ext cx="3568606"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phẩm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biểu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646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wipe(down)">
                                      <p:cBhvr>
                                        <p:cTn id="17" dur="500"/>
                                        <p:tgtEl>
                                          <p:spTgt spid="308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wipe(down)">
                                      <p:cBhvr>
                                        <p:cTn id="22" dur="500"/>
                                        <p:tgtEl>
                                          <p:spTgt spid="30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wipe(down)">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AAF710-9683-41ED-8F3A-1655053AD06B}"/>
              </a:ext>
            </a:extLst>
          </p:cNvPr>
          <p:cNvSpPr/>
          <p:nvPr/>
        </p:nvSpPr>
        <p:spPr>
          <a:xfrm>
            <a:off x="370607" y="457200"/>
            <a:ext cx="11450786" cy="60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4A53C2-E1E3-4CB3-B415-2561F226050D}"/>
              </a:ext>
            </a:extLst>
          </p:cNvPr>
          <p:cNvSpPr/>
          <p:nvPr/>
        </p:nvSpPr>
        <p:spPr>
          <a:xfrm>
            <a:off x="213360" y="304800"/>
            <a:ext cx="11765280" cy="64160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1AE126-E1BF-432A-BEE5-82BF219FB845}"/>
              </a:ext>
            </a:extLst>
          </p:cNvPr>
          <p:cNvSpPr txBox="1"/>
          <p:nvPr/>
        </p:nvSpPr>
        <p:spPr>
          <a:xfrm>
            <a:off x="1545323" y="540514"/>
            <a:ext cx="2820003" cy="707886"/>
          </a:xfrm>
          <a:prstGeom prst="rect">
            <a:avLst/>
          </a:prstGeom>
          <a:noFill/>
        </p:spPr>
        <p:txBody>
          <a:bodyPr wrap="none" rtlCol="0">
            <a:spAutoFit/>
          </a:bodyPr>
          <a:lstStyle/>
          <a:p>
            <a:r>
              <a:rPr lang="en-US" sz="4000" b="1" i="1" dirty="0">
                <a:solidFill>
                  <a:srgbClr val="FF0000"/>
                </a:solidFill>
                <a:latin typeface="Times New Roman" panose="02020603050405020304" pitchFamily="18" charset="0"/>
                <a:cs typeface="Times New Roman" panose="02020603050405020304" pitchFamily="18" charset="0"/>
              </a:rPr>
              <a:t>2. </a:t>
            </a:r>
            <a:r>
              <a:rPr lang="en-US" sz="4000" b="1" i="1" dirty="0" err="1">
                <a:solidFill>
                  <a:srgbClr val="FF0000"/>
                </a:solidFill>
                <a:latin typeface="Times New Roman" panose="02020603050405020304" pitchFamily="18" charset="0"/>
                <a:cs typeface="Times New Roman" panose="02020603050405020304" pitchFamily="18" charset="0"/>
              </a:rPr>
              <a:t>Tác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phẩm</a:t>
            </a:r>
            <a:endParaRPr lang="en-US" sz="4000" b="1" i="1"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Ngôi Sao Băng Thiên Thạch - Miễn Phí vector hình ảnh trên Pixabay">
            <a:extLst>
              <a:ext uri="{FF2B5EF4-FFF2-40B4-BE49-F238E27FC236}">
                <a16:creationId xmlns:a16="http://schemas.microsoft.com/office/drawing/2014/main" id="{FAF07180-F6E9-4933-A1E3-29AD2F734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30204">
            <a:off x="706245" y="1440291"/>
            <a:ext cx="1295400" cy="96345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a:extLst>
              <a:ext uri="{FF2B5EF4-FFF2-40B4-BE49-F238E27FC236}">
                <a16:creationId xmlns:a16="http://schemas.microsoft.com/office/drawing/2014/main" id="{B9B6805F-8383-4ED3-AA62-8A75092BE806}"/>
              </a:ext>
            </a:extLst>
          </p:cNvPr>
          <p:cNvSpPr txBox="1">
            <a:spLocks noChangeArrowheads="1"/>
          </p:cNvSpPr>
          <p:nvPr/>
        </p:nvSpPr>
        <p:spPr bwMode="auto">
          <a:xfrm>
            <a:off x="3103292" y="3502637"/>
            <a:ext cx="2227464" cy="1569660"/>
          </a:xfrm>
          <a:prstGeom prst="rect">
            <a:avLst/>
          </a:prstGeom>
          <a:solidFill>
            <a:schemeClr val="accent3">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Thể</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loại</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Nghị</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luận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endPar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Text Box 3">
            <a:extLst>
              <a:ext uri="{FF2B5EF4-FFF2-40B4-BE49-F238E27FC236}">
                <a16:creationId xmlns:a16="http://schemas.microsoft.com/office/drawing/2014/main" id="{971CF561-DD72-497F-B5AC-4C4C30F1D889}"/>
              </a:ext>
            </a:extLst>
          </p:cNvPr>
          <p:cNvSpPr txBox="1">
            <a:spLocks noChangeArrowheads="1"/>
          </p:cNvSpPr>
          <p:nvPr/>
        </p:nvSpPr>
        <p:spPr bwMode="auto">
          <a:xfrm>
            <a:off x="574280" y="2486465"/>
            <a:ext cx="2191175" cy="3539430"/>
          </a:xfrm>
          <a:prstGeom prst="rect">
            <a:avLst/>
          </a:prstGeom>
          <a:solidFill>
            <a:schemeClr val="accent4">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lang="en-US" altLang="en-US" kern="0" dirty="0" err="1">
                <a:solidFill>
                  <a:srgbClr val="FF0000"/>
                </a:solidFill>
                <a:latin typeface="Times New Roman" panose="02020603050405020304" pitchFamily="18" charset="0"/>
                <a:cs typeface="Times New Roman" panose="02020603050405020304" pitchFamily="18" charset="0"/>
              </a:rPr>
              <a:t>Hoàn</a:t>
            </a:r>
            <a:r>
              <a:rPr lang="en-US" altLang="en-US" kern="0" dirty="0">
                <a:solidFill>
                  <a:srgbClr val="FF0000"/>
                </a:solidFill>
                <a:latin typeface="Times New Roman" panose="02020603050405020304" pitchFamily="18" charset="0"/>
                <a:cs typeface="Times New Roman" panose="02020603050405020304" pitchFamily="18" charset="0"/>
              </a:rPr>
              <a:t> </a:t>
            </a:r>
            <a:r>
              <a:rPr lang="en-US" altLang="en-US" kern="0" dirty="0" err="1">
                <a:solidFill>
                  <a:srgbClr val="FF0000"/>
                </a:solidFill>
                <a:latin typeface="Times New Roman" panose="02020603050405020304" pitchFamily="18" charset="0"/>
                <a:cs typeface="Times New Roman" panose="02020603050405020304" pitchFamily="18" charset="0"/>
              </a:rPr>
              <a:t>cảnh</a:t>
            </a:r>
            <a:r>
              <a:rPr lang="en-US" altLang="en-US" kern="0" dirty="0">
                <a:solidFill>
                  <a:srgbClr val="FF0000"/>
                </a:solidFill>
                <a:latin typeface="Times New Roman" panose="02020603050405020304" pitchFamily="18" charset="0"/>
                <a:cs typeface="Times New Roman" panose="02020603050405020304" pitchFamily="18" charset="0"/>
              </a:rPr>
              <a:t> s</a:t>
            </a: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áng</a:t>
            </a:r>
            <a:r>
              <a:rPr kumimoji="0" lang="en-US" altLang="en-US" b="0"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tác</a:t>
            </a:r>
            <a:r>
              <a:rPr kumimoji="0" lang="en-US" altLang="en-US" b="0"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1948 –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những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đầu</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cuộc</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kháng</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chiến</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chống</a:t>
            </a:r>
            <a:r>
              <a:rPr kumimoji="0" lang="en-US" altLang="en-US"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Pháp</a:t>
            </a:r>
            <a:endPar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1" name="Picture 2" descr="Ngôi Sao Băng Thiên Thạch - Miễn Phí vector hình ảnh trên Pixabay">
            <a:extLst>
              <a:ext uri="{FF2B5EF4-FFF2-40B4-BE49-F238E27FC236}">
                <a16:creationId xmlns:a16="http://schemas.microsoft.com/office/drawing/2014/main" id="{B8D88206-BE99-4CF3-9A7A-A89E56A29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52291">
            <a:off x="3294709" y="2259594"/>
            <a:ext cx="1295400" cy="9634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3">
            <a:extLst>
              <a:ext uri="{FF2B5EF4-FFF2-40B4-BE49-F238E27FC236}">
                <a16:creationId xmlns:a16="http://schemas.microsoft.com/office/drawing/2014/main" id="{F4C8657A-72D5-44BB-93F3-E339A9776EFE}"/>
              </a:ext>
            </a:extLst>
          </p:cNvPr>
          <p:cNvSpPr txBox="1">
            <a:spLocks noChangeArrowheads="1"/>
          </p:cNvSpPr>
          <p:nvPr/>
        </p:nvSpPr>
        <p:spPr bwMode="auto">
          <a:xfrm>
            <a:off x="5922048" y="2207133"/>
            <a:ext cx="2171856" cy="2554545"/>
          </a:xfrm>
          <a:prstGeom prst="rect">
            <a:avLst/>
          </a:prstGeom>
          <a:solidFill>
            <a:schemeClr val="accent6">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Chủ</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đề</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nghệ</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đời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sống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endPar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4" name="Picture 2" descr="Ngôi Sao Băng Thiên Thạch - Miễn Phí vector hình ảnh trên Pixabay">
            <a:extLst>
              <a:ext uri="{FF2B5EF4-FFF2-40B4-BE49-F238E27FC236}">
                <a16:creationId xmlns:a16="http://schemas.microsoft.com/office/drawing/2014/main" id="{8226225A-F3D2-4504-91B7-CE7D58614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25163">
            <a:off x="6058321" y="1031739"/>
            <a:ext cx="1295400" cy="9634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
            <a:extLst>
              <a:ext uri="{FF2B5EF4-FFF2-40B4-BE49-F238E27FC236}">
                <a16:creationId xmlns:a16="http://schemas.microsoft.com/office/drawing/2014/main" id="{F89AB98E-A9AC-421B-A162-A525ED79C3B7}"/>
              </a:ext>
            </a:extLst>
          </p:cNvPr>
          <p:cNvSpPr txBox="1">
            <a:spLocks noChangeArrowheads="1"/>
          </p:cNvSpPr>
          <p:nvPr/>
        </p:nvSpPr>
        <p:spPr bwMode="auto">
          <a:xfrm>
            <a:off x="8567447" y="2729047"/>
            <a:ext cx="2870315" cy="3046988"/>
          </a:xfrm>
          <a:prstGeom prst="rect">
            <a:avLst/>
          </a:prstGeom>
          <a:solidFill>
            <a:schemeClr val="accent5">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Nội</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dung </a:t>
            </a:r>
            <a:r>
              <a:rPr kumimoji="0" lang="en-US" altLang="en-US"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chính</a:t>
            </a:r>
            <a:r>
              <a:rPr kumimoji="0" lang="en-US" altLang="en-US"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Vai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trò</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nghệ</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đời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sống</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hoàn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thiện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cách</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en-US"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pic>
        <p:nvPicPr>
          <p:cNvPr id="16" name="Picture 2" descr="Ngôi Sao Băng Thiên Thạch - Miễn Phí vector hình ảnh trên Pixabay">
            <a:extLst>
              <a:ext uri="{FF2B5EF4-FFF2-40B4-BE49-F238E27FC236}">
                <a16:creationId xmlns:a16="http://schemas.microsoft.com/office/drawing/2014/main" id="{01D824EF-6C0A-46E6-A811-936D1A398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952935">
            <a:off x="9018239" y="1459319"/>
            <a:ext cx="1295400" cy="96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7212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wipe(down)">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ưởng thức vẻ đẹp của đầm sen trắng độc nhất vô nhị tại Hà Nội | Tin tức  mới nhất 24h - Đọc Báo Lao Động online - Laodong.vn">
            <a:extLst>
              <a:ext uri="{FF2B5EF4-FFF2-40B4-BE49-F238E27FC236}">
                <a16:creationId xmlns:a16="http://schemas.microsoft.com/office/drawing/2014/main" id="{7CCE80E3-3F16-4EC1-AC19-C67A26A69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EFAB32FB-5C64-4C09-AB17-E0E60535466F}"/>
              </a:ext>
            </a:extLst>
          </p:cNvPr>
          <p:cNvSpPr txBox="1">
            <a:spLocks/>
          </p:cNvSpPr>
          <p:nvPr/>
        </p:nvSpPr>
        <p:spPr>
          <a:xfrm>
            <a:off x="6096000" y="1656080"/>
            <a:ext cx="5699760" cy="2001520"/>
          </a:xfrm>
          <a:prstGeom prst="rect">
            <a:avLst/>
          </a:prstGeom>
          <a:noFill/>
          <a:ln w="9525">
            <a:noFill/>
          </a:ln>
        </p:spPr>
        <p:txBody>
          <a:bodyPr/>
          <a:lstStyle>
            <a:lvl1pPr marL="257175" indent="-257175" algn="l" rtl="0" fontAlgn="base">
              <a:spcBef>
                <a:spcPct val="15000"/>
              </a:spcBef>
              <a:spcAft>
                <a:spcPct val="0"/>
              </a:spcAft>
              <a:buChar char="•"/>
              <a:defRPr sz="2400" kern="1200">
                <a:solidFill>
                  <a:schemeClr val="tx1"/>
                </a:solidFill>
                <a:latin typeface="+mn-lt"/>
                <a:ea typeface="+mn-ea"/>
                <a:cs typeface="+mn-cs"/>
              </a:defRPr>
            </a:lvl1pPr>
            <a:lvl2pPr marL="557530" indent="-213995" algn="l" rtl="0" fontAlgn="base">
              <a:spcBef>
                <a:spcPct val="15000"/>
              </a:spcBef>
              <a:spcAft>
                <a:spcPct val="0"/>
              </a:spcAft>
              <a:buChar char="–"/>
              <a:defRPr sz="2100" kern="1200">
                <a:solidFill>
                  <a:schemeClr val="tx1"/>
                </a:solidFill>
                <a:latin typeface="+mn-lt"/>
                <a:ea typeface="+mn-ea"/>
                <a:cs typeface="+mn-cs"/>
              </a:defRPr>
            </a:lvl2pPr>
            <a:lvl3pPr marL="857250" indent="-171450" algn="l" rtl="0" fontAlgn="base">
              <a:spcBef>
                <a:spcPct val="15000"/>
              </a:spcBef>
              <a:spcAft>
                <a:spcPct val="0"/>
              </a:spcAft>
              <a:buChar char="•"/>
              <a:defRPr sz="1800" kern="1200">
                <a:solidFill>
                  <a:schemeClr val="tx1"/>
                </a:solidFill>
                <a:latin typeface="+mn-lt"/>
                <a:ea typeface="+mn-ea"/>
                <a:cs typeface="+mn-cs"/>
              </a:defRPr>
            </a:lvl3pPr>
            <a:lvl4pPr marL="1200150" indent="-171450" algn="l" rtl="0" fontAlgn="base">
              <a:spcBef>
                <a:spcPct val="15000"/>
              </a:spcBef>
              <a:spcAft>
                <a:spcPct val="0"/>
              </a:spcAft>
              <a:buChar char="–"/>
              <a:defRPr sz="1500" kern="1200">
                <a:solidFill>
                  <a:schemeClr val="tx1"/>
                </a:solidFill>
                <a:latin typeface="+mn-lt"/>
                <a:ea typeface="+mn-ea"/>
                <a:cs typeface="+mn-cs"/>
              </a:defRPr>
            </a:lvl4pPr>
            <a:lvl5pPr marL="1543050" indent="-171450" algn="l" rtl="0" fontAlgn="base">
              <a:spcBef>
                <a:spcPct val="15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15000"/>
              </a:spcBef>
              <a:spcAft>
                <a:spcPct val="0"/>
              </a:spcAft>
              <a:buClrTx/>
              <a:buSzTx/>
              <a:buFontTx/>
              <a:buNone/>
              <a:tabLst/>
              <a:defRPr/>
            </a:pP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Nhan</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đề</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thể</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hiện</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tính</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khái</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quát</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và</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gợi</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sự</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gần</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gũi</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nó</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bao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hàm</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cả</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nội</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dung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lẫn</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cách</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thức</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giọng</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điệu</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nói</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của</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văn</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nghệ</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a:t>
            </a:r>
          </a:p>
        </p:txBody>
      </p:sp>
      <p:sp>
        <p:nvSpPr>
          <p:cNvPr id="6" name="TextBox 5">
            <a:extLst>
              <a:ext uri="{FF2B5EF4-FFF2-40B4-BE49-F238E27FC236}">
                <a16:creationId xmlns:a16="http://schemas.microsoft.com/office/drawing/2014/main" id="{5EFA64DA-363A-4210-B737-BFB432A7D212}"/>
              </a:ext>
            </a:extLst>
          </p:cNvPr>
          <p:cNvSpPr txBox="1"/>
          <p:nvPr/>
        </p:nvSpPr>
        <p:spPr>
          <a:xfrm>
            <a:off x="3566160" y="323949"/>
            <a:ext cx="6675120"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 NÓI CỦA VĂN NGHỆ</a:t>
            </a:r>
          </a:p>
        </p:txBody>
      </p:sp>
      <p:sp>
        <p:nvSpPr>
          <p:cNvPr id="8" name="Rectangle 7">
            <a:extLst>
              <a:ext uri="{FF2B5EF4-FFF2-40B4-BE49-F238E27FC236}">
                <a16:creationId xmlns:a16="http://schemas.microsoft.com/office/drawing/2014/main" id="{8961281A-1146-4E92-BC2E-611E823FE396}"/>
              </a:ext>
            </a:extLst>
          </p:cNvPr>
          <p:cNvSpPr/>
          <p:nvPr/>
        </p:nvSpPr>
        <p:spPr>
          <a:xfrm>
            <a:off x="10058400" y="970280"/>
            <a:ext cx="1844040" cy="1320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8626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inh-anh-hoa-sen-trang-20 - Chua Dai Bi - Chua Dai Bi Plano TX">
            <a:extLst>
              <a:ext uri="{FF2B5EF4-FFF2-40B4-BE49-F238E27FC236}">
                <a16:creationId xmlns:a16="http://schemas.microsoft.com/office/drawing/2014/main" id="{7268A1C2-574C-4689-916B-D6F07CC20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CABFE2-EAAC-46DB-A45A-4665FB5A446D}"/>
              </a:ext>
            </a:extLst>
          </p:cNvPr>
          <p:cNvSpPr txBox="1"/>
          <p:nvPr/>
        </p:nvSpPr>
        <p:spPr>
          <a:xfrm>
            <a:off x="7650480" y="552549"/>
            <a:ext cx="3352800"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 THÍCH </a:t>
            </a:r>
          </a:p>
        </p:txBody>
      </p:sp>
      <p:sp>
        <p:nvSpPr>
          <p:cNvPr id="6" name="Content Placeholder 2">
            <a:extLst>
              <a:ext uri="{FF2B5EF4-FFF2-40B4-BE49-F238E27FC236}">
                <a16:creationId xmlns:a16="http://schemas.microsoft.com/office/drawing/2014/main" id="{91458F43-24DE-4C70-99DE-9FBE00FA6CF7}"/>
              </a:ext>
            </a:extLst>
          </p:cNvPr>
          <p:cNvSpPr txBox="1">
            <a:spLocks/>
          </p:cNvSpPr>
          <p:nvPr/>
        </p:nvSpPr>
        <p:spPr>
          <a:xfrm>
            <a:off x="5715000" y="1427480"/>
            <a:ext cx="6309360" cy="2001520"/>
          </a:xfrm>
          <a:prstGeom prst="rect">
            <a:avLst/>
          </a:prstGeom>
          <a:noFill/>
          <a:ln w="9525">
            <a:noFill/>
          </a:ln>
        </p:spPr>
        <p:txBody>
          <a:bodyPr/>
          <a:lstStyle>
            <a:lvl1pPr marL="257175" indent="-257175" algn="l" rtl="0" fontAlgn="base">
              <a:spcBef>
                <a:spcPct val="15000"/>
              </a:spcBef>
              <a:spcAft>
                <a:spcPct val="0"/>
              </a:spcAft>
              <a:buChar char="•"/>
              <a:defRPr sz="2400" kern="1200">
                <a:solidFill>
                  <a:schemeClr val="tx1"/>
                </a:solidFill>
                <a:latin typeface="+mn-lt"/>
                <a:ea typeface="+mn-ea"/>
                <a:cs typeface="+mn-cs"/>
              </a:defRPr>
            </a:lvl1pPr>
            <a:lvl2pPr marL="557530" indent="-213995" algn="l" rtl="0" fontAlgn="base">
              <a:spcBef>
                <a:spcPct val="15000"/>
              </a:spcBef>
              <a:spcAft>
                <a:spcPct val="0"/>
              </a:spcAft>
              <a:buChar char="–"/>
              <a:defRPr sz="2100" kern="1200">
                <a:solidFill>
                  <a:schemeClr val="tx1"/>
                </a:solidFill>
                <a:latin typeface="+mn-lt"/>
                <a:ea typeface="+mn-ea"/>
                <a:cs typeface="+mn-cs"/>
              </a:defRPr>
            </a:lvl2pPr>
            <a:lvl3pPr marL="857250" indent="-171450" algn="l" rtl="0" fontAlgn="base">
              <a:spcBef>
                <a:spcPct val="15000"/>
              </a:spcBef>
              <a:spcAft>
                <a:spcPct val="0"/>
              </a:spcAft>
              <a:buChar char="•"/>
              <a:defRPr sz="1800" kern="1200">
                <a:solidFill>
                  <a:schemeClr val="tx1"/>
                </a:solidFill>
                <a:latin typeface="+mn-lt"/>
                <a:ea typeface="+mn-ea"/>
                <a:cs typeface="+mn-cs"/>
              </a:defRPr>
            </a:lvl3pPr>
            <a:lvl4pPr marL="1200150" indent="-171450" algn="l" rtl="0" fontAlgn="base">
              <a:spcBef>
                <a:spcPct val="15000"/>
              </a:spcBef>
              <a:spcAft>
                <a:spcPct val="0"/>
              </a:spcAft>
              <a:buChar char="–"/>
              <a:defRPr sz="1500" kern="1200">
                <a:solidFill>
                  <a:schemeClr val="tx1"/>
                </a:solidFill>
                <a:latin typeface="+mn-lt"/>
                <a:ea typeface="+mn-ea"/>
                <a:cs typeface="+mn-cs"/>
              </a:defRPr>
            </a:lvl4pPr>
            <a:lvl5pPr marL="1543050" indent="-171450" algn="l" rtl="0" fontAlgn="base">
              <a:spcBef>
                <a:spcPct val="15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Viết</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tắt</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của</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1"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Văn</a:t>
            </a:r>
            <a:r>
              <a:rPr kumimoji="0" lang="en-US" sz="4000" b="1"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1"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học</a:t>
            </a:r>
            <a:r>
              <a:rPr kumimoji="0" lang="en-US" sz="4000" b="1"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0"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và</a:t>
            </a:r>
            <a:r>
              <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1"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nghệ</a:t>
            </a:r>
            <a:r>
              <a:rPr kumimoji="0" lang="en-US" sz="4000" b="1"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 </a:t>
            </a:r>
            <a:r>
              <a:rPr kumimoji="0" lang="en-US" sz="4000" b="1" i="1" u="none" strike="noStrike" kern="1200" cap="none" spc="0" normalizeH="0" baseline="0" noProof="0" dirty="0" err="1">
                <a:ln>
                  <a:noFill/>
                </a:ln>
                <a:solidFill>
                  <a:schemeClr val="bg1"/>
                </a:solidFill>
                <a:effectLst/>
                <a:uLnTx/>
                <a:uFillTx/>
                <a:latin typeface="Times New Roman" panose="02020603050405020304" pitchFamily="18" charset="0"/>
                <a:ea typeface="SimSun"/>
                <a:cs typeface="Times New Roman" panose="02020603050405020304" pitchFamily="18" charset="0"/>
              </a:rPr>
              <a:t>thuật</a:t>
            </a:r>
            <a:r>
              <a:rPr kumimoji="0" lang="en-US" sz="4000" b="1"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rPr>
              <a:t>.</a:t>
            </a:r>
          </a:p>
          <a:p>
            <a:pPr algn="just"/>
            <a:r>
              <a:rPr lang="en-US" sz="4000" i="1" dirty="0" err="1">
                <a:solidFill>
                  <a:schemeClr val="bg1"/>
                </a:solidFill>
                <a:latin typeface="Times New Roman" panose="02020603050405020304" pitchFamily="18" charset="0"/>
                <a:cs typeface="Times New Roman" panose="02020603050405020304" pitchFamily="18" charset="0"/>
              </a:rPr>
              <a:t>Là</a:t>
            </a:r>
            <a:r>
              <a:rPr lang="en-US" sz="4000" i="1" dirty="0">
                <a:solidFill>
                  <a:schemeClr val="bg1"/>
                </a:solidFill>
                <a:latin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cs typeface="Times New Roman" panose="02020603050405020304" pitchFamily="18" charset="0"/>
              </a:rPr>
              <a:t>các</a:t>
            </a:r>
            <a:r>
              <a:rPr lang="vi-VN" sz="4000" b="0" i="1" dirty="0">
                <a:solidFill>
                  <a:schemeClr val="bg1"/>
                </a:solidFill>
                <a:effectLst/>
                <a:latin typeface="Times New Roman" panose="02020603050405020304" pitchFamily="18" charset="0"/>
                <a:cs typeface="Times New Roman" panose="02020603050405020304" pitchFamily="18" charset="0"/>
              </a:rPr>
              <a:t> hoạt động biểu diễn nghệ thuật như ca, múa, nhạc, v.v. phục vụ vui chơi, giải trí (nói khái quát)</a:t>
            </a:r>
            <a:r>
              <a:rPr lang="en-US" sz="4000" b="0" i="1" dirty="0">
                <a:solidFill>
                  <a:schemeClr val="bg1"/>
                </a:solidFill>
                <a:effectLst/>
                <a:latin typeface="Times New Roman" panose="02020603050405020304" pitchFamily="18" charset="0"/>
                <a:cs typeface="Times New Roman" panose="02020603050405020304" pitchFamily="18" charset="0"/>
              </a:rPr>
              <a:t>.</a:t>
            </a:r>
            <a:endParaRPr lang="vi-VN" sz="4000" b="0" i="1" dirty="0">
              <a:solidFill>
                <a:schemeClr val="bg1"/>
              </a:solidFill>
              <a:effectLst/>
              <a:latin typeface="Times New Roman" panose="02020603050405020304" pitchFamily="18" charset="0"/>
              <a:cs typeface="Times New Roman" panose="02020603050405020304" pitchFamily="18" charset="0"/>
            </a:endParaRPr>
          </a:p>
          <a:p>
            <a:pPr algn="just"/>
            <a:endParaRPr kumimoji="0" lang="en-US" sz="4000" b="0" i="1" u="none" strike="noStrike" kern="1200" cap="none" spc="0" normalizeH="0" baseline="0" noProof="0" dirty="0">
              <a:ln>
                <a:noFill/>
              </a:ln>
              <a:solidFill>
                <a:schemeClr val="bg1"/>
              </a:solidFill>
              <a:effectLst/>
              <a:uLnTx/>
              <a:uFillTx/>
              <a:latin typeface="Times New Roman" panose="02020603050405020304" pitchFamily="18" charset="0"/>
              <a:ea typeface="SimSun"/>
              <a:cs typeface="Times New Roman" panose="02020603050405020304" pitchFamily="18" charset="0"/>
            </a:endParaRPr>
          </a:p>
        </p:txBody>
      </p:sp>
      <p:sp>
        <p:nvSpPr>
          <p:cNvPr id="7" name="Rectangle 6">
            <a:extLst>
              <a:ext uri="{FF2B5EF4-FFF2-40B4-BE49-F238E27FC236}">
                <a16:creationId xmlns:a16="http://schemas.microsoft.com/office/drawing/2014/main" id="{FF52F31C-11AE-47B1-93DD-B75FB01B2746}"/>
              </a:ext>
            </a:extLst>
          </p:cNvPr>
          <p:cNvSpPr/>
          <p:nvPr/>
        </p:nvSpPr>
        <p:spPr>
          <a:xfrm>
            <a:off x="320040" y="6151880"/>
            <a:ext cx="1844040" cy="1320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225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a16="http://schemas.microsoft.com/office/drawing/2014/main" id="{FCDDDA28-DBED-4D33-BC7F-E25E9B7664A3}"/>
              </a:ext>
            </a:extLst>
          </p:cNvPr>
          <p:cNvSpPr>
            <a:spLocks noChangeArrowheads="1"/>
          </p:cNvSpPr>
          <p:nvPr/>
        </p:nvSpPr>
        <p:spPr bwMode="auto">
          <a:xfrm>
            <a:off x="379094" y="1194506"/>
            <a:ext cx="2013585" cy="4954834"/>
          </a:xfrm>
          <a:prstGeom prst="rect">
            <a:avLst/>
          </a:prstGeom>
          <a:solidFill>
            <a:schemeClr val="accent4">
              <a:lumMod val="20000"/>
              <a:lumOff val="80000"/>
            </a:schemeClr>
          </a:solidFill>
          <a:ln w="9525">
            <a:solidFill>
              <a:schemeClr val="bg1"/>
            </a:solidFill>
            <a:miter lim="800000"/>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 name="Text Box 13">
            <a:extLst>
              <a:ext uri="{FF2B5EF4-FFF2-40B4-BE49-F238E27FC236}">
                <a16:creationId xmlns:a16="http://schemas.microsoft.com/office/drawing/2014/main" id="{9512C2C1-FE6C-4F43-B6DD-4FCB9BD53867}"/>
              </a:ext>
            </a:extLst>
          </p:cNvPr>
          <p:cNvSpPr txBox="1">
            <a:spLocks noChangeArrowheads="1"/>
          </p:cNvSpPr>
          <p:nvPr/>
        </p:nvSpPr>
        <p:spPr bwMode="auto">
          <a:xfrm>
            <a:off x="495300" y="2593528"/>
            <a:ext cx="189737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Bố</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cục</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lang="en-US" sz="3200" b="1" i="1" kern="0" dirty="0" err="1">
                <a:solidFill>
                  <a:srgbClr val="FF0000"/>
                </a:solidFill>
                <a:latin typeface="Times New Roman" panose="02020603050405020304" pitchFamily="18" charset="0"/>
                <a:cs typeface="Times New Roman" panose="02020603050405020304" pitchFamily="18" charset="0"/>
              </a:rPr>
              <a:t>Tiếng</a:t>
            </a:r>
            <a:r>
              <a:rPr lang="en-US" sz="3200" b="1" i="1" kern="0" dirty="0">
                <a:solidFill>
                  <a:srgbClr val="FF0000"/>
                </a:solidFill>
                <a:latin typeface="Times New Roman" panose="02020603050405020304" pitchFamily="18" charset="0"/>
                <a:cs typeface="Times New Roman" panose="02020603050405020304" pitchFamily="18" charset="0"/>
              </a:rPr>
              <a:t> </a:t>
            </a:r>
            <a:r>
              <a:rPr lang="en-US" sz="3200" b="1" i="1" kern="0" dirty="0" err="1">
                <a:solidFill>
                  <a:srgbClr val="FF0000"/>
                </a:solidFill>
                <a:latin typeface="Times New Roman" panose="02020603050405020304" pitchFamily="18" charset="0"/>
                <a:cs typeface="Times New Roman" panose="02020603050405020304" pitchFamily="18" charset="0"/>
              </a:rPr>
              <a:t>nói</a:t>
            </a:r>
            <a:r>
              <a:rPr lang="en-US" sz="3200" b="1" i="1" kern="0" dirty="0">
                <a:solidFill>
                  <a:srgbClr val="FF0000"/>
                </a:solidFill>
                <a:latin typeface="Times New Roman" panose="02020603050405020304" pitchFamily="18" charset="0"/>
                <a:cs typeface="Times New Roman" panose="02020603050405020304" pitchFamily="18" charset="0"/>
              </a:rPr>
              <a:t> </a:t>
            </a:r>
            <a:r>
              <a:rPr lang="en-US" sz="3200" b="1" i="1" kern="0" dirty="0" err="1">
                <a:solidFill>
                  <a:srgbClr val="FF0000"/>
                </a:solidFill>
                <a:latin typeface="Times New Roman" panose="02020603050405020304" pitchFamily="18" charset="0"/>
                <a:cs typeface="Times New Roman" panose="02020603050405020304" pitchFamily="18" charset="0"/>
              </a:rPr>
              <a:t>của</a:t>
            </a:r>
            <a:r>
              <a:rPr lang="en-US" sz="3200" b="1" i="1" kern="0" dirty="0">
                <a:solidFill>
                  <a:srgbClr val="FF0000"/>
                </a:solidFill>
                <a:latin typeface="Times New Roman" panose="02020603050405020304" pitchFamily="18" charset="0"/>
                <a:cs typeface="Times New Roman" panose="02020603050405020304" pitchFamily="18" charset="0"/>
              </a:rPr>
              <a:t> </a:t>
            </a:r>
            <a:r>
              <a:rPr lang="en-US" sz="3200" b="1" i="1" kern="0" dirty="0" err="1">
                <a:solidFill>
                  <a:srgbClr val="FF0000"/>
                </a:solidFill>
                <a:latin typeface="Times New Roman" panose="02020603050405020304" pitchFamily="18" charset="0"/>
                <a:cs typeface="Times New Roman" panose="02020603050405020304" pitchFamily="18" charset="0"/>
              </a:rPr>
              <a:t>văn</a:t>
            </a:r>
            <a:r>
              <a:rPr lang="en-US" sz="3200" b="1" i="1" kern="0" dirty="0">
                <a:solidFill>
                  <a:srgbClr val="FF0000"/>
                </a:solidFill>
                <a:latin typeface="Times New Roman" panose="02020603050405020304" pitchFamily="18" charset="0"/>
                <a:cs typeface="Times New Roman" panose="02020603050405020304" pitchFamily="18" charset="0"/>
              </a:rPr>
              <a:t> </a:t>
            </a:r>
            <a:r>
              <a:rPr lang="en-US" sz="3200" b="1" i="1" kern="0" dirty="0" err="1">
                <a:solidFill>
                  <a:srgbClr val="FF0000"/>
                </a:solidFill>
                <a:latin typeface="Times New Roman" panose="02020603050405020304" pitchFamily="18" charset="0"/>
                <a:cs typeface="Times New Roman" panose="02020603050405020304" pitchFamily="18" charset="0"/>
              </a:rPr>
              <a:t>nghệ</a:t>
            </a:r>
            <a:endParaRPr kumimoji="0" lang="en-US" sz="32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9" name="Rectangle 14">
            <a:extLst>
              <a:ext uri="{FF2B5EF4-FFF2-40B4-BE49-F238E27FC236}">
                <a16:creationId xmlns:a16="http://schemas.microsoft.com/office/drawing/2014/main" id="{5325F51C-EFDA-4EE7-9CD9-6A2D628E3FC1}"/>
              </a:ext>
            </a:extLst>
          </p:cNvPr>
          <p:cNvSpPr>
            <a:spLocks noChangeArrowheads="1"/>
          </p:cNvSpPr>
          <p:nvPr/>
        </p:nvSpPr>
        <p:spPr bwMode="auto">
          <a:xfrm>
            <a:off x="2393632" y="1194506"/>
            <a:ext cx="9449754" cy="1674937"/>
          </a:xfrm>
          <a:prstGeom prst="rect">
            <a:avLst/>
          </a:prstGeom>
          <a:solidFill>
            <a:schemeClr val="accent6">
              <a:lumMod val="20000"/>
              <a:lumOff val="80000"/>
            </a:schemeClr>
          </a:solidFill>
          <a:ln w="9525">
            <a:solidFill>
              <a:schemeClr val="bg1"/>
            </a:solidFill>
            <a:miter lim="800000"/>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Text Box 15">
            <a:extLst>
              <a:ext uri="{FF2B5EF4-FFF2-40B4-BE49-F238E27FC236}">
                <a16:creationId xmlns:a16="http://schemas.microsoft.com/office/drawing/2014/main" id="{F3254A9B-D731-41D4-A603-8A58654C3693}"/>
              </a:ext>
            </a:extLst>
          </p:cNvPr>
          <p:cNvSpPr txBox="1">
            <a:spLocks noChangeArrowheads="1"/>
          </p:cNvSpPr>
          <p:nvPr/>
        </p:nvSpPr>
        <p:spPr bwMode="auto">
          <a:xfrm>
            <a:off x="2299333" y="1855260"/>
            <a:ext cx="9418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1</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Từ</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đầu</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-&gt;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tâm</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hồn</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Nội</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dung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của</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văn</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nghệ</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1" name="Rectangle 19">
            <a:extLst>
              <a:ext uri="{FF2B5EF4-FFF2-40B4-BE49-F238E27FC236}">
                <a16:creationId xmlns:a16="http://schemas.microsoft.com/office/drawing/2014/main" id="{7AF6F253-B5C8-4E16-90E5-FAE407B03C9E}"/>
              </a:ext>
            </a:extLst>
          </p:cNvPr>
          <p:cNvSpPr>
            <a:spLocks noChangeArrowheads="1"/>
          </p:cNvSpPr>
          <p:nvPr/>
        </p:nvSpPr>
        <p:spPr bwMode="auto">
          <a:xfrm>
            <a:off x="2392679" y="2869443"/>
            <a:ext cx="9449754" cy="1674937"/>
          </a:xfrm>
          <a:prstGeom prst="rect">
            <a:avLst/>
          </a:prstGeom>
          <a:solidFill>
            <a:schemeClr val="accent2">
              <a:lumMod val="20000"/>
              <a:lumOff val="80000"/>
            </a:schemeClr>
          </a:solidFill>
          <a:ln w="9525">
            <a:solidFill>
              <a:schemeClr val="bg1"/>
            </a:solidFill>
            <a:miter lim="800000"/>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 name="Text Box 20">
            <a:extLst>
              <a:ext uri="{FF2B5EF4-FFF2-40B4-BE49-F238E27FC236}">
                <a16:creationId xmlns:a16="http://schemas.microsoft.com/office/drawing/2014/main" id="{0BC9E4C1-F429-4295-A005-592EC3EDC638}"/>
              </a:ext>
            </a:extLst>
          </p:cNvPr>
          <p:cNvSpPr txBox="1">
            <a:spLocks noChangeArrowheads="1"/>
          </p:cNvSpPr>
          <p:nvPr/>
        </p:nvSpPr>
        <p:spPr bwMode="auto">
          <a:xfrm>
            <a:off x="2391726" y="3238820"/>
            <a:ext cx="967835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2</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Tiếp</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theo</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-&gt;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trang</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giấy</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Sự</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cần</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thiết</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của</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văn</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nghệ</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đối</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với</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con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người</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3" name="Rectangle 23">
            <a:extLst>
              <a:ext uri="{FF2B5EF4-FFF2-40B4-BE49-F238E27FC236}">
                <a16:creationId xmlns:a16="http://schemas.microsoft.com/office/drawing/2014/main" id="{2DEF3973-81FE-41DD-8749-1A92F197C48A}"/>
              </a:ext>
            </a:extLst>
          </p:cNvPr>
          <p:cNvSpPr>
            <a:spLocks noChangeArrowheads="1"/>
          </p:cNvSpPr>
          <p:nvPr/>
        </p:nvSpPr>
        <p:spPr bwMode="auto">
          <a:xfrm>
            <a:off x="2391726" y="4509806"/>
            <a:ext cx="9449754" cy="1627153"/>
          </a:xfrm>
          <a:prstGeom prst="rect">
            <a:avLst/>
          </a:prstGeom>
          <a:solidFill>
            <a:schemeClr val="accent3">
              <a:lumMod val="20000"/>
              <a:lumOff val="80000"/>
            </a:schemeClr>
          </a:solidFill>
          <a:ln w="9525">
            <a:solidFill>
              <a:schemeClr val="bg1"/>
            </a:solidFill>
            <a:miter lim="800000"/>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Text Box 26">
            <a:extLst>
              <a:ext uri="{FF2B5EF4-FFF2-40B4-BE49-F238E27FC236}">
                <a16:creationId xmlns:a16="http://schemas.microsoft.com/office/drawing/2014/main" id="{3476B37C-EFF8-4655-B1FF-AA8EBEFCE911}"/>
              </a:ext>
            </a:extLst>
          </p:cNvPr>
          <p:cNvSpPr txBox="1">
            <a:spLocks noChangeArrowheads="1"/>
          </p:cNvSpPr>
          <p:nvPr/>
        </p:nvSpPr>
        <p:spPr bwMode="auto">
          <a:xfrm>
            <a:off x="2390773" y="4962617"/>
            <a:ext cx="89325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3</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Còn</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lại</a:t>
            </a:r>
            <a:r>
              <a:rPr kumimoji="0" lang="en-US" sz="3200" b="1" i="1"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Khả</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năng</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kì</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diệu</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của</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văn</a:t>
            </a:r>
            <a:r>
              <a:rPr kumimoji="0" lang="en-US" sz="3200" b="1" i="0" u="none" strike="noStrike" kern="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nghệ</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899D416C-525A-468B-8F82-B051151D2498}"/>
              </a:ext>
            </a:extLst>
          </p:cNvPr>
          <p:cNvSpPr txBox="1"/>
          <p:nvPr/>
        </p:nvSpPr>
        <p:spPr>
          <a:xfrm>
            <a:off x="4013699" y="367845"/>
            <a:ext cx="4164602"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BỐ CỤC VĂN BẢN</a:t>
            </a:r>
          </a:p>
        </p:txBody>
      </p:sp>
    </p:spTree>
    <p:extLst>
      <p:ext uri="{BB962C8B-B14F-4D97-AF65-F5344CB8AC3E}">
        <p14:creationId xmlns:p14="http://schemas.microsoft.com/office/powerpoint/2010/main" val="40523842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1782</Words>
  <PresentationFormat>Widescreen</PresentationFormat>
  <Paragraphs>113</Paragraphs>
  <Slides>29</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29</vt:i4>
      </vt:variant>
    </vt:vector>
  </HeadingPairs>
  <TitlesOfParts>
    <vt:vector size="40" baseType="lpstr">
      <vt:lpstr>.VnTime</vt:lpstr>
      <vt:lpstr>Arial</vt:lpstr>
      <vt:lpstr>Calibri</vt:lpstr>
      <vt:lpstr>Calibri Light</vt:lpstr>
      <vt:lpstr>Times New Roman</vt:lpstr>
      <vt:lpstr>Wingdings</vt:lpstr>
      <vt:lpstr>Office Theme</vt:lpstr>
      <vt:lpstr>Default Design</vt:lpstr>
      <vt:lpstr>4_Default Design</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2021-05-22T03:40:08Z</dcterms:created>
  <dcterms:modified xsi:type="dcterms:W3CDTF">2021-05-22T17:17:03Z</dcterms:modified>
</cp:coreProperties>
</file>