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</p:sldMasterIdLst>
  <p:notesMasterIdLst>
    <p:notesMasterId r:id="rId18"/>
  </p:notesMasterIdLst>
  <p:sldIdLst>
    <p:sldId id="256" r:id="rId4"/>
    <p:sldId id="278" r:id="rId5"/>
    <p:sldId id="279" r:id="rId6"/>
    <p:sldId id="280" r:id="rId7"/>
    <p:sldId id="281" r:id="rId8"/>
    <p:sldId id="260" r:id="rId9"/>
    <p:sldId id="277" r:id="rId10"/>
    <p:sldId id="257" r:id="rId11"/>
    <p:sldId id="258" r:id="rId12"/>
    <p:sldId id="259" r:id="rId13"/>
    <p:sldId id="264" r:id="rId14"/>
    <p:sldId id="263" r:id="rId15"/>
    <p:sldId id="282" r:id="rId16"/>
    <p:sldId id="27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6363E"/>
    <a:srgbClr val="C7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2T19:20:06.21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0FE4-7CCD-41CB-981E-8E21CE79F6DA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69096-6557-46E7-81FA-33B695DD7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5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22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66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89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1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6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25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66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4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42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5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7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1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9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2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5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1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15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83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7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9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1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1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39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90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1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1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7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8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2AF19C-8B6C-457B-8C63-E644CE4E0606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E46-9FB3-49B0-9DA3-BDAC436C1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53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slide" Target="slide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 rot="20542075">
            <a:off x="1221039" y="2675037"/>
            <a:ext cx="8956299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6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Tên</a:t>
            </a:r>
            <a:r>
              <a:rPr lang="en-US" altLang="zh-CN" sz="60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 </a:t>
            </a:r>
            <a:r>
              <a:rPr lang="en-US" altLang="zh-CN" sz="6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Bài</a:t>
            </a:r>
            <a:r>
              <a:rPr lang="en-US" altLang="zh-CN" sz="60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: un, </a:t>
            </a:r>
            <a:r>
              <a:rPr lang="en-US" altLang="zh-CN" sz="6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ut</a:t>
            </a:r>
            <a:r>
              <a:rPr lang="en-US" altLang="zh-CN" sz="60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, </a:t>
            </a:r>
            <a:r>
              <a:rPr lang="en-US" altLang="zh-CN" sz="60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ưt</a:t>
            </a:r>
            <a:endParaRPr lang="zh-CN" altLang="en-US" sz="6000" b="1" dirty="0">
              <a:ln w="25400">
                <a:solidFill>
                  <a:srgbClr val="36363E">
                    <a:alpha val="70000"/>
                  </a:srgbClr>
                </a:solidFill>
              </a:ln>
              <a:solidFill>
                <a:srgbClr val="6DCEAE"/>
              </a:solidFill>
              <a:latin typeface="汉仪晓波美妍体W" panose="00020600040101010101" pitchFamily="18" charset="-122"/>
              <a:ea typeface="汉仪晓波美妍体W" panose="00020600040101010101" pitchFamily="18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2439" y="1022620"/>
            <a:ext cx="3844202" cy="565293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52382" y="4426701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</a:rPr>
              <a:t>Giáo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</a:rPr>
              <a:t>Viên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</a:rPr>
              <a:t>: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231285" y="-97668"/>
            <a:ext cx="5253272" cy="25053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50" y="-97669"/>
            <a:ext cx="785533" cy="6780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50" y="2407673"/>
            <a:ext cx="840500" cy="1484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50186" y="813691"/>
            <a:ext cx="35071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từ</a:t>
            </a:r>
            <a:r>
              <a:rPr lang="en-US" altLang="zh-CN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ngữ</a:t>
            </a:r>
            <a:endParaRPr lang="zh-CN" altLang="en-US" sz="32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4CB5F1-3F65-418F-A062-44ACBE9DB155}"/>
              </a:ext>
            </a:extLst>
          </p:cNvPr>
          <p:cNvSpPr txBox="1"/>
          <p:nvPr/>
        </p:nvSpPr>
        <p:spPr>
          <a:xfrm>
            <a:off x="1623961" y="2545712"/>
            <a:ext cx="160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làm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mứt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C7397FC-D5A6-4B33-A609-A77711133065}"/>
              </a:ext>
            </a:extLst>
          </p:cNvPr>
          <p:cNvSpPr txBox="1"/>
          <p:nvPr/>
        </p:nvSpPr>
        <p:spPr>
          <a:xfrm>
            <a:off x="1623961" y="3177392"/>
            <a:ext cx="182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đun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bếp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AD8F9B-4921-4E7B-8573-65C5AAE1C55D}"/>
              </a:ext>
            </a:extLst>
          </p:cNvPr>
          <p:cNvSpPr txBox="1"/>
          <p:nvPr/>
        </p:nvSpPr>
        <p:spPr>
          <a:xfrm>
            <a:off x="1623961" y="4500244"/>
            <a:ext cx="299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lửa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ngùn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ngụt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0780B28-CCB0-4E56-81BF-67F8F871FBC7}"/>
              </a:ext>
            </a:extLst>
          </p:cNvPr>
          <p:cNvSpPr txBox="1"/>
          <p:nvPr/>
        </p:nvSpPr>
        <p:spPr>
          <a:xfrm>
            <a:off x="1623961" y="3838986"/>
            <a:ext cx="299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rút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bớt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lửa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119E4-FCF4-4F61-B3EA-63F8B12F7E9E}"/>
              </a:ext>
            </a:extLst>
          </p:cNvPr>
          <p:cNvSpPr txBox="1"/>
          <p:nvPr/>
        </p:nvSpPr>
        <p:spPr>
          <a:xfrm>
            <a:off x="1623961" y="5165533"/>
            <a:ext cx="198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phàn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nàn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3921461-11AB-4805-865A-6A42E155BBA2}"/>
              </a:ext>
            </a:extLst>
          </p:cNvPr>
          <p:cNvSpPr txBox="1"/>
          <p:nvPr/>
        </p:nvSpPr>
        <p:spPr>
          <a:xfrm>
            <a:off x="1674760" y="5793518"/>
            <a:ext cx="172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nhỏ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nhẹ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BAA5B3D-87F4-4519-8A2B-DBB078227573}"/>
              </a:ext>
            </a:extLst>
          </p:cNvPr>
          <p:cNvSpPr txBox="1"/>
          <p:nvPr/>
        </p:nvSpPr>
        <p:spPr>
          <a:xfrm>
            <a:off x="4453466" y="4487333"/>
            <a:ext cx="723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lửa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bốc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manh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thành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ngọn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lớn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59A8504-AAAD-421F-A3D5-BA0CC3376EE6}"/>
              </a:ext>
            </a:extLst>
          </p:cNvPr>
          <p:cNvSpPr txBox="1"/>
          <p:nvPr/>
        </p:nvSpPr>
        <p:spPr>
          <a:xfrm>
            <a:off x="4453465" y="5179492"/>
            <a:ext cx="590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nói</a:t>
            </a:r>
            <a:r>
              <a:rPr lang="en-US" sz="2800" dirty="0">
                <a:latin typeface="HP-222" panose="020B0803050302020204" pitchFamily="34" charset="0"/>
              </a:rPr>
              <a:t> ra </a:t>
            </a:r>
            <a:r>
              <a:rPr lang="en-US" sz="2800" dirty="0" err="1">
                <a:latin typeface="HP-222" panose="020B0803050302020204" pitchFamily="34" charset="0"/>
              </a:rPr>
              <a:t>nỗi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buồn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bực</a:t>
            </a:r>
            <a:r>
              <a:rPr lang="en-US" sz="2800" dirty="0">
                <a:latin typeface="HP-222" panose="020B0803050302020204" pitchFamily="34" charset="0"/>
              </a:rPr>
              <a:t>, </a:t>
            </a:r>
            <a:r>
              <a:rPr lang="en-US" sz="2800" dirty="0" err="1">
                <a:latin typeface="HP-222" panose="020B0803050302020204" pitchFamily="34" charset="0"/>
              </a:rPr>
              <a:t>không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vừa</a:t>
            </a:r>
            <a:r>
              <a:rPr lang="en-US" sz="2800" dirty="0">
                <a:latin typeface="HP-222" panose="020B0803050302020204" pitchFamily="34" charset="0"/>
              </a:rPr>
              <a:t> ý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B3CCCA6-0C7D-4436-A8C9-23A770F06A75}"/>
              </a:ext>
            </a:extLst>
          </p:cNvPr>
          <p:cNvSpPr txBox="1"/>
          <p:nvPr/>
        </p:nvSpPr>
        <p:spPr>
          <a:xfrm>
            <a:off x="4453464" y="5782699"/>
            <a:ext cx="590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nói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nhỏ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nhẹ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nhàng</a:t>
            </a:r>
            <a:r>
              <a:rPr lang="en-US" sz="2800" dirty="0">
                <a:latin typeface="HP-222" panose="020B0803050302020204" pitchFamily="34" charset="0"/>
              </a:rPr>
              <a:t>, </a:t>
            </a:r>
            <a:r>
              <a:rPr lang="en-US" sz="2800" dirty="0" err="1">
                <a:latin typeface="HP-222" panose="020B0803050302020204" pitchFamily="34" charset="0"/>
              </a:rPr>
              <a:t>dễ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nghe</a:t>
            </a:r>
            <a:r>
              <a:rPr lang="en-US" sz="2800" dirty="0">
                <a:latin typeface="HP-222" panose="020B08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9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026" y="-158388"/>
            <a:ext cx="5070144" cy="16872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43192" y="381379"/>
            <a:ext cx="2839872" cy="655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3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câu</a:t>
            </a:r>
            <a:endParaRPr lang="zh-CN" altLang="en-US" sz="32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5EFB755-A416-4B0A-B92D-0590A38940A6}"/>
              </a:ext>
            </a:extLst>
          </p:cNvPr>
          <p:cNvSpPr txBox="1"/>
          <p:nvPr/>
        </p:nvSpPr>
        <p:spPr>
          <a:xfrm>
            <a:off x="7927848" y="2231136"/>
            <a:ext cx="209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3FEBCC9-7F3B-4F22-AD6C-37296B92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08" y="1728869"/>
            <a:ext cx="843991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Thỏ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rủ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cún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làm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mứt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cà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rốt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Cún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đun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bếp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lửa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ngùn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ngụt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 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Lửa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to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quá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! 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Bạn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la to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làm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tớ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sợ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quá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Thỏ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nhỏ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nhẹ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EDFFEE5-79B1-4938-AB3B-BE640C3443FC}"/>
              </a:ext>
            </a:extLst>
          </p:cNvPr>
          <p:cNvSpPr txBox="1"/>
          <p:nvPr/>
        </p:nvSpPr>
        <p:spPr>
          <a:xfrm>
            <a:off x="5696712" y="2363077"/>
            <a:ext cx="159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Thỏ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la:</a:t>
            </a:r>
          </a:p>
          <a:p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B45EB3-49A6-4B10-85A2-779070F328E0}"/>
              </a:ext>
            </a:extLst>
          </p:cNvPr>
          <p:cNvSpPr txBox="1"/>
          <p:nvPr/>
        </p:nvSpPr>
        <p:spPr>
          <a:xfrm>
            <a:off x="3194304" y="3016059"/>
            <a:ext cx="2944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Rút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bớt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lửa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đi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!</a:t>
            </a:r>
          </a:p>
          <a:p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117A2F3-B3DB-4DEE-9483-6A3BB810DC98}"/>
              </a:ext>
            </a:extLst>
          </p:cNvPr>
          <p:cNvSpPr txBox="1"/>
          <p:nvPr/>
        </p:nvSpPr>
        <p:spPr>
          <a:xfrm>
            <a:off x="5383170" y="3626591"/>
            <a:ext cx="3511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-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Cún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phàn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dirty="0" err="1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nàn</a:t>
            </a:r>
            <a:r>
              <a:rPr lang="en-US" altLang="en-US" sz="28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  <a:p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A706E7D-0A01-46AC-A81F-A8F2121225AA}"/>
              </a:ext>
            </a:extLst>
          </p:cNvPr>
          <p:cNvSpPr txBox="1"/>
          <p:nvPr/>
        </p:nvSpPr>
        <p:spPr>
          <a:xfrm>
            <a:off x="675908" y="4853617"/>
            <a:ext cx="541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22" panose="020B0803050302020204" pitchFamily="34" charset="0"/>
              </a:rPr>
              <a:t>- </a:t>
            </a:r>
            <a:r>
              <a:rPr lang="en-US" sz="2800" dirty="0" err="1">
                <a:latin typeface="HP-222" panose="020B0803050302020204" pitchFamily="34" charset="0"/>
              </a:rPr>
              <a:t>Làm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mứt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cần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nhỏ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lửa</a:t>
            </a:r>
            <a:r>
              <a:rPr lang="en-US" sz="2800" dirty="0">
                <a:latin typeface="HP-222" panose="020B0803050302020204" pitchFamily="34" charset="0"/>
              </a:rPr>
              <a:t>, </a:t>
            </a:r>
            <a:r>
              <a:rPr lang="en-US" sz="2800" dirty="0" err="1">
                <a:latin typeface="HP-222" panose="020B0803050302020204" pitchFamily="34" charset="0"/>
              </a:rPr>
              <a:t>cún</a:t>
            </a:r>
            <a:r>
              <a:rPr lang="en-US" sz="2800" dirty="0">
                <a:latin typeface="HP-222" panose="020B0803050302020204" pitchFamily="34" charset="0"/>
              </a:rPr>
              <a:t> à.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7EE1F99-C4A0-47A2-A6CD-D9C41E0A5EEE}"/>
              </a:ext>
            </a:extLst>
          </p:cNvPr>
          <p:cNvSpPr txBox="1"/>
          <p:nvPr/>
        </p:nvSpPr>
        <p:spPr>
          <a:xfrm>
            <a:off x="675908" y="5388146"/>
            <a:ext cx="177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22" panose="020B0803050302020204" pitchFamily="34" charset="0"/>
              </a:rPr>
              <a:t>- </a:t>
            </a:r>
            <a:r>
              <a:rPr lang="en-US" sz="2800" dirty="0" err="1">
                <a:latin typeface="HP-222" panose="020B0803050302020204" pitchFamily="34" charset="0"/>
              </a:rPr>
              <a:t>Thế</a:t>
            </a:r>
            <a:r>
              <a:rPr lang="en-US" sz="2800" dirty="0">
                <a:latin typeface="HP-222" panose="020B0803050302020204" pitchFamily="34" charset="0"/>
              </a:rPr>
              <a:t> à.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F19629A-702E-4E49-9D58-2477E18FE694}"/>
              </a:ext>
            </a:extLst>
          </p:cNvPr>
          <p:cNvSpPr txBox="1"/>
          <p:nvPr/>
        </p:nvSpPr>
        <p:spPr>
          <a:xfrm>
            <a:off x="2016252" y="5399455"/>
            <a:ext cx="328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Cảm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ơn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thỏ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nhé</a:t>
            </a:r>
            <a:r>
              <a:rPr lang="en-US" sz="2800" dirty="0">
                <a:latin typeface="HP-222" panose="020B0803050302020204" pitchFamily="34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AFECD88-1CB9-49FA-9AA0-AA91911C1402}"/>
              </a:ext>
            </a:extLst>
          </p:cNvPr>
          <p:cNvSpPr txBox="1"/>
          <p:nvPr/>
        </p:nvSpPr>
        <p:spPr>
          <a:xfrm>
            <a:off x="7138818" y="5986010"/>
            <a:ext cx="328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22" panose="020B0803050302020204" pitchFamily="34" charset="0"/>
              </a:rPr>
              <a:t>LÊ CHÂU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D5F3C1E-EF6E-4FF5-BB99-BFF8392CA75D}"/>
              </a:ext>
            </a:extLst>
          </p:cNvPr>
          <p:cNvSpPr txBox="1"/>
          <p:nvPr/>
        </p:nvSpPr>
        <p:spPr>
          <a:xfrm>
            <a:off x="5692888" y="546441"/>
            <a:ext cx="328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5050"/>
                </a:solidFill>
                <a:latin typeface="HP-222" panose="020B0803050302020204" pitchFamily="34" charset="0"/>
              </a:rPr>
              <a:t>Làm</a:t>
            </a:r>
            <a:r>
              <a:rPr lang="en-US" sz="3200" dirty="0">
                <a:solidFill>
                  <a:srgbClr val="FF5050"/>
                </a:solidFill>
                <a:latin typeface="HP-222" panose="020B0803050302020204" pitchFamily="34" charset="0"/>
              </a:rPr>
              <a:t> </a:t>
            </a:r>
            <a:r>
              <a:rPr lang="en-US" sz="3200" dirty="0" err="1">
                <a:solidFill>
                  <a:srgbClr val="FF5050"/>
                </a:solidFill>
                <a:latin typeface="HP-222" panose="020B0803050302020204" pitchFamily="34" charset="0"/>
              </a:rPr>
              <a:t>mứt</a:t>
            </a:r>
            <a:endParaRPr lang="en-US" sz="3200" dirty="0">
              <a:solidFill>
                <a:srgbClr val="FF5050"/>
              </a:solidFill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ảnh chụp màn hình, thực phẩm&#10;&#10;Mô tả được tạo tự động">
            <a:extLst>
              <a:ext uri="{FF2B5EF4-FFF2-40B4-BE49-F238E27FC236}">
                <a16:creationId xmlns:a16="http://schemas.microsoft.com/office/drawing/2014/main" id="{53458D26-F874-4EEA-A25E-6660C58D6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45"/>
          <a:stretch/>
        </p:blipFill>
        <p:spPr>
          <a:xfrm>
            <a:off x="778442" y="1965960"/>
            <a:ext cx="10732657" cy="3634740"/>
          </a:xfrm>
          <a:prstGeom prst="rect">
            <a:avLst/>
          </a:prstGeom>
        </p:spPr>
      </p:pic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E65EA95B-C59B-4262-A76B-9DD0B0C41C3F}"/>
              </a:ext>
            </a:extLst>
          </p:cNvPr>
          <p:cNvCxnSpPr/>
          <p:nvPr/>
        </p:nvCxnSpPr>
        <p:spPr>
          <a:xfrm>
            <a:off x="4851132" y="3262964"/>
            <a:ext cx="777240" cy="17145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5141A273-0574-42C5-A6DD-717B32C508C0}"/>
              </a:ext>
            </a:extLst>
          </p:cNvPr>
          <p:cNvCxnSpPr>
            <a:cxnSpLocks/>
          </p:cNvCxnSpPr>
          <p:nvPr/>
        </p:nvCxnSpPr>
        <p:spPr>
          <a:xfrm flipV="1">
            <a:off x="4866472" y="3348990"/>
            <a:ext cx="777240" cy="8686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E3252B0F-C08E-4018-A474-62C45D5BC3D6}"/>
              </a:ext>
            </a:extLst>
          </p:cNvPr>
          <p:cNvCxnSpPr>
            <a:cxnSpLocks/>
          </p:cNvCxnSpPr>
          <p:nvPr/>
        </p:nvCxnSpPr>
        <p:spPr>
          <a:xfrm flipV="1">
            <a:off x="4881812" y="4143074"/>
            <a:ext cx="777240" cy="8686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307" y="27265"/>
            <a:ext cx="5070144" cy="1687235"/>
          </a:xfrm>
          <a:prstGeom prst="rect">
            <a:avLst/>
          </a:prstGeom>
        </p:spPr>
      </p:pic>
      <p:sp>
        <p:nvSpPr>
          <p:cNvPr id="7" name="文本框 8"/>
          <p:cNvSpPr txBox="1"/>
          <p:nvPr/>
        </p:nvSpPr>
        <p:spPr>
          <a:xfrm>
            <a:off x="1535697" y="542939"/>
            <a:ext cx="2839872" cy="655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32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Tìm</a:t>
            </a:r>
            <a:r>
              <a:rPr lang="en-US" altLang="zh-CN" sz="3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hiểu</a:t>
            </a:r>
            <a:r>
              <a:rPr lang="en-US" altLang="zh-CN" sz="3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bài</a:t>
            </a:r>
            <a:endParaRPr lang="zh-CN" altLang="en-US" sz="32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2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108770" y="3013032"/>
            <a:ext cx="566052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48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HP-222" panose="020B0803050302020204" pitchFamily="34" charset="0"/>
                <a:ea typeface="汉仪晓波美妍体W" panose="00020600040101010101" pitchFamily="18" charset="-122"/>
              </a:rPr>
              <a:t>Củng</a:t>
            </a:r>
            <a:r>
              <a:rPr lang="en-US" altLang="zh-CN" sz="48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HP-222" panose="020B0803050302020204" pitchFamily="34" charset="0"/>
                <a:ea typeface="汉仪晓波美妍体W" panose="00020600040101010101" pitchFamily="18" charset="-122"/>
              </a:rPr>
              <a:t> </a:t>
            </a:r>
            <a:r>
              <a:rPr lang="en-US" altLang="zh-CN" sz="48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HP-222" panose="020B0803050302020204" pitchFamily="34" charset="0"/>
                <a:ea typeface="汉仪晓波美妍体W" panose="00020600040101010101" pitchFamily="18" charset="-122"/>
              </a:rPr>
              <a:t>cố</a:t>
            </a:r>
            <a:r>
              <a:rPr lang="en-US" altLang="zh-CN" sz="48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HP-222" panose="020B0803050302020204" pitchFamily="34" charset="0"/>
                <a:ea typeface="汉仪晓波美妍体W" panose="00020600040101010101" pitchFamily="18" charset="-122"/>
              </a:rPr>
              <a:t> - </a:t>
            </a:r>
            <a:r>
              <a:rPr lang="en-US" altLang="zh-CN" sz="48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HP-222" panose="020B0803050302020204" pitchFamily="34" charset="0"/>
                <a:ea typeface="汉仪晓波美妍体W" panose="00020600040101010101" pitchFamily="18" charset="-122"/>
              </a:rPr>
              <a:t>Dặn</a:t>
            </a:r>
            <a:r>
              <a:rPr lang="en-US" altLang="zh-CN" sz="48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HP-222" panose="020B0803050302020204" pitchFamily="34" charset="0"/>
                <a:ea typeface="汉仪晓波美妍体W" panose="00020600040101010101" pitchFamily="18" charset="-122"/>
              </a:rPr>
              <a:t> </a:t>
            </a:r>
            <a:r>
              <a:rPr lang="en-US" altLang="zh-CN" sz="48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HP-222" panose="020B0803050302020204" pitchFamily="34" charset="0"/>
                <a:ea typeface="汉仪晓波美妍体W" panose="00020600040101010101" pitchFamily="18" charset="-122"/>
              </a:rPr>
              <a:t>dò</a:t>
            </a:r>
            <a:endParaRPr lang="zh-CN" altLang="en-US" sz="4800" b="1" dirty="0">
              <a:ln w="25400">
                <a:solidFill>
                  <a:srgbClr val="36363E">
                    <a:alpha val="70000"/>
                  </a:srgbClr>
                </a:solidFill>
              </a:ln>
              <a:solidFill>
                <a:srgbClr val="6DCEAE"/>
              </a:solidFill>
              <a:latin typeface="HP-222" panose="020B0803050302020204" pitchFamily="34" charset="0"/>
              <a:ea typeface="汉仪晓波美妍体W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08175" y="602531"/>
            <a:ext cx="10375651" cy="5652939"/>
            <a:chOff x="1267357" y="602531"/>
            <a:chExt cx="10375651" cy="56529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357" y="602531"/>
              <a:ext cx="3785314" cy="565293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5439" y="602531"/>
              <a:ext cx="3867569" cy="56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0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182889" y="2859222"/>
            <a:ext cx="583557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Chuẩn</a:t>
            </a:r>
            <a:r>
              <a:rPr lang="en-US" altLang="zh-CN" sz="36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 </a:t>
            </a:r>
            <a:r>
              <a:rPr lang="en-US" altLang="zh-CN" sz="36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bị</a:t>
            </a:r>
            <a:r>
              <a:rPr lang="en-US" altLang="zh-CN" sz="36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 </a:t>
            </a:r>
            <a:r>
              <a:rPr lang="en-US" altLang="zh-CN" sz="36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bài</a:t>
            </a:r>
            <a:r>
              <a:rPr lang="en-US" altLang="zh-CN" sz="36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 73 </a:t>
            </a:r>
            <a:r>
              <a:rPr lang="en-US" altLang="zh-CN" sz="36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uôn</a:t>
            </a:r>
            <a:r>
              <a:rPr lang="en-US" altLang="zh-CN" sz="3600" b="1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, </a:t>
            </a:r>
            <a:r>
              <a:rPr lang="en-US" altLang="zh-CN" sz="3600" b="1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6DCEAE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rPr>
              <a:t>uôt</a:t>
            </a:r>
            <a:endParaRPr lang="zh-CN" altLang="en-US" sz="3600" b="1" dirty="0">
              <a:ln w="25400">
                <a:solidFill>
                  <a:srgbClr val="36363E">
                    <a:alpha val="70000"/>
                  </a:srgbClr>
                </a:solidFill>
              </a:ln>
              <a:solidFill>
                <a:srgbClr val="6DCEAE"/>
              </a:solidFill>
              <a:latin typeface="汉仪晓波美妍体W" panose="00020600040101010101" pitchFamily="18" charset="-122"/>
              <a:ea typeface="汉仪晓波美妍体W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8442" y="609306"/>
            <a:ext cx="12043558" cy="5793456"/>
            <a:chOff x="1267357" y="602531"/>
            <a:chExt cx="10375651" cy="56529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357" y="602531"/>
              <a:ext cx="3785314" cy="565293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5439" y="602531"/>
              <a:ext cx="3867569" cy="56520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6809178" y="3603009"/>
            <a:ext cx="2451312" cy="492162"/>
            <a:chOff x="6809178" y="3603009"/>
            <a:chExt cx="2451312" cy="492162"/>
          </a:xfrm>
        </p:grpSpPr>
        <p:sp>
          <p:nvSpPr>
            <p:cNvPr id="19" name="圆角矩形 18"/>
            <p:cNvSpPr/>
            <p:nvPr/>
          </p:nvSpPr>
          <p:spPr>
            <a:xfrm>
              <a:off x="6809178" y="3603009"/>
              <a:ext cx="2451312" cy="492162"/>
            </a:xfrm>
            <a:prstGeom prst="roundRect">
              <a:avLst>
                <a:gd name="adj" fmla="val 49943"/>
              </a:avLst>
            </a:prstGeom>
            <a:solidFill>
              <a:srgbClr val="FFD01F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078506" y="3693461"/>
              <a:ext cx="193995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600" spc="300" dirty="0">
                  <a:ln w="6350">
                    <a:noFill/>
                  </a:ln>
                  <a:solidFill>
                    <a:schemeClr val="bg1"/>
                  </a:solidFill>
                  <a:latin typeface="汉仪晓波美妍体W" panose="00020600040101010101" pitchFamily="18" charset="-122"/>
                  <a:ea typeface="汉仪晓波美妍体W" panose="00020600040101010101" pitchFamily="18" charset="-122"/>
                </a:rPr>
                <a:t>THANK YOU</a:t>
              </a:r>
              <a:endParaRPr lang="zh-CN" altLang="en-US" sz="1600" spc="300" dirty="0">
                <a:ln w="6350">
                  <a:noFill/>
                </a:ln>
                <a:solidFill>
                  <a:schemeClr val="bg1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8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/>
        </p:blipFill>
        <p:spPr>
          <a:xfrm>
            <a:off x="3518916" y="1085850"/>
            <a:ext cx="4753356" cy="4753356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499104" y="1072896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608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5888736" y="107289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7376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3499104" y="3444240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3621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5882640" y="3444240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7357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9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5007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0813" y="130516"/>
            <a:ext cx="4379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3138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169164"/>
            <a:ext cx="8619744" cy="329336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755648" y="3959353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lùn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2" descr="Ảnh có chứa đầy màu sắc, ảnh, sinh nhật, hộp&#10;&#10;Mô tả được tạo tự động">
            <a:extLst>
              <a:ext uri="{FF2B5EF4-FFF2-40B4-BE49-F238E27FC236}">
                <a16:creationId xmlns:a16="http://schemas.microsoft.com/office/drawing/2014/main" id="{F74CDD85-D7A7-40EA-AB00-C085D1A6F2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>
          <a:xfrm>
            <a:off x="5520509" y="435622"/>
            <a:ext cx="4270262" cy="27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3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8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4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55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un?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920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9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3866321" y="1957744"/>
            <a:ext cx="37461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9600" b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4C78"/>
                </a:solidFill>
                <a:latin typeface="汉仪晓波美妍体W" panose="00020600040101010101" pitchFamily="18" charset="-122"/>
                <a:ea typeface="汉仪晓波美妍体W" panose="00020600040101010101" pitchFamily="18" charset="-122"/>
              </a:defRPr>
            </a:lvl1pPr>
          </a:lstStyle>
          <a:p>
            <a:r>
              <a:rPr lang="en-US" altLang="zh-CN" sz="3600" dirty="0" err="1">
                <a:solidFill>
                  <a:srgbClr val="6DCEAE"/>
                </a:solidFill>
                <a:latin typeface="HP-222" panose="020B0803050302020204" pitchFamily="34" charset="0"/>
              </a:rPr>
              <a:t>Thư</a:t>
            </a:r>
            <a:r>
              <a:rPr lang="en-US" altLang="zh-CN" sz="3600" dirty="0">
                <a:solidFill>
                  <a:srgbClr val="6DCEAE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3600" dirty="0" err="1">
                <a:solidFill>
                  <a:srgbClr val="6DCEAE"/>
                </a:solidFill>
                <a:latin typeface="HP-222" panose="020B0803050302020204" pitchFamily="34" charset="0"/>
              </a:rPr>
              <a:t>giãn</a:t>
            </a:r>
            <a:endParaRPr lang="zh-CN" altLang="en-US" sz="3600" dirty="0">
              <a:solidFill>
                <a:srgbClr val="6DCEAE"/>
              </a:solidFill>
              <a:latin typeface="HP-222" panose="020B0803050302020204" pitchFamily="34" charset="0"/>
            </a:endParaRPr>
          </a:p>
        </p:txBody>
      </p:sp>
      <p:grpSp>
        <p:nvGrpSpPr>
          <p:cNvPr id="4" name="组合 16">
            <a:extLst>
              <a:ext uri="{FF2B5EF4-FFF2-40B4-BE49-F238E27FC236}">
                <a16:creationId xmlns:a16="http://schemas.microsoft.com/office/drawing/2014/main" id="{1F2C525D-A87C-43F9-AF5D-3A7A6EB0C1ED}"/>
              </a:ext>
            </a:extLst>
          </p:cNvPr>
          <p:cNvGrpSpPr/>
          <p:nvPr/>
        </p:nvGrpSpPr>
        <p:grpSpPr>
          <a:xfrm>
            <a:off x="687457" y="602530"/>
            <a:ext cx="10375651" cy="5652939"/>
            <a:chOff x="1267357" y="602531"/>
            <a:chExt cx="10375651" cy="5652939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93D142C7-144E-49AE-8131-E81C83884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357" y="602531"/>
              <a:ext cx="3785314" cy="5652939"/>
            </a:xfrm>
            <a:prstGeom prst="rect">
              <a:avLst/>
            </a:prstGeom>
          </p:spPr>
        </p:pic>
        <p:pic>
          <p:nvPicPr>
            <p:cNvPr id="6" name="图片 14">
              <a:extLst>
                <a:ext uri="{FF2B5EF4-FFF2-40B4-BE49-F238E27FC236}">
                  <a16:creationId xmlns:a16="http://schemas.microsoft.com/office/drawing/2014/main" id="{666E43D6-FA8C-4174-BD05-BB5FA93C1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5439" y="602531"/>
              <a:ext cx="3867569" cy="56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5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0" y="0"/>
            <a:ext cx="5738191" cy="954159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3: TẬP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Hình ảnh 8" descr="Ảnh có chứa vẽ&#10;&#10;Mô tả được tạo tự động">
            <a:extLst>
              <a:ext uri="{FF2B5EF4-FFF2-40B4-BE49-F238E27FC236}">
                <a16:creationId xmlns:a16="http://schemas.microsoft.com/office/drawing/2014/main" id="{572FD8C9-6D7C-4645-B716-D53748434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8" y="1126460"/>
            <a:ext cx="11745484" cy="408562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5A3C27D-6653-473A-92CA-00CCDD13EC34}"/>
              </a:ext>
            </a:extLst>
          </p:cNvPr>
          <p:cNvSpPr txBox="1"/>
          <p:nvPr/>
        </p:nvSpPr>
        <p:spPr>
          <a:xfrm>
            <a:off x="1432560" y="5464225"/>
            <a:ext cx="5669280" cy="53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22" panose="020B0803050302020204" pitchFamily="34" charset="0"/>
              </a:rPr>
              <a:t>Hai </a:t>
            </a:r>
            <a:r>
              <a:rPr lang="en-US" sz="2800" dirty="0" err="1">
                <a:latin typeface="HP-222" panose="020B0803050302020204" pitchFamily="34" charset="0"/>
              </a:rPr>
              <a:t>bạn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cún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và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thỏ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đang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là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gì</a:t>
            </a:r>
            <a:r>
              <a:rPr lang="en-US" sz="2800" dirty="0">
                <a:latin typeface="HP-222" panose="020B0803050302020204" pitchFamily="34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D39C846-F769-460D-96F4-AF5CCF4DC9F0}"/>
              </a:ext>
            </a:extLst>
          </p:cNvPr>
          <p:cNvSpPr txBox="1"/>
          <p:nvPr/>
        </p:nvSpPr>
        <p:spPr>
          <a:xfrm>
            <a:off x="1061250" y="5212080"/>
            <a:ext cx="1006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22" panose="020B0803050302020204" pitchFamily="34" charset="0"/>
              </a:rPr>
              <a:t>Hai </a:t>
            </a:r>
            <a:r>
              <a:rPr lang="en-US" sz="2800" dirty="0" err="1">
                <a:latin typeface="HP-222" panose="020B0803050302020204" pitchFamily="34" charset="0"/>
              </a:rPr>
              <a:t>bạn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cún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và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thỏ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đang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làm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mứt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cà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rốt</a:t>
            </a:r>
            <a:r>
              <a:rPr lang="en-US" sz="2800" dirty="0">
                <a:latin typeface="HP-222" panose="020B0803050302020204" pitchFamily="34" charset="0"/>
              </a:rPr>
              <a:t>. </a:t>
            </a:r>
            <a:r>
              <a:rPr lang="en-US" sz="2800" dirty="0" err="1">
                <a:latin typeface="HP-222" panose="020B0803050302020204" pitchFamily="34" charset="0"/>
              </a:rPr>
              <a:t>Nồi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mứt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đặt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trên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bếp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lửa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đang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cháy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đùng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đùng</a:t>
            </a:r>
            <a:r>
              <a:rPr lang="en-US" sz="2800" dirty="0">
                <a:latin typeface="HP-222" panose="020B08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6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ảnh chụp màn hình, thực phẩm&#10;&#10;Mô tả được tạo tự động">
            <a:extLst>
              <a:ext uri="{FF2B5EF4-FFF2-40B4-BE49-F238E27FC236}">
                <a16:creationId xmlns:a16="http://schemas.microsoft.com/office/drawing/2014/main" id="{D5F9A7EF-371B-438C-B578-F3B75DD29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2"/>
          <a:stretch/>
        </p:blipFill>
        <p:spPr>
          <a:xfrm>
            <a:off x="1253067" y="0"/>
            <a:ext cx="958426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3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清新快乐暑假纪念画册相册PPT模板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252</Words>
  <Application>Microsoft Office PowerPoint</Application>
  <PresentationFormat>Widescreen</PresentationFormat>
  <Paragraphs>57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等线</vt:lpstr>
      <vt:lpstr>Gill Sans MT</vt:lpstr>
      <vt:lpstr>HP-222</vt:lpstr>
      <vt:lpstr>Times</vt:lpstr>
      <vt:lpstr>Times New Roman</vt:lpstr>
      <vt:lpstr>Wingdings 2</vt:lpstr>
      <vt:lpstr>汉仪晓波美妍体W</vt:lpstr>
      <vt:lpstr>汉仪跳跳体简</vt:lpstr>
      <vt:lpstr>HDOfficeLightV0</vt:lpstr>
      <vt:lpstr>1_HDOfficeLightV0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HP</dc:creator>
  <cp:lastModifiedBy>HP</cp:lastModifiedBy>
  <cp:revision>28</cp:revision>
  <dcterms:created xsi:type="dcterms:W3CDTF">2020-08-12T05:25:29Z</dcterms:created>
  <dcterms:modified xsi:type="dcterms:W3CDTF">2020-08-16T14:58:56Z</dcterms:modified>
</cp:coreProperties>
</file>