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56" d="100"/>
          <a:sy n="56" d="100"/>
        </p:scale>
        <p:origin x="456" y="54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23595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 err="1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</a:t>
                </a:r>
                <a:r>
                  <a:rPr lang="en-US" sz="3200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……</a:t>
                </a:r>
                <a:r>
                  <a:rPr lang="en-US" sz="3200" dirty="0" err="1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ngày</a:t>
                </a:r>
                <a:r>
                  <a:rPr lang="en-US" sz="3200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3200" dirty="0" err="1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tháng</a:t>
                </a:r>
                <a:r>
                  <a:rPr lang="en-US" sz="3200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3200" dirty="0" err="1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năm</a:t>
                </a:r>
                <a:r>
                  <a:rPr lang="en-US" sz="3200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…….</a:t>
                </a:r>
                <a:endParaRPr lang="en-US" sz="32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7" name="Rectangle 26"/>
          <p:cNvSpPr/>
          <p:nvPr/>
        </p:nvSpPr>
        <p:spPr>
          <a:xfrm>
            <a:off x="859765" y="3581400"/>
            <a:ext cx="834535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tông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endParaRPr lang="en-US" sz="40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4854426" y="12954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4: NGƯỜI CHẠYCUỐI CÙNG</a:t>
            </a:r>
            <a:endParaRPr lang="en-US" sz="28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9666</TotalTime>
  <Words>25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AutoBVT</cp:lastModifiedBy>
  <cp:revision>1047</cp:revision>
  <dcterms:created xsi:type="dcterms:W3CDTF">2008-09-09T22:52:10Z</dcterms:created>
  <dcterms:modified xsi:type="dcterms:W3CDTF">2022-08-03T08:13:00Z</dcterms:modified>
</cp:coreProperties>
</file>