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425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87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1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05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8051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050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6111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534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3732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0318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4695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341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235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7031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5518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423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01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2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1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34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2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1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7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2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8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hlinkClick r:id="rId5" action="ppaction://hlinksldjump"/>
          </p:cNvPr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Rectangle 142">
            <a:hlinkClick r:id="rId6" action="ppaction://hlinksldjump"/>
          </p:cNvPr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Rectangle 188">
            <a:hlinkClick r:id="rId7" action="ppaction://hlinksldjump"/>
          </p:cNvPr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Rectangle 234">
            <a:hlinkClick r:id="rId8" action="ppaction://hlinksldjump"/>
          </p:cNvPr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1" name="Rectangle 280">
            <a:hlinkClick r:id="rId9" action="ppaction://hlinksldjump"/>
          </p:cNvPr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Rectangle 326">
            <a:hlinkClick r:id="rId10" action="ppaction://hlinksldjump"/>
          </p:cNvPr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3" name="Rectangle 372">
            <a:hlinkClick r:id="rId11" action="ppaction://hlinksldjump"/>
          </p:cNvPr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7" name="Rectangle 396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8" name="Rectangle 397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" name="Rectangle 398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0" name="Rectangle 399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2" name="Rectangle 401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6" name="Rectangle 405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9" name="Rectangle 418">
            <a:hlinkClick r:id="rId12" action="ppaction://hlinksldjump"/>
          </p:cNvPr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5" name="Rectangle 434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7" name="Rectangle 436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8" name="Rectangle 437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9" name="Rectangle 438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3" name="Rectangle 442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4" name="Rectangle 443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5" name="Rectangle 444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6" name="Rectangle 445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8" name="Rectangle 447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9" name="Rectangle 448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1" name="Rectangle 450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4" name="Rectangle 453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5" name="Rectangle 454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6" name="Rectangle 455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7" name="Rectangle 456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8" name="Rectangle 457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9" name="Rectangle 458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" name="Rectangle 459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" name="Rectangle 460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2" name="Rectangle 461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5" name="Rectangle 464">
            <a:hlinkClick r:id="rId13" action="ppaction://hlinksldjump"/>
          </p:cNvPr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8" name="Rectangle 467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4" name="Rectangle 473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5" name="Rectangle 474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6" name="Rectangle 475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8" name="Rectangle 477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9" name="Rectangle 478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0" name="Rectangle 479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8" name="Rectangle 487"/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4" name="Rectangle 493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5" name="Rectangle 494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6" name="Rectangle 495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7" name="Rectangle 496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8" name="Rectangle 497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9" name="Rectangle 498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0" name="Rectangle 499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3" name="Rectangle 502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6" name="Rectangle 505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9" name="Rectangle 508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0" name="Rectangle 509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1" name="Rectangle 510">
            <a:hlinkClick r:id="rId14" action="ppaction://hlinksldjump"/>
          </p:cNvPr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" name="Rectangle 511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3" name="Rectangle 512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5" name="Rectangle 514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6" name="Rectangle 515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4" name="Rectangle 523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5" name="Rectangle 524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6" name="Rectangle 525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7" name="Rectangle 526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8" name="Rectangle 527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9" name="Rectangle 528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0" name="Rectangle 529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1" name="Rectangle 530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" name="Rectangle 531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3" name="Rectangle 532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4" name="Rectangle 533"/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5" name="Rectangle 534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6" name="Rectangle 535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7" name="Rectangle 536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8" name="Rectangle 537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9" name="Rectangle 538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0" name="Rectangle 539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1" name="Rectangle 540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" name="Rectangle 541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3" name="Rectangle 542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4" name="Rectangle 543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5" name="Rectangle 544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6" name="Rectangle 545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7" name="Rectangle 546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8" name="Rectangle 547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9" name="Rectangle 548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0" name="Rectangle 549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1" name="Rectangle 550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" name="Rectangle 551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" name="Rectangle 552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4" name="Rectangle 553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5" name="Rectangle 554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6" name="Rectangle 555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8" name="Rectangle 557"/>
          <p:cNvSpPr/>
          <p:nvPr/>
        </p:nvSpPr>
        <p:spPr>
          <a:xfrm>
            <a:off x="3072576" y="65656"/>
            <a:ext cx="6046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GIẢI Ô CHỮ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9" name="Pentagon 558">
            <a:hlinkClick r:id="rId15" action="ppaction://hlinksldjump"/>
          </p:cNvPr>
          <p:cNvSpPr/>
          <p:nvPr/>
        </p:nvSpPr>
        <p:spPr>
          <a:xfrm>
            <a:off x="11511886" y="6400800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24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0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7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8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5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6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7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7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759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0" fill="hold">
                      <p:stCondLst>
                        <p:cond delay="0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3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4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8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1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5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8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5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9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8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1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1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3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5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907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8" fill="hold">
                      <p:stCondLst>
                        <p:cond delay="0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1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2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3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6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9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5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4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3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9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2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8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1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7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3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9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2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5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046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7" fill="hold">
                      <p:stCondLst>
                        <p:cond delay="0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1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1055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6" fill="hold">
                      <p:stCondLst>
                        <p:cond delay="0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9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60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1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7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0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3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6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9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2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5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8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1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4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7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0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3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6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9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2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8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1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4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0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3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6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9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2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5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8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1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4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7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0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3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9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2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5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8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1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4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7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0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3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1194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5" fill="hold">
                      <p:stCondLst>
                        <p:cond delay="0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9" dur="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1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203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4" fill="hold">
                      <p:stCondLst>
                        <p:cond delay="0"/>
                      </p:stCondLst>
                      <p:childTnLst>
                        <p:par>
                          <p:cTn id="1205" fill="hold">
                            <p:stCondLst>
                              <p:cond delay="0"/>
                            </p:stCondLst>
                            <p:childTnLst>
                              <p:par>
                                <p:cTn id="1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7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08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9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2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5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8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1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4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7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0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2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5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8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4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7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0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3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6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9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2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5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8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1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4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7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0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3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6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9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5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8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1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4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7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0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3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6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9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2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5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8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1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1342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3" fill="hold">
                      <p:stCondLst>
                        <p:cond delay="0"/>
                      </p:stCondLst>
                      <p:childTnLst>
                        <p:par>
                          <p:cTn id="1344" fill="hold">
                            <p:stCondLst>
                              <p:cond delay="0"/>
                            </p:stCondLst>
                            <p:childTnLst>
                              <p:par>
                                <p:cTn id="1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7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9"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1351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2" fill="hold">
                      <p:stCondLst>
                        <p:cond delay="0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5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56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7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0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3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6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9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2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5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8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1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4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3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6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9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2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5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8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1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4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7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0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3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6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9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2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5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0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3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6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9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2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5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8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1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4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7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0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3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6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1490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1" fill="hold">
                      <p:stCondLst>
                        <p:cond delay="0"/>
                      </p:stCondLst>
                      <p:childTnLst>
                        <p:par>
                          <p:cTn id="1492" fill="hold">
                            <p:stCondLst>
                              <p:cond delay="0"/>
                            </p:stCondLst>
                            <p:childTnLst>
                              <p:par>
                                <p:cTn id="14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5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7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1499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0" fill="hold">
                      <p:stCondLst>
                        <p:cond delay="0"/>
                      </p:stCondLst>
                      <p:childTnLst>
                        <p:par>
                          <p:cTn id="1501" fill="hold">
                            <p:stCondLst>
                              <p:cond delay="0"/>
                            </p:stCondLst>
                            <p:childTnLst>
                              <p:par>
                                <p:cTn id="15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3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04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5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8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1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4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7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0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6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2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5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8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1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4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7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0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3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6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9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2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5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8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1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7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0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3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6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9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2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5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1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4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7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0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3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6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9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2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8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1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4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7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638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9" fill="hold">
                      <p:stCondLst>
                        <p:cond delay="0"/>
                      </p:stCondLst>
                      <p:childTnLst>
                        <p:par>
                          <p:cTn id="1640" fill="hold">
                            <p:stCondLst>
                              <p:cond delay="0"/>
                            </p:stCondLst>
                            <p:childTnLst>
                              <p:par>
                                <p:cTn id="16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3" dur="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5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1647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8" fill="hold">
                      <p:stCondLst>
                        <p:cond delay="0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1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2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3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6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2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5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8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1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4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7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0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3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6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9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2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5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8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1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4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7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3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6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9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2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5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8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1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4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7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0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3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6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9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2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5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8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1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4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7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0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3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6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9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2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5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9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10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11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12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749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 DUNG TIẾP THEO CỦA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6867" y="3758907"/>
            <a:ext cx="447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dạy thật tốt bạn tui nhé !</a:t>
            </a:r>
          </a:p>
        </p:txBody>
      </p:sp>
    </p:spTree>
    <p:extLst>
      <p:ext uri="{BB962C8B-B14F-4D97-AF65-F5344CB8AC3E}">
        <p14:creationId xmlns:p14="http://schemas.microsoft.com/office/powerpoint/2010/main" val="282308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2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3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4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5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6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7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8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432</Words>
  <PresentationFormat>Màn hình rộng</PresentationFormat>
  <Paragraphs>318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Times New Roman</vt:lpstr>
      <vt:lpstr>Calibri</vt:lpstr>
      <vt:lpstr>Tahoma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2018-08-07T05:25:16Z</dcterms:created>
  <dcterms:modified xsi:type="dcterms:W3CDTF">2023-09-16T10:36:46Z</dcterms:modified>
</cp:coreProperties>
</file>