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sldIdLst>
    <p:sldId id="304" r:id="rId2"/>
    <p:sldId id="305" r:id="rId3"/>
    <p:sldId id="257" r:id="rId4"/>
    <p:sldId id="264" r:id="rId5"/>
    <p:sldId id="285" r:id="rId6"/>
    <p:sldId id="283" r:id="rId7"/>
    <p:sldId id="286" r:id="rId8"/>
    <p:sldId id="306" r:id="rId9"/>
    <p:sldId id="307" r:id="rId10"/>
    <p:sldId id="289" r:id="rId11"/>
    <p:sldId id="308" r:id="rId12"/>
    <p:sldId id="282" r:id="rId13"/>
    <p:sldId id="298" r:id="rId14"/>
    <p:sldId id="309" r:id="rId15"/>
    <p:sldId id="310" r:id="rId16"/>
    <p:sldId id="311" r:id="rId17"/>
    <p:sldId id="312" r:id="rId18"/>
    <p:sldId id="314" r:id="rId19"/>
    <p:sldId id="315" r:id="rId20"/>
    <p:sldId id="284" r:id="rId21"/>
    <p:sldId id="279" r:id="rId22"/>
    <p:sldId id="316" r:id="rId23"/>
    <p:sldId id="317" r:id="rId24"/>
    <p:sldId id="290" r:id="rId25"/>
    <p:sldId id="318" r:id="rId26"/>
    <p:sldId id="319" r:id="rId27"/>
    <p:sldId id="320" r:id="rId28"/>
    <p:sldId id="321" r:id="rId29"/>
    <p:sldId id="322" r:id="rId30"/>
    <p:sldId id="323" r:id="rId31"/>
    <p:sldId id="324" r:id="rId32"/>
    <p:sldId id="292" r:id="rId33"/>
    <p:sldId id="331" r:id="rId34"/>
    <p:sldId id="333" r:id="rId35"/>
    <p:sldId id="332" r:id="rId36"/>
    <p:sldId id="325" r:id="rId37"/>
    <p:sldId id="334" r:id="rId38"/>
    <p:sldId id="335" r:id="rId39"/>
    <p:sldId id="341" r:id="rId40"/>
    <p:sldId id="337" r:id="rId41"/>
    <p:sldId id="342" r:id="rId42"/>
    <p:sldId id="339" r:id="rId43"/>
    <p:sldId id="343" r:id="rId44"/>
    <p:sldId id="275" r:id="rId45"/>
  </p:sldIdLst>
  <p:sldSz cx="12192000" cy="6858000"/>
  <p:notesSz cx="6858000" cy="9144000"/>
  <p:embeddedFontLst>
    <p:embeddedFont>
      <p:font typeface="#9Slide03 IcielPanton Black" panose="020B0604020202020204" charset="0"/>
      <p:bold r:id="rId47"/>
    </p:embeddedFont>
    <p:embeddedFont>
      <p:font typeface="#9Slide07 IcielCrocante" panose="02000000000000000000" pitchFamily="2" charset="0"/>
      <p:regular r:id="rId48"/>
    </p:embeddedFont>
    <p:embeddedFont>
      <p:font typeface="#9Slide07 SVNStick A Round" panose="02000503000000000000" charset="0"/>
      <p:regular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omic Sans MS" panose="030F0702030302020204" pitchFamily="66" charset="0"/>
      <p:regular r:id="rId56"/>
      <p:bold r:id="rId57"/>
      <p:italic r:id="rId58"/>
      <p:boldItalic r:id="rId59"/>
    </p:embeddedFont>
    <p:embeddedFont>
      <p:font typeface="Sport Day" panose="020B0604020202020204" charset="0"/>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2BD"/>
    <a:srgbClr val="59996E"/>
    <a:srgbClr val="2B4B36"/>
    <a:srgbClr val="1F3526"/>
    <a:srgbClr val="629C77"/>
    <a:srgbClr val="0F2B16"/>
    <a:srgbClr val="236333"/>
    <a:srgbClr val="308845"/>
    <a:srgbClr val="41B95E"/>
    <a:srgbClr val="65C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4660"/>
  </p:normalViewPr>
  <p:slideViewPr>
    <p:cSldViewPr snapToGrid="0" showGuides="1">
      <p:cViewPr varScale="1">
        <p:scale>
          <a:sx n="85" d="100"/>
          <a:sy n="85" d="100"/>
        </p:scale>
        <p:origin x="725" y="-91"/>
      </p:cViewPr>
      <p:guideLst>
        <p:guide orient="horz" pos="3226"/>
        <p:guide pos="529"/>
        <p:guide pos="2320"/>
        <p:guide orient="horz" pos="3997"/>
        <p:guide pos="1323"/>
        <p:guide pos="3341"/>
        <p:guide pos="4339"/>
        <p:guide pos="5337"/>
        <p:guide pos="6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2241-071C-40B6-A785-92AEF3E9F530}"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F8478-87C1-49B7-99D2-F47F5EFD1693}" type="slidenum">
              <a:rPr lang="en-US" smtClean="0"/>
              <a:t>‹#›</a:t>
            </a:fld>
            <a:endParaRPr lang="en-US"/>
          </a:p>
        </p:txBody>
      </p:sp>
    </p:spTree>
    <p:extLst>
      <p:ext uri="{BB962C8B-B14F-4D97-AF65-F5344CB8AC3E}">
        <p14:creationId xmlns:p14="http://schemas.microsoft.com/office/powerpoint/2010/main" val="8157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43"/>
        <p:cNvGrpSpPr/>
        <p:nvPr/>
      </p:nvGrpSpPr>
      <p:grpSpPr>
        <a:xfrm>
          <a:off x="0" y="0"/>
          <a:ext cx="0" cy="0"/>
          <a:chOff x="0" y="0"/>
          <a:chExt cx="0" cy="0"/>
        </a:xfrm>
      </p:grpSpPr>
    </p:spTree>
    <p:extLst>
      <p:ext uri="{BB962C8B-B14F-4D97-AF65-F5344CB8AC3E}">
        <p14:creationId xmlns:p14="http://schemas.microsoft.com/office/powerpoint/2010/main" val="178327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01-02-2023</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 id="214748366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2.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control" Target="../activeX/activeX3.xml"/><Relationship Id="rId7" Type="http://schemas.openxmlformats.org/officeDocument/2006/relationships/image" Target="../media/image42.jpe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41.jpeg"/><Relationship Id="rId11" Type="http://schemas.openxmlformats.org/officeDocument/2006/relationships/image" Target="../media/image46.wmf"/><Relationship Id="rId5" Type="http://schemas.openxmlformats.org/officeDocument/2006/relationships/slide" Target="slide35.xml"/><Relationship Id="rId10" Type="http://schemas.openxmlformats.org/officeDocument/2006/relationships/image" Target="../media/image45.wmf"/><Relationship Id="rId4" Type="http://schemas.openxmlformats.org/officeDocument/2006/relationships/slideLayout" Target="../slideLayouts/slideLayout4.xml"/><Relationship Id="rId9" Type="http://schemas.openxmlformats.org/officeDocument/2006/relationships/image" Target="../media/image44.wmf"/></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6.xml"/><Relationship Id="rId7" Type="http://schemas.openxmlformats.org/officeDocument/2006/relationships/slide" Target="slide40.xml"/><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slide" Target="slide39.xml"/><Relationship Id="rId5" Type="http://schemas.openxmlformats.org/officeDocument/2006/relationships/slide" Target="slide38.xml"/><Relationship Id="rId10" Type="http://schemas.openxmlformats.org/officeDocument/2006/relationships/slide" Target="slide43.xml"/><Relationship Id="rId4" Type="http://schemas.openxmlformats.org/officeDocument/2006/relationships/slide" Target="slide37.xml"/><Relationship Id="rId9" Type="http://schemas.openxmlformats.org/officeDocument/2006/relationships/slide" Target="slide42.xml"/></Relationships>
</file>

<file path=ppt/slides/_rels/slide3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27.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43.jpeg"/><Relationship Id="rId4" Type="http://schemas.microsoft.com/office/2007/relationships/hdphoto" Target="../media/hdphoto5.wdp"/><Relationship Id="rId9" Type="http://schemas.openxmlformats.org/officeDocument/2006/relationships/image" Target="../media/image49.jpeg"/></Relationships>
</file>

<file path=ppt/slides/_rels/slide3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 Target="slide34.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9.jpe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34.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9.jpeg"/><Relationship Id="rId9" Type="http://schemas.openxmlformats.org/officeDocument/2006/relationships/image" Target="../media/image24.jpeg"/></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34.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7.pn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28.jpeg"/><Relationship Id="rId10" Type="http://schemas.openxmlformats.org/officeDocument/2006/relationships/image" Target="../media/image43.jpeg"/><Relationship Id="rId4" Type="http://schemas.microsoft.com/office/2007/relationships/hdphoto" Target="../media/hdphoto5.wdp"/><Relationship Id="rId9" Type="http://schemas.openxmlformats.org/officeDocument/2006/relationships/image" Target="../media/image50.jpe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 Target="slide34.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9.jpeg"/><Relationship Id="rId9" Type="http://schemas.openxmlformats.org/officeDocument/2006/relationships/image" Target="../media/image50.jpeg"/></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7.pn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28.jpeg"/><Relationship Id="rId10" Type="http://schemas.openxmlformats.org/officeDocument/2006/relationships/image" Target="../media/image43.jpeg"/><Relationship Id="rId4" Type="http://schemas.microsoft.com/office/2007/relationships/hdphoto" Target="../media/hdphoto5.wdp"/><Relationship Id="rId9" Type="http://schemas.openxmlformats.org/officeDocument/2006/relationships/image" Target="../media/image26.jpeg"/></Relationships>
</file>

<file path=ppt/slides/_rels/slide4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 Target="slide34.xml"/><Relationship Id="rId7"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7.png"/><Relationship Id="rId10" Type="http://schemas.openxmlformats.org/officeDocument/2006/relationships/image" Target="../media/image43.jpeg"/><Relationship Id="rId4" Type="http://schemas.openxmlformats.org/officeDocument/2006/relationships/image" Target="../media/image49.jpeg"/><Relationship Id="rId9"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0992" cy="685133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2106" y="321296"/>
            <a:ext cx="1533813" cy="99209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759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47024" y="1772142"/>
            <a:ext cx="6697951" cy="391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24" y="1772142"/>
            <a:ext cx="6697951" cy="391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504AF-BC9F-411B-93A6-A771C2B12593}"/>
              </a:ext>
            </a:extLst>
          </p:cNvPr>
          <p:cNvSpPr txBox="1"/>
          <p:nvPr/>
        </p:nvSpPr>
        <p:spPr>
          <a:xfrm>
            <a:off x="3135492" y="629341"/>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crocodile</a:t>
            </a:r>
            <a:r>
              <a:rPr lang="en-IN" sz="5400" b="1" u="sng" dirty="0">
                <a:solidFill>
                  <a:srgbClr val="C00000"/>
                </a:solidFill>
                <a:latin typeface="Comic Sans MS" panose="030F0702030302020204" pitchFamily="66" charset="0"/>
              </a:rPr>
              <a:t>s</a:t>
            </a:r>
          </a:p>
        </p:txBody>
      </p:sp>
    </p:spTree>
    <p:extLst>
      <p:ext uri="{BB962C8B-B14F-4D97-AF65-F5344CB8AC3E}">
        <p14:creationId xmlns:p14="http://schemas.microsoft.com/office/powerpoint/2010/main" val="9220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3504AF-BC9F-411B-93A6-A771C2B12593}"/>
              </a:ext>
            </a:extLst>
          </p:cNvPr>
          <p:cNvSpPr txBox="1"/>
          <p:nvPr/>
        </p:nvSpPr>
        <p:spPr>
          <a:xfrm>
            <a:off x="3135492" y="629341"/>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peacock</a:t>
            </a:r>
            <a:r>
              <a:rPr lang="en-IN" sz="5400" b="1" u="sng" dirty="0">
                <a:solidFill>
                  <a:srgbClr val="C00000"/>
                </a:solidFill>
                <a:latin typeface="Comic Sans MS" panose="030F0702030302020204" pitchFamily="66" charset="0"/>
              </a:rPr>
              <a:t>s</a:t>
            </a:r>
          </a:p>
        </p:txBody>
      </p:sp>
      <p:pic>
        <p:nvPicPr>
          <p:cNvPr id="6"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b="7403"/>
          <a:stretch/>
        </p:blipFill>
        <p:spPr bwMode="auto">
          <a:xfrm>
            <a:off x="2555872"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3"/>
          <a:stretch/>
        </p:blipFill>
        <p:spPr bwMode="auto">
          <a:xfrm>
            <a:off x="2555871"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New words</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2</a:t>
            </a:r>
          </a:p>
        </p:txBody>
      </p:sp>
    </p:spTree>
    <p:extLst>
      <p:ext uri="{BB962C8B-B14F-4D97-AF65-F5344CB8AC3E}">
        <p14:creationId xmlns:p14="http://schemas.microsoft.com/office/powerpoint/2010/main" val="89290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Peacocks Mate? | Scienc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306" y="1890624"/>
            <a:ext cx="6265202" cy="4189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504AF-BC9F-411B-93A6-A771C2B12593}"/>
              </a:ext>
            </a:extLst>
          </p:cNvPr>
          <p:cNvSpPr txBox="1"/>
          <p:nvPr/>
        </p:nvSpPr>
        <p:spPr>
          <a:xfrm>
            <a:off x="2746002" y="637292"/>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dance beautifully</a:t>
            </a:r>
            <a:endParaRPr lang="en-IN" sz="5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5956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746002" y="637292"/>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run quickly</a:t>
            </a:r>
            <a:endParaRPr lang="en-IN" sz="5400" b="1" u="sng" dirty="0">
              <a:solidFill>
                <a:srgbClr val="7030A0"/>
              </a:solidFill>
              <a:latin typeface="Comic Sans MS" panose="030F0702030302020204" pitchFamily="66" charset="0"/>
            </a:endParaRPr>
          </a:p>
        </p:txBody>
      </p:sp>
      <p:pic>
        <p:nvPicPr>
          <p:cNvPr id="4"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90" y="2009610"/>
            <a:ext cx="6620634" cy="3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746002" y="637292"/>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roar loudly</a:t>
            </a:r>
            <a:endParaRPr lang="en-IN" sz="5400" b="1" u="sng" dirty="0">
              <a:solidFill>
                <a:srgbClr val="7030A0"/>
              </a:solidFill>
              <a:latin typeface="Comic Sans MS" panose="030F0702030302020204" pitchFamily="66" charset="0"/>
            </a:endParaRPr>
          </a:p>
        </p:txBody>
      </p:sp>
      <p:pic>
        <p:nvPicPr>
          <p:cNvPr id="5" name="Picture 4"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2205" y="1948861"/>
            <a:ext cx="6089404" cy="42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746002" y="637292"/>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sing merrily</a:t>
            </a:r>
            <a:endParaRPr lang="en-IN" sz="5400" b="1" u="sng" dirty="0">
              <a:solidFill>
                <a:srgbClr val="7030A0"/>
              </a:solidFill>
              <a:latin typeface="Comic Sans MS" panose="030F0702030302020204" pitchFamily="66" charset="0"/>
            </a:endParaRPr>
          </a:p>
        </p:txBody>
      </p:sp>
      <p:pic>
        <p:nvPicPr>
          <p:cNvPr id="4"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24" y="1872759"/>
            <a:ext cx="6350765" cy="423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2325244" y="2497676"/>
            <a:ext cx="754151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Practice</a:t>
            </a: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873742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499"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499"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1329129"/>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pic>
        <p:nvPicPr>
          <p:cNvPr id="7" name="Picture 6">
            <a:extLst>
              <a:ext uri="{FF2B5EF4-FFF2-40B4-BE49-F238E27FC236}">
                <a16:creationId xmlns:a16="http://schemas.microsoft.com/office/drawing/2014/main" id="{3A141032-D4B0-BB73-2EFE-8EA54E8450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8" name="TextBox 7">
            <a:extLst>
              <a:ext uri="{FF2B5EF4-FFF2-40B4-BE49-F238E27FC236}">
                <a16:creationId xmlns:a16="http://schemas.microsoft.com/office/drawing/2014/main" id="{3BC69895-6DD7-005A-EBEB-8BE25F54EB03}"/>
              </a:ext>
            </a:extLst>
          </p:cNvPr>
          <p:cNvSpPr txBox="1"/>
          <p:nvPr/>
        </p:nvSpPr>
        <p:spPr>
          <a:xfrm>
            <a:off x="4569650" y="3292219"/>
            <a:ext cx="4320356" cy="523220"/>
          </a:xfrm>
          <a:prstGeom prst="rect">
            <a:avLst/>
          </a:prstGeom>
          <a:noFill/>
        </p:spPr>
        <p:txBody>
          <a:bodyPr wrap="square" rtlCol="0">
            <a:spAutoFit/>
          </a:bodyPr>
          <a:lstStyle/>
          <a:p>
            <a:r>
              <a:rPr lang="en-US" sz="2800" b="1" dirty="0">
                <a:solidFill>
                  <a:schemeClr val="bg1"/>
                </a:solidFill>
                <a:latin typeface="Comic Sans MS" panose="030F0702030302020204" pitchFamily="66" charset="0"/>
              </a:rPr>
              <a:t>LESSON 2 </a:t>
            </a:r>
            <a:r>
              <a:rPr lang="en-US" sz="2800" b="1">
                <a:solidFill>
                  <a:schemeClr val="bg1"/>
                </a:solidFill>
                <a:latin typeface="Comic Sans MS" panose="030F0702030302020204" pitchFamily="66" charset="0"/>
              </a:rPr>
              <a:t>PERIOD 3</a:t>
            </a:r>
            <a:endParaRPr lang="en-US" sz="2800"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051508"/>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Activity 1</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3</a:t>
            </a:r>
          </a:p>
        </p:txBody>
      </p:sp>
      <p:sp>
        <p:nvSpPr>
          <p:cNvPr id="6" name="TextBox 5">
            <a:extLst>
              <a:ext uri="{FF2B5EF4-FFF2-40B4-BE49-F238E27FC236}">
                <a16:creationId xmlns:a16="http://schemas.microsoft.com/office/drawing/2014/main" id="{B423174A-B463-4FE7-8D31-EC4AC44FE0BC}"/>
              </a:ext>
            </a:extLst>
          </p:cNvPr>
          <p:cNvSpPr txBox="1"/>
          <p:nvPr/>
        </p:nvSpPr>
        <p:spPr>
          <a:xfrm>
            <a:off x="4052236" y="3493468"/>
            <a:ext cx="6254519" cy="646331"/>
          </a:xfrm>
          <a:prstGeom prst="rect">
            <a:avLst/>
          </a:prstGeom>
          <a:noFill/>
        </p:spPr>
        <p:txBody>
          <a:bodyPr wrap="square" rtlCol="0">
            <a:spAutoFit/>
          </a:bodyPr>
          <a:lstStyle/>
          <a:p>
            <a:pPr algn="ctr"/>
            <a:r>
              <a:rPr lang="en-IN" sz="3600" b="1" dirty="0">
                <a:solidFill>
                  <a:srgbClr val="629C77"/>
                </a:solidFill>
                <a:latin typeface="Comic Sans MS" panose="030F0702030302020204" pitchFamily="66" charset="0"/>
              </a:rPr>
              <a:t>Look, listen and repeat </a:t>
            </a:r>
          </a:p>
        </p:txBody>
      </p:sp>
    </p:spTree>
    <p:extLst>
      <p:ext uri="{BB962C8B-B14F-4D97-AF65-F5344CB8AC3E}">
        <p14:creationId xmlns:p14="http://schemas.microsoft.com/office/powerpoint/2010/main" val="40314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8022" y="2011207"/>
            <a:ext cx="11065328" cy="3864286"/>
          </a:xfrm>
          <a:prstGeom prst="rect">
            <a:avLst/>
          </a:prstGeom>
        </p:spPr>
      </p:pic>
      <p:sp>
        <p:nvSpPr>
          <p:cNvPr id="6" name="TextBox 5">
            <a:extLst>
              <a:ext uri="{FF2B5EF4-FFF2-40B4-BE49-F238E27FC236}">
                <a16:creationId xmlns:a16="http://schemas.microsoft.com/office/drawing/2014/main" id="{B423174A-B463-4FE7-8D31-EC4AC44FE0BC}"/>
              </a:ext>
            </a:extLst>
          </p:cNvPr>
          <p:cNvSpPr txBox="1"/>
          <p:nvPr/>
        </p:nvSpPr>
        <p:spPr>
          <a:xfrm>
            <a:off x="1668710" y="821830"/>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1784" y="1804283"/>
            <a:ext cx="730637" cy="730637"/>
          </a:xfrm>
          <a:prstGeom prst="rect">
            <a:avLst/>
          </a:prstGeom>
        </p:spPr>
      </p:pic>
    </p:spTree>
    <p:extLst>
      <p:ext uri="{BB962C8B-B14F-4D97-AF65-F5344CB8AC3E}">
        <p14:creationId xmlns:p14="http://schemas.microsoft.com/office/powerpoint/2010/main" val="1955794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668710" y="821830"/>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end="13688.625"/>
                </p14:media>
              </p:ext>
            </p:extLst>
          </p:nvPr>
        </p:nvPicPr>
        <p:blipFill>
          <a:blip r:embed="rId4"/>
          <a:stretch>
            <a:fillRect/>
          </a:stretch>
        </p:blipFill>
        <p:spPr>
          <a:xfrm>
            <a:off x="9836647" y="872009"/>
            <a:ext cx="730637" cy="730637"/>
          </a:xfrm>
          <a:prstGeom prst="rect">
            <a:avLst/>
          </a:prstGeom>
        </p:spPr>
      </p:pic>
      <p:pic>
        <p:nvPicPr>
          <p:cNvPr id="4" name="Picture 3"/>
          <p:cNvPicPr>
            <a:picLocks noChangeAspect="1"/>
          </p:cNvPicPr>
          <p:nvPr/>
        </p:nvPicPr>
        <p:blipFill>
          <a:blip r:embed="rId5"/>
          <a:stretch>
            <a:fillRect/>
          </a:stretch>
        </p:blipFill>
        <p:spPr>
          <a:xfrm>
            <a:off x="2157975" y="1703006"/>
            <a:ext cx="8043990" cy="4617846"/>
          </a:xfrm>
          <a:prstGeom prst="rect">
            <a:avLst/>
          </a:prstGeom>
        </p:spPr>
      </p:pic>
    </p:spTree>
    <p:extLst>
      <p:ext uri="{BB962C8B-B14F-4D97-AF65-F5344CB8AC3E}">
        <p14:creationId xmlns:p14="http://schemas.microsoft.com/office/powerpoint/2010/main" val="3837443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668710" y="821830"/>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25082" end="482.625"/>
                </p14:media>
              </p:ext>
            </p:extLst>
          </p:nvPr>
        </p:nvPicPr>
        <p:blipFill>
          <a:blip r:embed="rId4"/>
          <a:stretch>
            <a:fillRect/>
          </a:stretch>
        </p:blipFill>
        <p:spPr>
          <a:xfrm>
            <a:off x="9836647" y="872009"/>
            <a:ext cx="730637" cy="730637"/>
          </a:xfrm>
          <a:prstGeom prst="rect">
            <a:avLst/>
          </a:prstGeom>
        </p:spPr>
      </p:pic>
      <p:pic>
        <p:nvPicPr>
          <p:cNvPr id="3" name="Picture 2"/>
          <p:cNvPicPr>
            <a:picLocks noChangeAspect="1"/>
          </p:cNvPicPr>
          <p:nvPr/>
        </p:nvPicPr>
        <p:blipFill>
          <a:blip r:embed="rId5"/>
          <a:stretch>
            <a:fillRect/>
          </a:stretch>
        </p:blipFill>
        <p:spPr>
          <a:xfrm>
            <a:off x="2114549" y="1509002"/>
            <a:ext cx="8257668" cy="4838276"/>
          </a:xfrm>
          <a:prstGeom prst="rect">
            <a:avLst/>
          </a:prstGeom>
        </p:spPr>
      </p:pic>
    </p:spTree>
    <p:extLst>
      <p:ext uri="{BB962C8B-B14F-4D97-AF65-F5344CB8AC3E}">
        <p14:creationId xmlns:p14="http://schemas.microsoft.com/office/powerpoint/2010/main" val="360045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068278" y="205521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Activity 2</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
        <p:nvSpPr>
          <p:cNvPr id="6" name="TextBox 5">
            <a:extLst>
              <a:ext uri="{FF2B5EF4-FFF2-40B4-BE49-F238E27FC236}">
                <a16:creationId xmlns:a16="http://schemas.microsoft.com/office/drawing/2014/main" id="{B423174A-B463-4FE7-8D31-EC4AC44FE0BC}"/>
              </a:ext>
            </a:extLst>
          </p:cNvPr>
          <p:cNvSpPr txBox="1"/>
          <p:nvPr/>
        </p:nvSpPr>
        <p:spPr>
          <a:xfrm>
            <a:off x="3869356" y="3494431"/>
            <a:ext cx="6254519" cy="646331"/>
          </a:xfrm>
          <a:prstGeom prst="rect">
            <a:avLst/>
          </a:prstGeom>
          <a:noFill/>
        </p:spPr>
        <p:txBody>
          <a:bodyPr wrap="square" rtlCol="0">
            <a:spAutoFit/>
          </a:bodyPr>
          <a:lstStyle/>
          <a:p>
            <a:pPr algn="ctr"/>
            <a:r>
              <a:rPr lang="en-IN" sz="3600" b="1" dirty="0">
                <a:solidFill>
                  <a:srgbClr val="629C77"/>
                </a:solidFill>
                <a:latin typeface="Comic Sans MS" panose="030F0702030302020204" pitchFamily="66" charset="0"/>
              </a:rPr>
              <a:t>Listen, point and say</a:t>
            </a:r>
          </a:p>
        </p:txBody>
      </p:sp>
    </p:spTree>
    <p:extLst>
      <p:ext uri="{BB962C8B-B14F-4D97-AF65-F5344CB8AC3E}">
        <p14:creationId xmlns:p14="http://schemas.microsoft.com/office/powerpoint/2010/main" val="3387292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1801379" y="782044"/>
            <a:ext cx="9290690" cy="731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ouse Memoirs"/>
              <a:buNone/>
              <a:defRPr sz="7000" b="0" i="0" u="none" strike="noStrike" cap="none">
                <a:solidFill>
                  <a:schemeClr val="accent4"/>
                </a:solidFill>
                <a:latin typeface="Comic Sans MS" panose="030F0702030302020204" pitchFamily="66" charset="0"/>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dirty="0">
                <a:solidFill>
                  <a:srgbClr val="002060"/>
                </a:solidFill>
              </a:rPr>
              <a:t>Listen, point and say.</a:t>
            </a:r>
          </a:p>
        </p:txBody>
      </p:sp>
      <p:pic>
        <p:nvPicPr>
          <p:cNvPr id="4" name="Picture 3"/>
          <p:cNvPicPr>
            <a:picLocks noChangeAspect="1"/>
          </p:cNvPicPr>
          <p:nvPr/>
        </p:nvPicPr>
        <p:blipFill>
          <a:blip r:embed="rId4"/>
          <a:stretch>
            <a:fillRect/>
          </a:stretch>
        </p:blipFill>
        <p:spPr>
          <a:xfrm>
            <a:off x="1601348" y="1698345"/>
            <a:ext cx="9140864" cy="4528981"/>
          </a:xfrm>
          <a:prstGeom prst="rect">
            <a:avLst/>
          </a:prstGeom>
        </p:spPr>
      </p:pic>
      <p:pic>
        <p:nvPicPr>
          <p:cNvPr id="5" name="Track 8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3973" y="1143400"/>
            <a:ext cx="741238" cy="741238"/>
          </a:xfrm>
          <a:prstGeom prst="rect">
            <a:avLst/>
          </a:prstGeom>
        </p:spPr>
      </p:pic>
    </p:spTree>
    <p:extLst>
      <p:ext uri="{BB962C8B-B14F-4D97-AF65-F5344CB8AC3E}">
        <p14:creationId xmlns:p14="http://schemas.microsoft.com/office/powerpoint/2010/main" val="1252030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13155" y="1189175"/>
            <a:ext cx="5262935" cy="4187989"/>
          </a:xfrm>
          <a:prstGeom prst="rect">
            <a:avLst/>
          </a:prstGeom>
        </p:spPr>
      </p:pic>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642614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Where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3310504" y="1164454"/>
            <a:ext cx="5407984" cy="4223627"/>
          </a:xfrm>
          <a:prstGeom prst="rect">
            <a:avLst/>
          </a:prstGeom>
        </p:spPr>
      </p:pic>
    </p:spTree>
    <p:extLst>
      <p:ext uri="{BB962C8B-B14F-4D97-AF65-F5344CB8AC3E}">
        <p14:creationId xmlns:p14="http://schemas.microsoft.com/office/powerpoint/2010/main" val="276583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Where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2" name="Picture 1"/>
          <p:cNvPicPr>
            <a:picLocks noChangeAspect="1"/>
          </p:cNvPicPr>
          <p:nvPr/>
        </p:nvPicPr>
        <p:blipFill>
          <a:blip r:embed="rId2"/>
          <a:stretch>
            <a:fillRect/>
          </a:stretch>
        </p:blipFill>
        <p:spPr>
          <a:xfrm>
            <a:off x="3470590" y="1136822"/>
            <a:ext cx="5447074" cy="4320399"/>
          </a:xfrm>
          <a:prstGeom prst="rect">
            <a:avLst/>
          </a:prstGeom>
        </p:spPr>
      </p:pic>
    </p:spTree>
    <p:extLst>
      <p:ext uri="{BB962C8B-B14F-4D97-AF65-F5344CB8AC3E}">
        <p14:creationId xmlns:p14="http://schemas.microsoft.com/office/powerpoint/2010/main" val="2230788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Where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5" name="Picture 4"/>
          <p:cNvPicPr>
            <a:picLocks noChangeAspect="1"/>
          </p:cNvPicPr>
          <p:nvPr/>
        </p:nvPicPr>
        <p:blipFill>
          <a:blip r:embed="rId2"/>
          <a:stretch>
            <a:fillRect/>
          </a:stretch>
        </p:blipFill>
        <p:spPr>
          <a:xfrm>
            <a:off x="3266883" y="1090555"/>
            <a:ext cx="5515683" cy="4416122"/>
          </a:xfrm>
          <a:prstGeom prst="rect">
            <a:avLst/>
          </a:prstGeom>
        </p:spPr>
      </p:pic>
    </p:spTree>
    <p:extLst>
      <p:ext uri="{BB962C8B-B14F-4D97-AF65-F5344CB8AC3E}">
        <p14:creationId xmlns:p14="http://schemas.microsoft.com/office/powerpoint/2010/main" val="4235758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8B42A6E-2155-41E0-A342-D26B4579095D}"/>
              </a:ext>
            </a:extLst>
          </p:cNvPr>
          <p:cNvGrpSpPr/>
          <p:nvPr/>
        </p:nvGrpSpPr>
        <p:grpSpPr>
          <a:xfrm>
            <a:off x="2114211" y="776873"/>
            <a:ext cx="8232947" cy="3411941"/>
            <a:chOff x="2076288" y="776873"/>
            <a:chExt cx="8232947" cy="3411941"/>
          </a:xfrm>
        </p:grpSpPr>
        <p:sp>
          <p:nvSpPr>
            <p:cNvPr id="2" name="TextBox 1">
              <a:extLst>
                <a:ext uri="{FF2B5EF4-FFF2-40B4-BE49-F238E27FC236}">
                  <a16:creationId xmlns:a16="http://schemas.microsoft.com/office/drawing/2014/main" id="{EAB898E3-9F27-4935-A8F5-91887E338021}"/>
                </a:ext>
              </a:extLst>
            </p:cNvPr>
            <p:cNvSpPr txBox="1"/>
            <p:nvPr/>
          </p:nvSpPr>
          <p:spPr>
            <a:xfrm>
              <a:off x="2944585" y="776873"/>
              <a:ext cx="6302830" cy="830997"/>
            </a:xfrm>
            <a:prstGeom prst="rect">
              <a:avLst/>
            </a:prstGeom>
            <a:noFill/>
          </p:spPr>
          <p:txBody>
            <a:bodyPr wrap="square" rtlCol="0">
              <a:spAutoFit/>
            </a:bodyPr>
            <a:lstStyle/>
            <a:p>
              <a:pPr algn="ctr"/>
              <a:r>
                <a:rPr lang="en-IN" sz="4800" dirty="0">
                  <a:solidFill>
                    <a:srgbClr val="629C77"/>
                  </a:solidFill>
                  <a:latin typeface="Comic Sans MS" panose="030F0702030302020204" pitchFamily="66" charset="0"/>
                </a:rPr>
                <a:t>Table of Contents</a:t>
              </a:r>
            </a:p>
          </p:txBody>
        </p:sp>
        <p:sp>
          <p:nvSpPr>
            <p:cNvPr id="3" name="TextBox 2">
              <a:extLst>
                <a:ext uri="{FF2B5EF4-FFF2-40B4-BE49-F238E27FC236}">
                  <a16:creationId xmlns:a16="http://schemas.microsoft.com/office/drawing/2014/main" id="{7761123A-180B-4A73-BCB6-DCD15595735B}"/>
                </a:ext>
              </a:extLst>
            </p:cNvPr>
            <p:cNvSpPr txBox="1"/>
            <p:nvPr/>
          </p:nvSpPr>
          <p:spPr>
            <a:xfrm>
              <a:off x="3120764" y="2052663"/>
              <a:ext cx="2568477"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Warm up</a:t>
              </a:r>
            </a:p>
          </p:txBody>
        </p:sp>
        <p:sp>
          <p:nvSpPr>
            <p:cNvPr id="15" name="Rectangle: Rounded Corners 14">
              <a:extLst>
                <a:ext uri="{FF2B5EF4-FFF2-40B4-BE49-F238E27FC236}">
                  <a16:creationId xmlns:a16="http://schemas.microsoft.com/office/drawing/2014/main" id="{A8CC1C58-3725-4C35-AD9A-06228C97903C}"/>
                </a:ext>
              </a:extLst>
            </p:cNvPr>
            <p:cNvSpPr/>
            <p:nvPr/>
          </p:nvSpPr>
          <p:spPr>
            <a:xfrm>
              <a:off x="2208995" y="1952027"/>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94E063E6-915E-47D9-B141-B814E82FAFD8}"/>
                </a:ext>
              </a:extLst>
            </p:cNvPr>
            <p:cNvSpPr txBox="1"/>
            <p:nvPr/>
          </p:nvSpPr>
          <p:spPr>
            <a:xfrm>
              <a:off x="7325516" y="1850895"/>
              <a:ext cx="2843211"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New words  </a:t>
              </a:r>
            </a:p>
          </p:txBody>
        </p:sp>
        <p:sp>
          <p:nvSpPr>
            <p:cNvPr id="16" name="Rectangle: Rounded Corners 15">
              <a:extLst>
                <a:ext uri="{FF2B5EF4-FFF2-40B4-BE49-F238E27FC236}">
                  <a16:creationId xmlns:a16="http://schemas.microsoft.com/office/drawing/2014/main" id="{A9C4138A-0134-41DC-9830-CCEBE69C2787}"/>
                </a:ext>
              </a:extLst>
            </p:cNvPr>
            <p:cNvSpPr/>
            <p:nvPr/>
          </p:nvSpPr>
          <p:spPr>
            <a:xfrm>
              <a:off x="6191023" y="1916278"/>
              <a:ext cx="832513" cy="786049"/>
            </a:xfrm>
            <a:prstGeom prst="roundRect">
              <a:avLst/>
            </a:prstGeom>
            <a:solidFill>
              <a:srgbClr val="308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4" name="Group 13">
              <a:extLst>
                <a:ext uri="{FF2B5EF4-FFF2-40B4-BE49-F238E27FC236}">
                  <a16:creationId xmlns:a16="http://schemas.microsoft.com/office/drawing/2014/main" id="{5CCBEB7D-6648-400A-BD12-0AA206F3EF0D}"/>
                </a:ext>
              </a:extLst>
            </p:cNvPr>
            <p:cNvGrpSpPr/>
            <p:nvPr/>
          </p:nvGrpSpPr>
          <p:grpSpPr>
            <a:xfrm>
              <a:off x="7165714" y="3305355"/>
              <a:ext cx="3143521" cy="830230"/>
              <a:chOff x="6000010" y="3300954"/>
              <a:chExt cx="3143521" cy="830230"/>
            </a:xfrm>
          </p:grpSpPr>
          <p:sp>
            <p:nvSpPr>
              <p:cNvPr id="6" name="TextBox 5">
                <a:extLst>
                  <a:ext uri="{FF2B5EF4-FFF2-40B4-BE49-F238E27FC236}">
                    <a16:creationId xmlns:a16="http://schemas.microsoft.com/office/drawing/2014/main" id="{42DFC999-FDAB-4BA2-9AAC-2F935608B235}"/>
                  </a:ext>
                </a:extLst>
              </p:cNvPr>
              <p:cNvSpPr txBox="1"/>
              <p:nvPr/>
            </p:nvSpPr>
            <p:spPr>
              <a:xfrm>
                <a:off x="6000010" y="3300954"/>
                <a:ext cx="3143521"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Activity 2 </a:t>
                </a:r>
              </a:p>
            </p:txBody>
          </p:sp>
          <p:sp>
            <p:nvSpPr>
              <p:cNvPr id="10" name="TextBox 9">
                <a:extLst>
                  <a:ext uri="{FF2B5EF4-FFF2-40B4-BE49-F238E27FC236}">
                    <a16:creationId xmlns:a16="http://schemas.microsoft.com/office/drawing/2014/main" id="{E9955FDA-8146-4BE6-8934-70BCE868B17A}"/>
                  </a:ext>
                </a:extLst>
              </p:cNvPr>
              <p:cNvSpPr txBox="1"/>
              <p:nvPr/>
            </p:nvSpPr>
            <p:spPr>
              <a:xfrm>
                <a:off x="6030951" y="3710363"/>
                <a:ext cx="2843211" cy="420821"/>
              </a:xfrm>
              <a:prstGeom prst="rect">
                <a:avLst/>
              </a:prstGeom>
              <a:noFill/>
            </p:spPr>
            <p:txBody>
              <a:bodyPr wrap="square">
                <a:spAutoFit/>
              </a:bodyPr>
              <a:lstStyle/>
              <a:p>
                <a:pPr>
                  <a:lnSpc>
                    <a:spcPct val="150000"/>
                  </a:lnSpc>
                </a:pPr>
                <a:r>
                  <a:rPr lang="en-IN" sz="1600" b="0" i="0" dirty="0">
                    <a:solidFill>
                      <a:schemeClr val="bg1">
                        <a:lumMod val="50000"/>
                      </a:schemeClr>
                    </a:solidFill>
                    <a:effectLst/>
                    <a:latin typeface="Comic Sans MS" panose="030F0702030302020204" pitchFamily="66" charset="0"/>
                  </a:rPr>
                  <a:t>Listen, point and say</a:t>
                </a:r>
                <a:endParaRPr lang="en-IN" sz="1600" dirty="0">
                  <a:solidFill>
                    <a:schemeClr val="bg1">
                      <a:lumMod val="50000"/>
                    </a:schemeClr>
                  </a:solidFill>
                  <a:latin typeface="Comic Sans MS" panose="030F0702030302020204" pitchFamily="66" charset="0"/>
                </a:endParaRPr>
              </a:p>
            </p:txBody>
          </p:sp>
        </p:grpSp>
        <p:sp>
          <p:nvSpPr>
            <p:cNvPr id="17" name="Rectangle: Rounded Corners 16">
              <a:extLst>
                <a:ext uri="{FF2B5EF4-FFF2-40B4-BE49-F238E27FC236}">
                  <a16:creationId xmlns:a16="http://schemas.microsoft.com/office/drawing/2014/main" id="{6718B731-192D-42F0-A26D-0AAB2D399CF3}"/>
                </a:ext>
              </a:extLst>
            </p:cNvPr>
            <p:cNvSpPr/>
            <p:nvPr/>
          </p:nvSpPr>
          <p:spPr>
            <a:xfrm>
              <a:off x="6143154" y="3338889"/>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a:extLst>
                <a:ext uri="{FF2B5EF4-FFF2-40B4-BE49-F238E27FC236}">
                  <a16:creationId xmlns:a16="http://schemas.microsoft.com/office/drawing/2014/main" id="{A71B9D0E-5548-47F3-B47B-0EFF775EC07E}"/>
                </a:ext>
              </a:extLst>
            </p:cNvPr>
            <p:cNvGrpSpPr/>
            <p:nvPr/>
          </p:nvGrpSpPr>
          <p:grpSpPr>
            <a:xfrm>
              <a:off x="3167708" y="3293941"/>
              <a:ext cx="2882858" cy="894873"/>
              <a:chOff x="2588860" y="3290741"/>
              <a:chExt cx="2882858" cy="894873"/>
            </a:xfrm>
          </p:grpSpPr>
          <p:sp>
            <p:nvSpPr>
              <p:cNvPr id="5" name="TextBox 4">
                <a:extLst>
                  <a:ext uri="{FF2B5EF4-FFF2-40B4-BE49-F238E27FC236}">
                    <a16:creationId xmlns:a16="http://schemas.microsoft.com/office/drawing/2014/main" id="{74E1B205-07EA-40FA-98BA-BEA01E2E40CB}"/>
                  </a:ext>
                </a:extLst>
              </p:cNvPr>
              <p:cNvSpPr txBox="1"/>
              <p:nvPr/>
            </p:nvSpPr>
            <p:spPr>
              <a:xfrm>
                <a:off x="2588860" y="3290741"/>
                <a:ext cx="2753595"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Activity 1</a:t>
                </a:r>
              </a:p>
            </p:txBody>
          </p:sp>
          <p:sp>
            <p:nvSpPr>
              <p:cNvPr id="9" name="TextBox 8">
                <a:extLst>
                  <a:ext uri="{FF2B5EF4-FFF2-40B4-BE49-F238E27FC236}">
                    <a16:creationId xmlns:a16="http://schemas.microsoft.com/office/drawing/2014/main" id="{788E7C59-2DC6-4087-AE62-DA0A69BD2C63}"/>
                  </a:ext>
                </a:extLst>
              </p:cNvPr>
              <p:cNvSpPr txBox="1"/>
              <p:nvPr/>
            </p:nvSpPr>
            <p:spPr>
              <a:xfrm>
                <a:off x="2628507" y="3764793"/>
                <a:ext cx="2843211" cy="420821"/>
              </a:xfrm>
              <a:prstGeom prst="rect">
                <a:avLst/>
              </a:prstGeom>
              <a:noFill/>
            </p:spPr>
            <p:txBody>
              <a:bodyPr wrap="square">
                <a:spAutoFit/>
              </a:bodyPr>
              <a:lstStyle/>
              <a:p>
                <a:pPr>
                  <a:lnSpc>
                    <a:spcPct val="150000"/>
                  </a:lnSpc>
                </a:pPr>
                <a:r>
                  <a:rPr lang="en-IN" sz="1600" dirty="0">
                    <a:solidFill>
                      <a:schemeClr val="bg1">
                        <a:lumMod val="50000"/>
                      </a:schemeClr>
                    </a:solidFill>
                    <a:latin typeface="Comic Sans MS" panose="030F0702030302020204" pitchFamily="66" charset="0"/>
                  </a:rPr>
                  <a:t>Look, listen and repeat </a:t>
                </a:r>
              </a:p>
            </p:txBody>
          </p:sp>
        </p:grpSp>
        <p:sp>
          <p:nvSpPr>
            <p:cNvPr id="18" name="Rectangle: Rounded Corners 17">
              <a:extLst>
                <a:ext uri="{FF2B5EF4-FFF2-40B4-BE49-F238E27FC236}">
                  <a16:creationId xmlns:a16="http://schemas.microsoft.com/office/drawing/2014/main" id="{8563CA02-5CFB-4F7B-9B36-30EA9B2BEA60}"/>
                </a:ext>
              </a:extLst>
            </p:cNvPr>
            <p:cNvSpPr/>
            <p:nvPr/>
          </p:nvSpPr>
          <p:spPr>
            <a:xfrm>
              <a:off x="2192301" y="3338889"/>
              <a:ext cx="832513" cy="786049"/>
            </a:xfrm>
            <a:prstGeom prst="roundRect">
              <a:avLst/>
            </a:prstGeom>
            <a:solidFill>
              <a:srgbClr val="3CA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B1588E44-F78F-4B09-A9CF-45D641926BDA}"/>
                </a:ext>
              </a:extLst>
            </p:cNvPr>
            <p:cNvSpPr txBox="1"/>
            <p:nvPr/>
          </p:nvSpPr>
          <p:spPr>
            <a:xfrm>
              <a:off x="2149763" y="2020171"/>
              <a:ext cx="931373"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01</a:t>
              </a:r>
            </a:p>
          </p:txBody>
        </p:sp>
        <p:sp>
          <p:nvSpPr>
            <p:cNvPr id="27" name="TextBox 26">
              <a:extLst>
                <a:ext uri="{FF2B5EF4-FFF2-40B4-BE49-F238E27FC236}">
                  <a16:creationId xmlns:a16="http://schemas.microsoft.com/office/drawing/2014/main" id="{83926214-6FDF-4B64-A7DB-94AC657BC7EC}"/>
                </a:ext>
              </a:extLst>
            </p:cNvPr>
            <p:cNvSpPr txBox="1"/>
            <p:nvPr/>
          </p:nvSpPr>
          <p:spPr>
            <a:xfrm>
              <a:off x="2076288" y="3299266"/>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03</a:t>
              </a:r>
            </a:p>
          </p:txBody>
        </p:sp>
        <p:sp>
          <p:nvSpPr>
            <p:cNvPr id="28" name="TextBox 27">
              <a:extLst>
                <a:ext uri="{FF2B5EF4-FFF2-40B4-BE49-F238E27FC236}">
                  <a16:creationId xmlns:a16="http://schemas.microsoft.com/office/drawing/2014/main" id="{C99C7C01-A4A4-4415-8E9B-048D0ED553EC}"/>
                </a:ext>
              </a:extLst>
            </p:cNvPr>
            <p:cNvSpPr txBox="1"/>
            <p:nvPr/>
          </p:nvSpPr>
          <p:spPr>
            <a:xfrm>
              <a:off x="6096000" y="1850895"/>
              <a:ext cx="1022560"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02</a:t>
              </a:r>
            </a:p>
          </p:txBody>
        </p:sp>
        <p:sp>
          <p:nvSpPr>
            <p:cNvPr id="29" name="TextBox 28">
              <a:extLst>
                <a:ext uri="{FF2B5EF4-FFF2-40B4-BE49-F238E27FC236}">
                  <a16:creationId xmlns:a16="http://schemas.microsoft.com/office/drawing/2014/main" id="{BBBEA11A-F0C5-4E7D-93E9-9AB80026E0F5}"/>
                </a:ext>
              </a:extLst>
            </p:cNvPr>
            <p:cNvSpPr txBox="1"/>
            <p:nvPr/>
          </p:nvSpPr>
          <p:spPr>
            <a:xfrm>
              <a:off x="6058945" y="3305355"/>
              <a:ext cx="1022560"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04</a:t>
              </a:r>
            </a:p>
          </p:txBody>
        </p:sp>
      </p:grpSp>
      <p:sp>
        <p:nvSpPr>
          <p:cNvPr id="30" name="Rectangle: Rounded Corners 29">
            <a:extLst>
              <a:ext uri="{FF2B5EF4-FFF2-40B4-BE49-F238E27FC236}">
                <a16:creationId xmlns:a16="http://schemas.microsoft.com/office/drawing/2014/main" id="{8B98CE5F-1651-4CE7-8EB8-E1679FB8ED93}"/>
              </a:ext>
            </a:extLst>
          </p:cNvPr>
          <p:cNvSpPr/>
          <p:nvPr/>
        </p:nvSpPr>
        <p:spPr>
          <a:xfrm>
            <a:off x="2201559" y="4780250"/>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Rounded Corners 30">
            <a:extLst>
              <a:ext uri="{FF2B5EF4-FFF2-40B4-BE49-F238E27FC236}">
                <a16:creationId xmlns:a16="http://schemas.microsoft.com/office/drawing/2014/main" id="{481451B7-2045-4DF4-8A79-CFB7D7C12E23}"/>
              </a:ext>
            </a:extLst>
          </p:cNvPr>
          <p:cNvSpPr/>
          <p:nvPr/>
        </p:nvSpPr>
        <p:spPr>
          <a:xfrm>
            <a:off x="6181076" y="4780250"/>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836DEAA5-65BA-422E-AF41-886ABFB6F38F}"/>
              </a:ext>
            </a:extLst>
          </p:cNvPr>
          <p:cNvSpPr txBox="1"/>
          <p:nvPr/>
        </p:nvSpPr>
        <p:spPr>
          <a:xfrm>
            <a:off x="2142874" y="4797561"/>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05</a:t>
            </a:r>
          </a:p>
        </p:txBody>
      </p:sp>
      <p:sp>
        <p:nvSpPr>
          <p:cNvPr id="33" name="TextBox 32">
            <a:extLst>
              <a:ext uri="{FF2B5EF4-FFF2-40B4-BE49-F238E27FC236}">
                <a16:creationId xmlns:a16="http://schemas.microsoft.com/office/drawing/2014/main" id="{7EFFD610-519A-4E4E-906B-E5EF4E5704A3}"/>
              </a:ext>
            </a:extLst>
          </p:cNvPr>
          <p:cNvSpPr txBox="1"/>
          <p:nvPr/>
        </p:nvSpPr>
        <p:spPr>
          <a:xfrm>
            <a:off x="6088489" y="4787066"/>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06</a:t>
            </a:r>
          </a:p>
        </p:txBody>
      </p:sp>
      <p:sp>
        <p:nvSpPr>
          <p:cNvPr id="34" name="TextBox 33">
            <a:extLst>
              <a:ext uri="{FF2B5EF4-FFF2-40B4-BE49-F238E27FC236}">
                <a16:creationId xmlns:a16="http://schemas.microsoft.com/office/drawing/2014/main" id="{D96D6EF9-1DC9-4934-82BF-1793A03ADAFA}"/>
              </a:ext>
            </a:extLst>
          </p:cNvPr>
          <p:cNvSpPr txBox="1"/>
          <p:nvPr/>
        </p:nvSpPr>
        <p:spPr>
          <a:xfrm>
            <a:off x="3138190" y="4716052"/>
            <a:ext cx="2753595"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Activity 3</a:t>
            </a:r>
          </a:p>
        </p:txBody>
      </p:sp>
      <p:sp>
        <p:nvSpPr>
          <p:cNvPr id="35" name="TextBox 34">
            <a:extLst>
              <a:ext uri="{FF2B5EF4-FFF2-40B4-BE49-F238E27FC236}">
                <a16:creationId xmlns:a16="http://schemas.microsoft.com/office/drawing/2014/main" id="{D67293E9-B68F-48BE-96F3-B0FBF42B0E40}"/>
              </a:ext>
            </a:extLst>
          </p:cNvPr>
          <p:cNvSpPr txBox="1"/>
          <p:nvPr/>
        </p:nvSpPr>
        <p:spPr>
          <a:xfrm>
            <a:off x="7209044" y="4837627"/>
            <a:ext cx="2753595" cy="584775"/>
          </a:xfrm>
          <a:prstGeom prst="rect">
            <a:avLst/>
          </a:prstGeom>
          <a:noFill/>
        </p:spPr>
        <p:txBody>
          <a:bodyPr wrap="square" rtlCol="0">
            <a:spAutoFit/>
          </a:bodyPr>
          <a:lstStyle/>
          <a:p>
            <a:r>
              <a:rPr lang="en-IN" sz="3200" dirty="0">
                <a:solidFill>
                  <a:srgbClr val="629C77"/>
                </a:solidFill>
                <a:latin typeface="Comic Sans MS" panose="030F0702030302020204" pitchFamily="66" charset="0"/>
              </a:rPr>
              <a:t>Fun corner</a:t>
            </a:r>
          </a:p>
        </p:txBody>
      </p:sp>
      <p:sp>
        <p:nvSpPr>
          <p:cNvPr id="36" name="TextBox 35">
            <a:extLst>
              <a:ext uri="{FF2B5EF4-FFF2-40B4-BE49-F238E27FC236}">
                <a16:creationId xmlns:a16="http://schemas.microsoft.com/office/drawing/2014/main" id="{93E6B9A1-1D1D-47A3-B008-510A381666D8}"/>
              </a:ext>
            </a:extLst>
          </p:cNvPr>
          <p:cNvSpPr txBox="1"/>
          <p:nvPr/>
        </p:nvSpPr>
        <p:spPr>
          <a:xfrm>
            <a:off x="3113878" y="5171925"/>
            <a:ext cx="2843211" cy="420821"/>
          </a:xfrm>
          <a:prstGeom prst="rect">
            <a:avLst/>
          </a:prstGeom>
          <a:noFill/>
        </p:spPr>
        <p:txBody>
          <a:bodyPr wrap="square">
            <a:spAutoFit/>
          </a:bodyPr>
          <a:lstStyle/>
          <a:p>
            <a:pPr>
              <a:lnSpc>
                <a:spcPct val="150000"/>
              </a:lnSpc>
            </a:pPr>
            <a:r>
              <a:rPr lang="en-IN" sz="1600" dirty="0">
                <a:solidFill>
                  <a:schemeClr val="bg1">
                    <a:lumMod val="50000"/>
                  </a:schemeClr>
                </a:solidFill>
                <a:latin typeface="Comic Sans MS" panose="030F0702030302020204" pitchFamily="66" charset="0"/>
              </a:rPr>
              <a:t>Let’s talk</a:t>
            </a:r>
          </a:p>
        </p:txBody>
      </p:sp>
    </p:spTree>
    <p:extLst>
      <p:ext uri="{BB962C8B-B14F-4D97-AF65-F5344CB8AC3E}">
        <p14:creationId xmlns:p14="http://schemas.microsoft.com/office/powerpoint/2010/main" val="3800230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068278" y="205521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Activity 3</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
        <p:nvSpPr>
          <p:cNvPr id="6" name="TextBox 5">
            <a:extLst>
              <a:ext uri="{FF2B5EF4-FFF2-40B4-BE49-F238E27FC236}">
                <a16:creationId xmlns:a16="http://schemas.microsoft.com/office/drawing/2014/main" id="{B423174A-B463-4FE7-8D31-EC4AC44FE0BC}"/>
              </a:ext>
            </a:extLst>
          </p:cNvPr>
          <p:cNvSpPr txBox="1"/>
          <p:nvPr/>
        </p:nvSpPr>
        <p:spPr>
          <a:xfrm>
            <a:off x="3724501" y="3599848"/>
            <a:ext cx="6254519" cy="646331"/>
          </a:xfrm>
          <a:prstGeom prst="rect">
            <a:avLst/>
          </a:prstGeom>
          <a:noFill/>
        </p:spPr>
        <p:txBody>
          <a:bodyPr wrap="square" rtlCol="0">
            <a:spAutoFit/>
          </a:bodyPr>
          <a:lstStyle/>
          <a:p>
            <a:pPr algn="ctr"/>
            <a:r>
              <a:rPr lang="en-IN" sz="3600" b="1" dirty="0">
                <a:solidFill>
                  <a:srgbClr val="629C77"/>
                </a:solidFill>
                <a:latin typeface="Comic Sans MS" panose="030F0702030302020204" pitchFamily="66" charset="0"/>
              </a:rPr>
              <a:t>Let’s talk</a:t>
            </a:r>
          </a:p>
        </p:txBody>
      </p:sp>
    </p:spTree>
    <p:extLst>
      <p:ext uri="{BB962C8B-B14F-4D97-AF65-F5344CB8AC3E}">
        <p14:creationId xmlns:p14="http://schemas.microsoft.com/office/powerpoint/2010/main" val="862353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3742" y="1001636"/>
            <a:ext cx="10912376" cy="4964597"/>
          </a:xfrm>
          <a:prstGeom prst="rect">
            <a:avLst/>
          </a:prstGeom>
        </p:spPr>
      </p:pic>
    </p:spTree>
    <p:extLst>
      <p:ext uri="{BB962C8B-B14F-4D97-AF65-F5344CB8AC3E}">
        <p14:creationId xmlns:p14="http://schemas.microsoft.com/office/powerpoint/2010/main" val="2266333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Fun corner</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785062" y="2199800"/>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3291745" y="2293139"/>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6</a:t>
            </a:r>
          </a:p>
        </p:txBody>
      </p:sp>
    </p:spTree>
    <p:extLst>
      <p:ext uri="{BB962C8B-B14F-4D97-AF65-F5344CB8AC3E}">
        <p14:creationId xmlns:p14="http://schemas.microsoft.com/office/powerpoint/2010/main" val="340837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 Time H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9795" b="22803"/>
          <a:stretch/>
        </p:blipFill>
        <p:spPr bwMode="auto">
          <a:xfrm>
            <a:off x="2105506" y="290944"/>
            <a:ext cx="8441900" cy="30757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33648" y="3366654"/>
            <a:ext cx="11146368" cy="2854036"/>
            <a:chOff x="475236" y="2524990"/>
            <a:chExt cx="8359776" cy="2140527"/>
          </a:xfrm>
        </p:grpSpPr>
        <p:pic>
          <p:nvPicPr>
            <p:cNvPr id="4" name="Picture 4" descr="Piggy Bank Clip Art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78" t="5119" r="12296" b="14622"/>
            <a:stretch/>
          </p:blipFill>
          <p:spPr bwMode="auto">
            <a:xfrm>
              <a:off x="475236" y="2524990"/>
              <a:ext cx="1818409" cy="21405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9345" y="3145213"/>
              <a:ext cx="6655667" cy="1419620"/>
              <a:chOff x="2023481" y="2272377"/>
              <a:chExt cx="6655667" cy="1419620"/>
            </a:xfrm>
          </p:grpSpPr>
          <p:sp>
            <p:nvSpPr>
              <p:cNvPr id="6" name="Flowchart: Terminator 5"/>
              <p:cNvSpPr/>
              <p:nvPr/>
            </p:nvSpPr>
            <p:spPr>
              <a:xfrm>
                <a:off x="2023481" y="2348342"/>
                <a:ext cx="6655667" cy="1267691"/>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FFFFF"/>
                  </a:solidFill>
                  <a:sym typeface="Arial"/>
                </a:endParaRPr>
              </a:p>
            </p:txBody>
          </p:sp>
          <p:sp>
            <p:nvSpPr>
              <p:cNvPr id="7" name="Rectangle 6"/>
              <p:cNvSpPr/>
              <p:nvPr/>
            </p:nvSpPr>
            <p:spPr>
              <a:xfrm>
                <a:off x="3192954" y="2272377"/>
                <a:ext cx="4431021" cy="1419620"/>
              </a:xfrm>
              <a:prstGeom prst="rect">
                <a:avLst/>
              </a:prstGeom>
              <a:noFill/>
            </p:spPr>
            <p:txBody>
              <a:bodyPr wrap="none" lIns="121920" tIns="60960" rIns="121920" bIns="60960">
                <a:spAutoFit/>
              </a:bodyPr>
              <a:lstStyle/>
              <a:p>
                <a:pPr algn="ctr">
                  <a:buClr>
                    <a:srgbClr val="000000"/>
                  </a:buClr>
                  <a:buFont typeface="Arial"/>
                  <a:buNone/>
                </a:pPr>
                <a:r>
                  <a:rPr lang="en-US" sz="11500" b="1" kern="0" dirty="0">
                    <a:ln w="12700">
                      <a:solidFill>
                        <a:srgbClr val="E87644">
                          <a:lumMod val="75000"/>
                        </a:srgbClr>
                      </a:solidFill>
                      <a:prstDash val="solid"/>
                    </a:ln>
                    <a:solidFill>
                      <a:srgbClr val="E87070">
                        <a:lumMod val="75000"/>
                      </a:srgbClr>
                    </a:solidFill>
                    <a:effectLst>
                      <a:outerShdw dist="38100" dir="2640000" algn="bl" rotWithShape="0">
                        <a:srgbClr val="A9E7EA">
                          <a:lumMod val="75000"/>
                        </a:srgbClr>
                      </a:outerShdw>
                    </a:effectLst>
                    <a:latin typeface="#9Slide07 SVNStick A Round" panose="02000503000000000000" pitchFamily="2" charset="0"/>
                    <a:cs typeface="Agent Orange" panose="00000400000000000000" pitchFamily="2" charset="0"/>
                    <a:sym typeface="Arial"/>
                  </a:rPr>
                  <a:t>Piggy Bank</a:t>
                </a:r>
              </a:p>
            </p:txBody>
          </p:sp>
        </p:grpSp>
      </p:grpSp>
    </p:spTree>
    <p:extLst>
      <p:ext uri="{BB962C8B-B14F-4D97-AF65-F5344CB8AC3E}">
        <p14:creationId xmlns:p14="http://schemas.microsoft.com/office/powerpoint/2010/main" val="8544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5557" y="1379129"/>
            <a:ext cx="2388795" cy="913007"/>
          </a:xfrm>
          <a:prstGeom prst="rect">
            <a:avLst/>
          </a:prstGeom>
          <a:noFill/>
        </p:spPr>
        <p:txBody>
          <a:bodyPr wrap="none" rtlCol="0">
            <a:spAutoFit/>
          </a:bodyPr>
          <a:lstStyle/>
          <a:p>
            <a:pPr>
              <a:buClr>
                <a:srgbClr val="000000"/>
              </a:buClr>
              <a:buFont typeface="Arial"/>
              <a:buNone/>
            </a:pPr>
            <a:r>
              <a:rPr lang="en-US" sz="5333" kern="0" dirty="0">
                <a:solidFill>
                  <a:srgbClr val="C00000"/>
                </a:solidFill>
                <a:latin typeface="#9Slide07 IcielCrocante" panose="02000000000000000000" pitchFamily="2" charset="0"/>
                <a:cs typeface="Arial"/>
                <a:sym typeface="Arial"/>
              </a:rPr>
              <a:t>TEAM 1</a:t>
            </a:r>
          </a:p>
        </p:txBody>
      </p:sp>
      <p:sp>
        <p:nvSpPr>
          <p:cNvPr id="3" name="TextBox 2"/>
          <p:cNvSpPr txBox="1"/>
          <p:nvPr/>
        </p:nvSpPr>
        <p:spPr>
          <a:xfrm>
            <a:off x="5587920" y="1379129"/>
            <a:ext cx="2501006" cy="913007"/>
          </a:xfrm>
          <a:prstGeom prst="rect">
            <a:avLst/>
          </a:prstGeom>
          <a:noFill/>
        </p:spPr>
        <p:txBody>
          <a:bodyPr wrap="none" rtlCol="0">
            <a:spAutoFit/>
          </a:bodyPr>
          <a:lstStyle/>
          <a:p>
            <a:pPr>
              <a:buClr>
                <a:srgbClr val="000000"/>
              </a:buClr>
              <a:buFont typeface="Arial"/>
              <a:buNone/>
            </a:pPr>
            <a:r>
              <a:rPr lang="en-US" sz="5333" kern="0" dirty="0">
                <a:solidFill>
                  <a:srgbClr val="E87644">
                    <a:lumMod val="75000"/>
                  </a:srgbClr>
                </a:solidFill>
                <a:latin typeface="#9Slide07 IcielCrocante" panose="02000000000000000000" pitchFamily="2" charset="0"/>
                <a:cs typeface="Arial"/>
                <a:sym typeface="Arial"/>
              </a:rPr>
              <a:t>TEAM 2</a:t>
            </a:r>
          </a:p>
        </p:txBody>
      </p:sp>
      <p:sp>
        <p:nvSpPr>
          <p:cNvPr id="4" name="TextBox 3"/>
          <p:cNvSpPr txBox="1"/>
          <p:nvPr/>
        </p:nvSpPr>
        <p:spPr>
          <a:xfrm>
            <a:off x="8617447" y="1379129"/>
            <a:ext cx="2549096" cy="913007"/>
          </a:xfrm>
          <a:prstGeom prst="rect">
            <a:avLst/>
          </a:prstGeom>
          <a:noFill/>
        </p:spPr>
        <p:txBody>
          <a:bodyPr wrap="none" rtlCol="0">
            <a:spAutoFit/>
          </a:bodyPr>
          <a:lstStyle/>
          <a:p>
            <a:pPr>
              <a:buClr>
                <a:srgbClr val="000000"/>
              </a:buClr>
              <a:buFont typeface="Arial"/>
              <a:buNone/>
            </a:pPr>
            <a:r>
              <a:rPr lang="en-US" sz="5333" kern="0" dirty="0">
                <a:solidFill>
                  <a:srgbClr val="0070C0"/>
                </a:solidFill>
                <a:latin typeface="#9Slide07 IcielCrocante" panose="02000000000000000000" pitchFamily="2" charset="0"/>
                <a:cs typeface="Arial"/>
                <a:sym typeface="Arial"/>
              </a:rPr>
              <a:t>TEAM 3</a:t>
            </a:r>
          </a:p>
        </p:txBody>
      </p:sp>
      <p:pic>
        <p:nvPicPr>
          <p:cNvPr id="5" name="Picture 16" descr="Ten Most Important Money-Saving Tips You Never Learned | GOBankingRates">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797" y="-351635"/>
            <a:ext cx="3372609" cy="33726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1" descr="Free A Gift Cliparts, Download Free A Gift Cliparts png images, Free  ClipArts on Clipart Library"/>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3885" y="3441303"/>
            <a:ext cx="4568793" cy="35336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C851CE55-2C6E-93FC-F530-5D50006E5BB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697" y="2704999"/>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name="TextBox1" r:id="rId1" imgW="1996560" imgH="693360"/>
        </mc:Choice>
        <mc:Fallback>
          <p:control name="TextBox1" r:id="rId1" imgW="1996560" imgH="693360">
            <p:pic>
              <p:nvPicPr>
                <p:cNvPr id="7" name="TextBox1"/>
                <p:cNvPicPr preferRelativeResize="0">
                  <a:picLocks noChangeArrowheads="1" noChangeShapeType="1"/>
                </p:cNvPicPr>
                <p:nvPr/>
              </p:nvPicPr>
              <p:blipFill>
                <a:blip r:embed="rId9"/>
                <a:srcRect/>
                <a:stretch>
                  <a:fillRect/>
                </a:stretch>
              </p:blipFill>
              <p:spPr bwMode="auto">
                <a:xfrm>
                  <a:off x="2867402" y="2482913"/>
                  <a:ext cx="1998645" cy="69196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2" imgW="2011680" imgH="693360"/>
        </mc:Choice>
        <mc:Fallback>
          <p:control name="TextBox2" r:id="rId2" imgW="2011680" imgH="693360">
            <p:pic>
              <p:nvPicPr>
                <p:cNvPr id="8" name="TextBox2"/>
                <p:cNvPicPr preferRelativeResize="0">
                  <a:picLocks noChangeArrowheads="1" noChangeShapeType="1"/>
                </p:cNvPicPr>
                <p:nvPr/>
              </p:nvPicPr>
              <p:blipFill>
                <a:blip r:embed="rId10"/>
                <a:srcRect/>
                <a:stretch>
                  <a:fillRect/>
                </a:stretch>
              </p:blipFill>
              <p:spPr bwMode="auto">
                <a:xfrm>
                  <a:off x="5754180" y="2482913"/>
                  <a:ext cx="2009821" cy="69196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3" r:id="rId3" imgW="2011680" imgH="693360"/>
        </mc:Choice>
        <mc:Fallback>
          <p:control name="TextBox3" r:id="rId3" imgW="2011680" imgH="693360">
            <p:pic>
              <p:nvPicPr>
                <p:cNvPr id="9" name="TextBox3"/>
                <p:cNvPicPr preferRelativeResize="0">
                  <a:picLocks noChangeArrowheads="1" noChangeShapeType="1"/>
                </p:cNvPicPr>
                <p:nvPr/>
              </p:nvPicPr>
              <p:blipFill>
                <a:blip r:embed="rId11"/>
                <a:srcRect/>
                <a:stretch>
                  <a:fillRect/>
                </a:stretch>
              </p:blipFill>
              <p:spPr bwMode="auto">
                <a:xfrm>
                  <a:off x="8783707" y="2487428"/>
                  <a:ext cx="2009821" cy="69196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8292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194" y="1357873"/>
            <a:ext cx="2105025" cy="2181225"/>
          </a:xfrm>
          <a:prstGeom prst="rect">
            <a:avLst/>
          </a:prstGeom>
        </p:spPr>
      </p:pic>
      <p:sp>
        <p:nvSpPr>
          <p:cNvPr id="5" name="1 - 9Slide.vn">
            <a:hlinkClick r:id="rId3" action="ppaction://hlinksldjump"/>
            <a:extLst>
              <a:ext uri="{FF2B5EF4-FFF2-40B4-BE49-F238E27FC236}">
                <a16:creationId xmlns:a16="http://schemas.microsoft.com/office/drawing/2014/main" id="{6A96B305-874B-405A-B6F5-FBE373A5D94F}"/>
              </a:ext>
            </a:extLst>
          </p:cNvPr>
          <p:cNvSpPr/>
          <p:nvPr/>
        </p:nvSpPr>
        <p:spPr>
          <a:xfrm>
            <a:off x="2631706" y="2751447"/>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1</a:t>
            </a:r>
          </a:p>
        </p:txBody>
      </p:sp>
      <p:sp>
        <p:nvSpPr>
          <p:cNvPr id="7" name="Google Shape;267;p35"/>
          <p:cNvSpPr txBox="1">
            <a:spLocks/>
          </p:cNvSpPr>
          <p:nvPr/>
        </p:nvSpPr>
        <p:spPr>
          <a:xfrm>
            <a:off x="3135408" y="188568"/>
            <a:ext cx="6655615" cy="11660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C00000"/>
                </a:solidFill>
                <a:latin typeface="Comic Sans MS" panose="030F0702030302020204" pitchFamily="66" charset="0"/>
              </a:rPr>
              <a:t>Choose the pig!</a:t>
            </a:r>
          </a:p>
        </p:txBody>
      </p:sp>
      <p:pic>
        <p:nvPicPr>
          <p:cNvPr id="14" name="Picture 13"/>
          <p:cNvPicPr>
            <a:picLocks noChangeAspect="1"/>
          </p:cNvPicPr>
          <p:nvPr/>
        </p:nvPicPr>
        <p:blipFill>
          <a:blip r:embed="rId2"/>
          <a:stretch>
            <a:fillRect/>
          </a:stretch>
        </p:blipFill>
        <p:spPr>
          <a:xfrm>
            <a:off x="3989899" y="1354568"/>
            <a:ext cx="2105025" cy="2181225"/>
          </a:xfrm>
          <a:prstGeom prst="rect">
            <a:avLst/>
          </a:prstGeom>
        </p:spPr>
      </p:pic>
      <p:sp>
        <p:nvSpPr>
          <p:cNvPr id="15" name="1 - 9Slide.vn">
            <a:hlinkClick r:id="rId4" action="ppaction://hlinksldjump"/>
            <a:extLst>
              <a:ext uri="{FF2B5EF4-FFF2-40B4-BE49-F238E27FC236}">
                <a16:creationId xmlns:a16="http://schemas.microsoft.com/office/drawing/2014/main" id="{6A96B305-874B-405A-B6F5-FBE373A5D94F}"/>
              </a:ext>
            </a:extLst>
          </p:cNvPr>
          <p:cNvSpPr/>
          <p:nvPr/>
        </p:nvSpPr>
        <p:spPr>
          <a:xfrm>
            <a:off x="5042411" y="2748142"/>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2</a:t>
            </a:r>
          </a:p>
        </p:txBody>
      </p:sp>
      <p:pic>
        <p:nvPicPr>
          <p:cNvPr id="16" name="Picture 15"/>
          <p:cNvPicPr>
            <a:picLocks noChangeAspect="1"/>
          </p:cNvPicPr>
          <p:nvPr/>
        </p:nvPicPr>
        <p:blipFill>
          <a:blip r:embed="rId2"/>
          <a:stretch>
            <a:fillRect/>
          </a:stretch>
        </p:blipFill>
        <p:spPr>
          <a:xfrm>
            <a:off x="6262045" y="1354568"/>
            <a:ext cx="2105025" cy="2181225"/>
          </a:xfrm>
          <a:prstGeom prst="rect">
            <a:avLst/>
          </a:prstGeom>
        </p:spPr>
      </p:pic>
      <p:sp>
        <p:nvSpPr>
          <p:cNvPr id="17" name="1 - 9Slide.vn">
            <a:hlinkClick r:id="rId5" action="ppaction://hlinksldjump"/>
            <a:extLst>
              <a:ext uri="{FF2B5EF4-FFF2-40B4-BE49-F238E27FC236}">
                <a16:creationId xmlns:a16="http://schemas.microsoft.com/office/drawing/2014/main" id="{6A96B305-874B-405A-B6F5-FBE373A5D94F}"/>
              </a:ext>
            </a:extLst>
          </p:cNvPr>
          <p:cNvSpPr/>
          <p:nvPr/>
        </p:nvSpPr>
        <p:spPr>
          <a:xfrm>
            <a:off x="7314557" y="2748142"/>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3</a:t>
            </a:r>
          </a:p>
        </p:txBody>
      </p:sp>
      <p:pic>
        <p:nvPicPr>
          <p:cNvPr id="18" name="Picture 17"/>
          <p:cNvPicPr>
            <a:picLocks noChangeAspect="1"/>
          </p:cNvPicPr>
          <p:nvPr/>
        </p:nvPicPr>
        <p:blipFill>
          <a:blip r:embed="rId2"/>
          <a:stretch>
            <a:fillRect/>
          </a:stretch>
        </p:blipFill>
        <p:spPr>
          <a:xfrm>
            <a:off x="8540489" y="1354568"/>
            <a:ext cx="2105025" cy="2181225"/>
          </a:xfrm>
          <a:prstGeom prst="rect">
            <a:avLst/>
          </a:prstGeom>
        </p:spPr>
      </p:pic>
      <p:sp>
        <p:nvSpPr>
          <p:cNvPr id="19" name="1 - 9Slide.vn">
            <a:hlinkClick r:id="rId6" action="ppaction://hlinksldjump"/>
            <a:extLst>
              <a:ext uri="{FF2B5EF4-FFF2-40B4-BE49-F238E27FC236}">
                <a16:creationId xmlns:a16="http://schemas.microsoft.com/office/drawing/2014/main" id="{6A96B305-874B-405A-B6F5-FBE373A5D94F}"/>
              </a:ext>
            </a:extLst>
          </p:cNvPr>
          <p:cNvSpPr/>
          <p:nvPr/>
        </p:nvSpPr>
        <p:spPr>
          <a:xfrm>
            <a:off x="9593001" y="2748142"/>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4</a:t>
            </a:r>
          </a:p>
        </p:txBody>
      </p:sp>
      <p:pic>
        <p:nvPicPr>
          <p:cNvPr id="20" name="Picture 19"/>
          <p:cNvPicPr>
            <a:picLocks noChangeAspect="1"/>
          </p:cNvPicPr>
          <p:nvPr/>
        </p:nvPicPr>
        <p:blipFill>
          <a:blip r:embed="rId2"/>
          <a:stretch>
            <a:fillRect/>
          </a:stretch>
        </p:blipFill>
        <p:spPr>
          <a:xfrm>
            <a:off x="1579193" y="3769631"/>
            <a:ext cx="2105025" cy="2181225"/>
          </a:xfrm>
          <a:prstGeom prst="rect">
            <a:avLst/>
          </a:prstGeom>
        </p:spPr>
      </p:pic>
      <p:sp>
        <p:nvSpPr>
          <p:cNvPr id="21" name="1 - 9Slide.vn">
            <a:hlinkClick r:id="rId7" action="ppaction://hlinksldjump"/>
            <a:extLst>
              <a:ext uri="{FF2B5EF4-FFF2-40B4-BE49-F238E27FC236}">
                <a16:creationId xmlns:a16="http://schemas.microsoft.com/office/drawing/2014/main" id="{6A96B305-874B-405A-B6F5-FBE373A5D94F}"/>
              </a:ext>
            </a:extLst>
          </p:cNvPr>
          <p:cNvSpPr/>
          <p:nvPr/>
        </p:nvSpPr>
        <p:spPr>
          <a:xfrm>
            <a:off x="2631705" y="5163205"/>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5</a:t>
            </a:r>
          </a:p>
        </p:txBody>
      </p:sp>
      <p:pic>
        <p:nvPicPr>
          <p:cNvPr id="22" name="Picture 21"/>
          <p:cNvPicPr>
            <a:picLocks noChangeAspect="1"/>
          </p:cNvPicPr>
          <p:nvPr/>
        </p:nvPicPr>
        <p:blipFill>
          <a:blip r:embed="rId2"/>
          <a:stretch>
            <a:fillRect/>
          </a:stretch>
        </p:blipFill>
        <p:spPr>
          <a:xfrm>
            <a:off x="3989898" y="3766326"/>
            <a:ext cx="2105025" cy="2181225"/>
          </a:xfrm>
          <a:prstGeom prst="rect">
            <a:avLst/>
          </a:prstGeom>
        </p:spPr>
      </p:pic>
      <p:sp>
        <p:nvSpPr>
          <p:cNvPr id="23" name="1 - 9Slide.vn">
            <a:hlinkClick r:id="rId8" action="ppaction://hlinksldjump"/>
            <a:extLst>
              <a:ext uri="{FF2B5EF4-FFF2-40B4-BE49-F238E27FC236}">
                <a16:creationId xmlns:a16="http://schemas.microsoft.com/office/drawing/2014/main" id="{6A96B305-874B-405A-B6F5-FBE373A5D94F}"/>
              </a:ext>
            </a:extLst>
          </p:cNvPr>
          <p:cNvSpPr/>
          <p:nvPr/>
        </p:nvSpPr>
        <p:spPr>
          <a:xfrm>
            <a:off x="5042410" y="5159900"/>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6</a:t>
            </a:r>
          </a:p>
        </p:txBody>
      </p:sp>
      <p:pic>
        <p:nvPicPr>
          <p:cNvPr id="24" name="Picture 23"/>
          <p:cNvPicPr>
            <a:picLocks noChangeAspect="1"/>
          </p:cNvPicPr>
          <p:nvPr/>
        </p:nvPicPr>
        <p:blipFill>
          <a:blip r:embed="rId2"/>
          <a:stretch>
            <a:fillRect/>
          </a:stretch>
        </p:blipFill>
        <p:spPr>
          <a:xfrm>
            <a:off x="6262044" y="3766326"/>
            <a:ext cx="2105025" cy="2181225"/>
          </a:xfrm>
          <a:prstGeom prst="rect">
            <a:avLst/>
          </a:prstGeom>
        </p:spPr>
      </p:pic>
      <p:sp>
        <p:nvSpPr>
          <p:cNvPr id="25" name="1 - 9Slide.vn">
            <a:hlinkClick r:id="rId9" action="ppaction://hlinksldjump"/>
            <a:extLst>
              <a:ext uri="{FF2B5EF4-FFF2-40B4-BE49-F238E27FC236}">
                <a16:creationId xmlns:a16="http://schemas.microsoft.com/office/drawing/2014/main" id="{6A96B305-874B-405A-B6F5-FBE373A5D94F}"/>
              </a:ext>
            </a:extLst>
          </p:cNvPr>
          <p:cNvSpPr/>
          <p:nvPr/>
        </p:nvSpPr>
        <p:spPr>
          <a:xfrm>
            <a:off x="7314556" y="5159900"/>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7</a:t>
            </a:r>
          </a:p>
        </p:txBody>
      </p:sp>
      <p:pic>
        <p:nvPicPr>
          <p:cNvPr id="26" name="Picture 25"/>
          <p:cNvPicPr>
            <a:picLocks noChangeAspect="1"/>
          </p:cNvPicPr>
          <p:nvPr/>
        </p:nvPicPr>
        <p:blipFill>
          <a:blip r:embed="rId2"/>
          <a:stretch>
            <a:fillRect/>
          </a:stretch>
        </p:blipFill>
        <p:spPr>
          <a:xfrm>
            <a:off x="8540488" y="3766326"/>
            <a:ext cx="2105025" cy="2181225"/>
          </a:xfrm>
          <a:prstGeom prst="rect">
            <a:avLst/>
          </a:prstGeom>
        </p:spPr>
      </p:pic>
      <p:sp>
        <p:nvSpPr>
          <p:cNvPr id="27" name="1 - 9Slide.vn">
            <a:hlinkClick r:id="rId10" action="ppaction://hlinksldjump"/>
            <a:extLst>
              <a:ext uri="{FF2B5EF4-FFF2-40B4-BE49-F238E27FC236}">
                <a16:creationId xmlns:a16="http://schemas.microsoft.com/office/drawing/2014/main" id="{6A96B305-874B-405A-B6F5-FBE373A5D94F}"/>
              </a:ext>
            </a:extLst>
          </p:cNvPr>
          <p:cNvSpPr/>
          <p:nvPr/>
        </p:nvSpPr>
        <p:spPr>
          <a:xfrm>
            <a:off x="9593000" y="5159900"/>
            <a:ext cx="730314" cy="715223"/>
          </a:xfrm>
          <a:custGeom>
            <a:avLst/>
            <a:gdLst>
              <a:gd name="connsiteX0" fmla="*/ 0 w 441960"/>
              <a:gd name="connsiteY0" fmla="*/ 0 h 441960"/>
              <a:gd name="connsiteX1" fmla="*/ 441960 w 441960"/>
              <a:gd name="connsiteY1" fmla="*/ 0 h 441960"/>
              <a:gd name="connsiteX2" fmla="*/ 441960 w 441960"/>
              <a:gd name="connsiteY2" fmla="*/ 441960 h 441960"/>
              <a:gd name="connsiteX3" fmla="*/ 0 w 441960"/>
              <a:gd name="connsiteY3" fmla="*/ 441960 h 441960"/>
              <a:gd name="connsiteX4" fmla="*/ 0 w 441960"/>
              <a:gd name="connsiteY4" fmla="*/ 0 h 44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441960" fill="none" extrusionOk="0">
                <a:moveTo>
                  <a:pt x="0" y="0"/>
                </a:moveTo>
                <a:cubicBezTo>
                  <a:pt x="82248" y="34518"/>
                  <a:pt x="305061" y="-29018"/>
                  <a:pt x="441960" y="0"/>
                </a:cubicBezTo>
                <a:cubicBezTo>
                  <a:pt x="462884" y="86160"/>
                  <a:pt x="442659" y="304875"/>
                  <a:pt x="441960" y="441960"/>
                </a:cubicBezTo>
                <a:cubicBezTo>
                  <a:pt x="284856" y="479270"/>
                  <a:pt x="93121" y="417799"/>
                  <a:pt x="0" y="441960"/>
                </a:cubicBezTo>
                <a:cubicBezTo>
                  <a:pt x="-7334" y="251679"/>
                  <a:pt x="28445" y="182769"/>
                  <a:pt x="0" y="0"/>
                </a:cubicBezTo>
                <a:close/>
              </a:path>
              <a:path w="441960" h="441960" stroke="0" extrusionOk="0">
                <a:moveTo>
                  <a:pt x="0" y="0"/>
                </a:moveTo>
                <a:cubicBezTo>
                  <a:pt x="55707" y="2949"/>
                  <a:pt x="358893" y="37471"/>
                  <a:pt x="441960" y="0"/>
                </a:cubicBezTo>
                <a:cubicBezTo>
                  <a:pt x="443803" y="72401"/>
                  <a:pt x="445077" y="231764"/>
                  <a:pt x="441960" y="441960"/>
                </a:cubicBezTo>
                <a:cubicBezTo>
                  <a:pt x="269866" y="443651"/>
                  <a:pt x="150489" y="481180"/>
                  <a:pt x="0" y="441960"/>
                </a:cubicBezTo>
                <a:cubicBezTo>
                  <a:pt x="-10309" y="377200"/>
                  <a:pt x="16625" y="210524"/>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8</a:t>
            </a:r>
          </a:p>
        </p:txBody>
      </p:sp>
    </p:spTree>
    <p:extLst>
      <p:ext uri="{BB962C8B-B14F-4D97-AF65-F5344CB8AC3E}">
        <p14:creationId xmlns:p14="http://schemas.microsoft.com/office/powerpoint/2010/main" val="78656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animBg="1"/>
      <p:bldP spid="15" grpId="0" animBg="1"/>
      <p:bldP spid="17" grpId="0" animBg="1"/>
      <p:bldP spid="19" grpId="0" animBg="1"/>
      <p:bldP spid="21" grpId="0" animBg="1"/>
      <p:bldP spid="23" grpId="0" animBg="1"/>
      <p:bldP spid="25"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3" cstate="print">
            <a:extLst>
              <a:ext uri="{BEBA8EAE-BF5A-486C-A8C5-ECC9F3942E4B}">
                <a14:imgProps xmlns:a14="http://schemas.microsoft.com/office/drawing/2010/main">
                  <a14:imgLayer r:embed="rId4">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499"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7">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EDE7907-D44B-C908-3803-49CE75945BF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5" cstate="print">
            <a:extLst>
              <a:ext uri="{BEBA8EAE-BF5A-486C-A8C5-ECC9F3942E4B}">
                <a14:imgProps xmlns:a14="http://schemas.microsoft.com/office/drawing/2010/main">
                  <a14:imgLayer r:embed="rId6">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499"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FFB2378-2EAE-2234-A9B6-AE622C3D4256}"/>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9188"/>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95343" y="5131329"/>
            <a:ext cx="9037890"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giraffes.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5" cstate="print">
            <a:extLst>
              <a:ext uri="{BEBA8EAE-BF5A-486C-A8C5-ECC9F3942E4B}">
                <a14:imgProps xmlns:a14="http://schemas.microsoft.com/office/drawing/2010/main">
                  <a14:imgLayer r:embed="rId6">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1818"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12F5B49-556F-BB04-9EB3-921DB2E5F1EB}"/>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giraffes?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run quickly.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5" cstate="print">
            <a:extLst>
              <a:ext uri="{BEBA8EAE-BF5A-486C-A8C5-ECC9F3942E4B}">
                <a14:imgProps xmlns:a14="http://schemas.microsoft.com/office/drawing/2010/main">
                  <a14:imgLayer r:embed="rId6">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1818"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51559D8-61F5-8AB1-FE74-AC5BEBBB43CE}"/>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Warm up</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28540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lions.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3" cstate="print">
            <a:extLst>
              <a:ext uri="{BEBA8EAE-BF5A-486C-A8C5-ECC9F3942E4B}">
                <a14:imgProps xmlns:a14="http://schemas.microsoft.com/office/drawing/2010/main">
                  <a14:imgLayer r:embed="rId4">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6">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9" name="Picture 8"/>
          <p:cNvPicPr>
            <a:picLocks noChangeAspect="1"/>
          </p:cNvPicPr>
          <p:nvPr/>
        </p:nvPicPr>
        <p:blipFill>
          <a:blip r:embed="rId6">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0" name="Picture 16" descr="Ten Most Important Money-Saving Tips You Never Learned | GOBankingRates">
            <a:hlinkClick r:id="rId7" action="ppaction://hlinksldjump"/>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9223" y="1409368"/>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A76EA0F3-2D16-20C4-3F92-AEF6FF051CB2}"/>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493">
                                          <p:stCondLst>
                                            <p:cond delay="0"/>
                                          </p:stCondLst>
                                        </p:cTn>
                                        <p:tgtEl>
                                          <p:spTgt spid="13"/>
                                        </p:tgtEl>
                                      </p:cBhvr>
                                    </p:animEffect>
                                    <p:anim calcmode="lin" valueType="num">
                                      <p:cBhvr>
                                        <p:cTn id="69" dur="154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3"/>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3"/>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3"/>
                                        </p:tgtEl>
                                        <p:attrNameLst>
                                          <p:attrName>ppt_y</p:attrName>
                                        </p:attrNameLst>
                                      </p:cBhvr>
                                      <p:tavLst>
                                        <p:tav tm="0" fmla="#ppt_y-sin(pi*$)/81">
                                          <p:val>
                                            <p:fltVal val="0"/>
                                          </p:val>
                                        </p:tav>
                                        <p:tav tm="100000">
                                          <p:val>
                                            <p:fltVal val="1"/>
                                          </p:val>
                                        </p:tav>
                                      </p:tavLst>
                                    </p:anim>
                                    <p:animScale>
                                      <p:cBhvr>
                                        <p:cTn id="74" dur="22">
                                          <p:stCondLst>
                                            <p:cond delay="552"/>
                                          </p:stCondLst>
                                        </p:cTn>
                                        <p:tgtEl>
                                          <p:spTgt spid="13"/>
                                        </p:tgtEl>
                                      </p:cBhvr>
                                      <p:to x="100000" y="60000"/>
                                    </p:animScale>
                                    <p:animScale>
                                      <p:cBhvr>
                                        <p:cTn id="75" dur="141" decel="50000">
                                          <p:stCondLst>
                                            <p:cond delay="575"/>
                                          </p:stCondLst>
                                        </p:cTn>
                                        <p:tgtEl>
                                          <p:spTgt spid="13"/>
                                        </p:tgtEl>
                                      </p:cBhvr>
                                      <p:to x="100000" y="100000"/>
                                    </p:animScale>
                                    <p:animScale>
                                      <p:cBhvr>
                                        <p:cTn id="76" dur="22">
                                          <p:stCondLst>
                                            <p:cond delay="1115"/>
                                          </p:stCondLst>
                                        </p:cTn>
                                        <p:tgtEl>
                                          <p:spTgt spid="13"/>
                                        </p:tgtEl>
                                      </p:cBhvr>
                                      <p:to x="100000" y="80000"/>
                                    </p:animScale>
                                    <p:animScale>
                                      <p:cBhvr>
                                        <p:cTn id="77" dur="141" decel="50000">
                                          <p:stCondLst>
                                            <p:cond delay="1137"/>
                                          </p:stCondLst>
                                        </p:cTn>
                                        <p:tgtEl>
                                          <p:spTgt spid="13"/>
                                        </p:tgtEl>
                                      </p:cBhvr>
                                      <p:to x="100000" y="100000"/>
                                    </p:animScale>
                                    <p:animScale>
                                      <p:cBhvr>
                                        <p:cTn id="78" dur="22">
                                          <p:stCondLst>
                                            <p:cond delay="1396"/>
                                          </p:stCondLst>
                                        </p:cTn>
                                        <p:tgtEl>
                                          <p:spTgt spid="13"/>
                                        </p:tgtEl>
                                      </p:cBhvr>
                                      <p:to x="100000" y="90000"/>
                                    </p:animScale>
                                    <p:animScale>
                                      <p:cBhvr>
                                        <p:cTn id="79" dur="141" decel="50000">
                                          <p:stCondLst>
                                            <p:cond delay="1418"/>
                                          </p:stCondLst>
                                        </p:cTn>
                                        <p:tgtEl>
                                          <p:spTgt spid="13"/>
                                        </p:tgtEl>
                                      </p:cBhvr>
                                      <p:to x="100000" y="100000"/>
                                    </p:animScale>
                                    <p:animScale>
                                      <p:cBhvr>
                                        <p:cTn id="80" dur="22">
                                          <p:stCondLst>
                                            <p:cond delay="1537"/>
                                          </p:stCondLst>
                                        </p:cTn>
                                        <p:tgtEl>
                                          <p:spTgt spid="13"/>
                                        </p:tgtEl>
                                      </p:cBhvr>
                                      <p:to x="100000" y="95000"/>
                                    </p:animScale>
                                    <p:animScale>
                                      <p:cBhvr>
                                        <p:cTn id="81" dur="141" decel="50000">
                                          <p:stCondLst>
                                            <p:cond delay="1559"/>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lions?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roar loudly.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5" cstate="print">
            <a:extLst>
              <a:ext uri="{BEBA8EAE-BF5A-486C-A8C5-ECC9F3942E4B}">
                <a14:imgProps xmlns:a14="http://schemas.microsoft.com/office/drawing/2010/main">
                  <a14:imgLayer r:embed="rId6">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9223" y="1409368"/>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clrChange>
              <a:clrFrom>
                <a:srgbClr val="F6F6F6"/>
              </a:clrFrom>
              <a:clrTo>
                <a:srgbClr val="F6F6F6">
                  <a:alpha val="0"/>
                </a:srgbClr>
              </a:clrTo>
            </a:clrChange>
          </a:blip>
          <a:stretch>
            <a:fillRect/>
          </a:stretch>
        </p:blipFill>
        <p:spPr>
          <a:xfrm>
            <a:off x="8744249" y="2728206"/>
            <a:ext cx="1002725" cy="1067121"/>
          </a:xfrm>
          <a:prstGeom prst="rect">
            <a:avLst/>
          </a:prstGeom>
        </p:spPr>
      </p:pic>
      <p:pic>
        <p:nvPicPr>
          <p:cNvPr id="14" name="Picture 13"/>
          <p:cNvPicPr>
            <a:picLocks noChangeAspect="1"/>
          </p:cNvPicPr>
          <p:nvPr/>
        </p:nvPicPr>
        <p:blipFill>
          <a:blip r:embed="rId8">
            <a:clrChange>
              <a:clrFrom>
                <a:srgbClr val="F6F6F6"/>
              </a:clrFrom>
              <a:clrTo>
                <a:srgbClr val="F6F6F6">
                  <a:alpha val="0"/>
                </a:srgbClr>
              </a:clrTo>
            </a:clrChange>
          </a:blip>
          <a:stretch>
            <a:fillRect/>
          </a:stretch>
        </p:blipFill>
        <p:spPr>
          <a:xfrm>
            <a:off x="8972571" y="3306646"/>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E3E164D-9EA6-1347-778E-A3601A906BE3}"/>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par>
                          <p:cTn id="65" fill="hold">
                            <p:stCondLst>
                              <p:cond delay="4600"/>
                            </p:stCondLst>
                            <p:childTnLst>
                              <p:par>
                                <p:cTn id="66" presetID="26" presetClass="entr" presetSubtype="0" fill="hold" nodeType="afterEffect">
                                  <p:stCondLst>
                                    <p:cond delay="30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377">
                                          <p:stCondLst>
                                            <p:cond delay="0"/>
                                          </p:stCondLst>
                                        </p:cTn>
                                        <p:tgtEl>
                                          <p:spTgt spid="13"/>
                                        </p:tgtEl>
                                      </p:cBhvr>
                                    </p:animEffect>
                                    <p:anim calcmode="lin" valueType="num">
                                      <p:cBhvr>
                                        <p:cTn id="69"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72"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73"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74" dur="17">
                                          <p:stCondLst>
                                            <p:cond delay="422"/>
                                          </p:stCondLst>
                                        </p:cTn>
                                        <p:tgtEl>
                                          <p:spTgt spid="13"/>
                                        </p:tgtEl>
                                      </p:cBhvr>
                                      <p:to x="100000" y="60000"/>
                                    </p:animScale>
                                    <p:animScale>
                                      <p:cBhvr>
                                        <p:cTn id="75" dur="108" decel="50000">
                                          <p:stCondLst>
                                            <p:cond delay="439"/>
                                          </p:stCondLst>
                                        </p:cTn>
                                        <p:tgtEl>
                                          <p:spTgt spid="13"/>
                                        </p:tgtEl>
                                      </p:cBhvr>
                                      <p:to x="100000" y="100000"/>
                                    </p:animScale>
                                    <p:animScale>
                                      <p:cBhvr>
                                        <p:cTn id="76" dur="17">
                                          <p:stCondLst>
                                            <p:cond delay="853"/>
                                          </p:stCondLst>
                                        </p:cTn>
                                        <p:tgtEl>
                                          <p:spTgt spid="13"/>
                                        </p:tgtEl>
                                      </p:cBhvr>
                                      <p:to x="100000" y="80000"/>
                                    </p:animScale>
                                    <p:animScale>
                                      <p:cBhvr>
                                        <p:cTn id="77" dur="108" decel="50000">
                                          <p:stCondLst>
                                            <p:cond delay="870"/>
                                          </p:stCondLst>
                                        </p:cTn>
                                        <p:tgtEl>
                                          <p:spTgt spid="13"/>
                                        </p:tgtEl>
                                      </p:cBhvr>
                                      <p:to x="100000" y="100000"/>
                                    </p:animScale>
                                    <p:animScale>
                                      <p:cBhvr>
                                        <p:cTn id="78" dur="17">
                                          <p:stCondLst>
                                            <p:cond delay="1067"/>
                                          </p:stCondLst>
                                        </p:cTn>
                                        <p:tgtEl>
                                          <p:spTgt spid="13"/>
                                        </p:tgtEl>
                                      </p:cBhvr>
                                      <p:to x="100000" y="90000"/>
                                    </p:animScale>
                                    <p:animScale>
                                      <p:cBhvr>
                                        <p:cTn id="79" dur="108" decel="50000">
                                          <p:stCondLst>
                                            <p:cond delay="1084"/>
                                          </p:stCondLst>
                                        </p:cTn>
                                        <p:tgtEl>
                                          <p:spTgt spid="13"/>
                                        </p:tgtEl>
                                      </p:cBhvr>
                                      <p:to x="100000" y="100000"/>
                                    </p:animScale>
                                    <p:animScale>
                                      <p:cBhvr>
                                        <p:cTn id="80" dur="17">
                                          <p:stCondLst>
                                            <p:cond delay="1175"/>
                                          </p:stCondLst>
                                        </p:cTn>
                                        <p:tgtEl>
                                          <p:spTgt spid="13"/>
                                        </p:tgtEl>
                                      </p:cBhvr>
                                      <p:to x="100000" y="95000"/>
                                    </p:animScale>
                                    <p:animScale>
                                      <p:cBhvr>
                                        <p:cTn id="81" dur="108" decel="50000">
                                          <p:stCondLst>
                                            <p:cond delay="1192"/>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2" name="coin.wav"/>
                                        </p:tgtEl>
                                      </p:cMediaNode>
                                    </p:audio>
                                  </p:subTnLst>
                                </p:cTn>
                              </p:par>
                            </p:childTnLst>
                          </p:cTn>
                        </p:par>
                        <p:par>
                          <p:cTn id="82" fill="hold">
                            <p:stCondLst>
                              <p:cond delay="6200"/>
                            </p:stCondLst>
                            <p:childTnLst>
                              <p:par>
                                <p:cTn id="83" presetID="26"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493">
                                          <p:stCondLst>
                                            <p:cond delay="0"/>
                                          </p:stCondLst>
                                        </p:cTn>
                                        <p:tgtEl>
                                          <p:spTgt spid="14"/>
                                        </p:tgtEl>
                                      </p:cBhvr>
                                    </p:animEffect>
                                    <p:anim calcmode="lin" valueType="num">
                                      <p:cBhvr>
                                        <p:cTn id="86" dur="154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7" dur="5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8" dur="564" tmFilter="0, 0; 0.125,0.2665; 0.25,0.4; 0.375,0.465; 0.5,0.5;  0.625,0.535; 0.75,0.6; 0.875,0.7335; 1,1">
                                          <p:stCondLst>
                                            <p:cond delay="564"/>
                                          </p:stCondLst>
                                        </p:cTn>
                                        <p:tgtEl>
                                          <p:spTgt spid="14"/>
                                        </p:tgtEl>
                                        <p:attrNameLst>
                                          <p:attrName>ppt_y</p:attrName>
                                        </p:attrNameLst>
                                      </p:cBhvr>
                                      <p:tavLst>
                                        <p:tav tm="0" fmla="#ppt_y-sin(pi*$)/9">
                                          <p:val>
                                            <p:fltVal val="0"/>
                                          </p:val>
                                        </p:tav>
                                        <p:tav tm="100000">
                                          <p:val>
                                            <p:fltVal val="1"/>
                                          </p:val>
                                        </p:tav>
                                      </p:tavLst>
                                    </p:anim>
                                    <p:anim calcmode="lin" valueType="num">
                                      <p:cBhvr>
                                        <p:cTn id="89" dur="282" tmFilter="0, 0; 0.125,0.2665; 0.25,0.4; 0.375,0.465; 0.5,0.5;  0.625,0.535; 0.75,0.6; 0.875,0.7335; 1,1">
                                          <p:stCondLst>
                                            <p:cond delay="1125"/>
                                          </p:stCondLst>
                                        </p:cTn>
                                        <p:tgtEl>
                                          <p:spTgt spid="14"/>
                                        </p:tgtEl>
                                        <p:attrNameLst>
                                          <p:attrName>ppt_y</p:attrName>
                                        </p:attrNameLst>
                                      </p:cBhvr>
                                      <p:tavLst>
                                        <p:tav tm="0" fmla="#ppt_y-sin(pi*$)/27">
                                          <p:val>
                                            <p:fltVal val="0"/>
                                          </p:val>
                                        </p:tav>
                                        <p:tav tm="100000">
                                          <p:val>
                                            <p:fltVal val="1"/>
                                          </p:val>
                                        </p:tav>
                                      </p:tavLst>
                                    </p:anim>
                                    <p:anim calcmode="lin" valueType="num">
                                      <p:cBhvr>
                                        <p:cTn id="90" dur="139" tmFilter="0, 0; 0.125,0.2665; 0.25,0.4; 0.375,0.465; 0.5,0.5;  0.625,0.535; 0.75,0.6; 0.875,0.7335; 1,1">
                                          <p:stCondLst>
                                            <p:cond delay="1408"/>
                                          </p:stCondLst>
                                        </p:cTn>
                                        <p:tgtEl>
                                          <p:spTgt spid="14"/>
                                        </p:tgtEl>
                                        <p:attrNameLst>
                                          <p:attrName>ppt_y</p:attrName>
                                        </p:attrNameLst>
                                      </p:cBhvr>
                                      <p:tavLst>
                                        <p:tav tm="0" fmla="#ppt_y-sin(pi*$)/81">
                                          <p:val>
                                            <p:fltVal val="0"/>
                                          </p:val>
                                        </p:tav>
                                        <p:tav tm="100000">
                                          <p:val>
                                            <p:fltVal val="1"/>
                                          </p:val>
                                        </p:tav>
                                      </p:tavLst>
                                    </p:anim>
                                    <p:animScale>
                                      <p:cBhvr>
                                        <p:cTn id="91" dur="22">
                                          <p:stCondLst>
                                            <p:cond delay="552"/>
                                          </p:stCondLst>
                                        </p:cTn>
                                        <p:tgtEl>
                                          <p:spTgt spid="14"/>
                                        </p:tgtEl>
                                      </p:cBhvr>
                                      <p:to x="100000" y="60000"/>
                                    </p:animScale>
                                    <p:animScale>
                                      <p:cBhvr>
                                        <p:cTn id="92" dur="141" decel="50000">
                                          <p:stCondLst>
                                            <p:cond delay="575"/>
                                          </p:stCondLst>
                                        </p:cTn>
                                        <p:tgtEl>
                                          <p:spTgt spid="14"/>
                                        </p:tgtEl>
                                      </p:cBhvr>
                                      <p:to x="100000" y="100000"/>
                                    </p:animScale>
                                    <p:animScale>
                                      <p:cBhvr>
                                        <p:cTn id="93" dur="22">
                                          <p:stCondLst>
                                            <p:cond delay="1115"/>
                                          </p:stCondLst>
                                        </p:cTn>
                                        <p:tgtEl>
                                          <p:spTgt spid="14"/>
                                        </p:tgtEl>
                                      </p:cBhvr>
                                      <p:to x="100000" y="80000"/>
                                    </p:animScale>
                                    <p:animScale>
                                      <p:cBhvr>
                                        <p:cTn id="94" dur="141" decel="50000">
                                          <p:stCondLst>
                                            <p:cond delay="1137"/>
                                          </p:stCondLst>
                                        </p:cTn>
                                        <p:tgtEl>
                                          <p:spTgt spid="14"/>
                                        </p:tgtEl>
                                      </p:cBhvr>
                                      <p:to x="100000" y="100000"/>
                                    </p:animScale>
                                    <p:animScale>
                                      <p:cBhvr>
                                        <p:cTn id="95" dur="22">
                                          <p:stCondLst>
                                            <p:cond delay="1396"/>
                                          </p:stCondLst>
                                        </p:cTn>
                                        <p:tgtEl>
                                          <p:spTgt spid="14"/>
                                        </p:tgtEl>
                                      </p:cBhvr>
                                      <p:to x="100000" y="90000"/>
                                    </p:animScale>
                                    <p:animScale>
                                      <p:cBhvr>
                                        <p:cTn id="96" dur="141" decel="50000">
                                          <p:stCondLst>
                                            <p:cond delay="1418"/>
                                          </p:stCondLst>
                                        </p:cTn>
                                        <p:tgtEl>
                                          <p:spTgt spid="14"/>
                                        </p:tgtEl>
                                      </p:cBhvr>
                                      <p:to x="100000" y="100000"/>
                                    </p:animScale>
                                    <p:animScale>
                                      <p:cBhvr>
                                        <p:cTn id="97" dur="22">
                                          <p:stCondLst>
                                            <p:cond delay="1537"/>
                                          </p:stCondLst>
                                        </p:cTn>
                                        <p:tgtEl>
                                          <p:spTgt spid="14"/>
                                        </p:tgtEl>
                                      </p:cBhvr>
                                      <p:to x="100000" y="95000"/>
                                    </p:animScale>
                                    <p:animScale>
                                      <p:cBhvr>
                                        <p:cTn id="98" dur="141" decel="50000">
                                          <p:stCondLst>
                                            <p:cond delay="1559"/>
                                          </p:stCondLst>
                                        </p:cTn>
                                        <p:tgtEl>
                                          <p:spTgt spid="14"/>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birds.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3" cstate="print">
            <a:extLst>
              <a:ext uri="{BEBA8EAE-BF5A-486C-A8C5-ECC9F3942E4B}">
                <a14:imgProps xmlns:a14="http://schemas.microsoft.com/office/drawing/2010/main">
                  <a14:imgLayer r:embed="rId4">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6">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0" name="Picture 16" descr="Ten Most Important Money-Saving Tips You Never Learned | GOBankingRates">
            <a:hlinkClick r:id="rId7" action="ppaction://hlinksldjump"/>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9306"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B040F212-A9E8-4A28-F232-2C9ECF8DEB9D}"/>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birds?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sing merrily.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5" cstate="print">
            <a:extLst>
              <a:ext uri="{BEBA8EAE-BF5A-486C-A8C5-ECC9F3942E4B}">
                <a14:imgProps xmlns:a14="http://schemas.microsoft.com/office/drawing/2010/main">
                  <a14:imgLayer r:embed="rId6">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9306"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14" name="Picture 13"/>
          <p:cNvPicPr>
            <a:picLocks noChangeAspect="1"/>
          </p:cNvPicPr>
          <p:nvPr/>
        </p:nvPicPr>
        <p:blipFill>
          <a:blip r:embed="rId9">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15" name="Picture 14"/>
          <p:cNvPicPr>
            <a:picLocks noChangeAspect="1"/>
          </p:cNvPicPr>
          <p:nvPr/>
        </p:nvPicPr>
        <p:blipFill>
          <a:blip r:embed="rId9">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6" name="Picture 15"/>
          <p:cNvPicPr>
            <a:picLocks noChangeAspect="1"/>
          </p:cNvPicPr>
          <p:nvPr/>
        </p:nvPicPr>
        <p:blipFill>
          <a:blip r:embed="rId9">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D82E7DD-CED0-A476-F88B-9CCAB3DB16D7}"/>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77">
                                          <p:stCondLst>
                                            <p:cond delay="0"/>
                                          </p:stCondLst>
                                        </p:cTn>
                                        <p:tgtEl>
                                          <p:spTgt spid="13"/>
                                        </p:tgtEl>
                                      </p:cBhvr>
                                    </p:animEffect>
                                    <p:anim calcmode="lin" valueType="num">
                                      <p:cBhvr>
                                        <p:cTn id="18"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23" dur="17">
                                          <p:stCondLst>
                                            <p:cond delay="422"/>
                                          </p:stCondLst>
                                        </p:cTn>
                                        <p:tgtEl>
                                          <p:spTgt spid="13"/>
                                        </p:tgtEl>
                                      </p:cBhvr>
                                      <p:to x="100000" y="60000"/>
                                    </p:animScale>
                                    <p:animScale>
                                      <p:cBhvr>
                                        <p:cTn id="24" dur="108" decel="50000">
                                          <p:stCondLst>
                                            <p:cond delay="439"/>
                                          </p:stCondLst>
                                        </p:cTn>
                                        <p:tgtEl>
                                          <p:spTgt spid="13"/>
                                        </p:tgtEl>
                                      </p:cBhvr>
                                      <p:to x="100000" y="100000"/>
                                    </p:animScale>
                                    <p:animScale>
                                      <p:cBhvr>
                                        <p:cTn id="25" dur="17">
                                          <p:stCondLst>
                                            <p:cond delay="853"/>
                                          </p:stCondLst>
                                        </p:cTn>
                                        <p:tgtEl>
                                          <p:spTgt spid="13"/>
                                        </p:tgtEl>
                                      </p:cBhvr>
                                      <p:to x="100000" y="80000"/>
                                    </p:animScale>
                                    <p:animScale>
                                      <p:cBhvr>
                                        <p:cTn id="26" dur="108" decel="50000">
                                          <p:stCondLst>
                                            <p:cond delay="870"/>
                                          </p:stCondLst>
                                        </p:cTn>
                                        <p:tgtEl>
                                          <p:spTgt spid="13"/>
                                        </p:tgtEl>
                                      </p:cBhvr>
                                      <p:to x="100000" y="100000"/>
                                    </p:animScale>
                                    <p:animScale>
                                      <p:cBhvr>
                                        <p:cTn id="27" dur="17">
                                          <p:stCondLst>
                                            <p:cond delay="1067"/>
                                          </p:stCondLst>
                                        </p:cTn>
                                        <p:tgtEl>
                                          <p:spTgt spid="13"/>
                                        </p:tgtEl>
                                      </p:cBhvr>
                                      <p:to x="100000" y="90000"/>
                                    </p:animScale>
                                    <p:animScale>
                                      <p:cBhvr>
                                        <p:cTn id="28" dur="108" decel="50000">
                                          <p:stCondLst>
                                            <p:cond delay="1084"/>
                                          </p:stCondLst>
                                        </p:cTn>
                                        <p:tgtEl>
                                          <p:spTgt spid="13"/>
                                        </p:tgtEl>
                                      </p:cBhvr>
                                      <p:to x="100000" y="100000"/>
                                    </p:animScale>
                                    <p:animScale>
                                      <p:cBhvr>
                                        <p:cTn id="29" dur="17">
                                          <p:stCondLst>
                                            <p:cond delay="1175"/>
                                          </p:stCondLst>
                                        </p:cTn>
                                        <p:tgtEl>
                                          <p:spTgt spid="13"/>
                                        </p:tgtEl>
                                      </p:cBhvr>
                                      <p:to x="100000" y="95000"/>
                                    </p:animScale>
                                    <p:animScale>
                                      <p:cBhvr>
                                        <p:cTn id="30" dur="108" decel="50000">
                                          <p:stCondLst>
                                            <p:cond delay="1192"/>
                                          </p:stCondLst>
                                        </p:cTn>
                                        <p:tgtEl>
                                          <p:spTgt spid="13"/>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377">
                                          <p:stCondLst>
                                            <p:cond delay="0"/>
                                          </p:stCondLst>
                                        </p:cTn>
                                        <p:tgtEl>
                                          <p:spTgt spid="14"/>
                                        </p:tgtEl>
                                      </p:cBhvr>
                                    </p:animEffect>
                                    <p:anim calcmode="lin" valueType="num">
                                      <p:cBhvr>
                                        <p:cTn id="35"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40" dur="17">
                                          <p:stCondLst>
                                            <p:cond delay="422"/>
                                          </p:stCondLst>
                                        </p:cTn>
                                        <p:tgtEl>
                                          <p:spTgt spid="14"/>
                                        </p:tgtEl>
                                      </p:cBhvr>
                                      <p:to x="100000" y="60000"/>
                                    </p:animScale>
                                    <p:animScale>
                                      <p:cBhvr>
                                        <p:cTn id="41" dur="108" decel="50000">
                                          <p:stCondLst>
                                            <p:cond delay="439"/>
                                          </p:stCondLst>
                                        </p:cTn>
                                        <p:tgtEl>
                                          <p:spTgt spid="14"/>
                                        </p:tgtEl>
                                      </p:cBhvr>
                                      <p:to x="100000" y="100000"/>
                                    </p:animScale>
                                    <p:animScale>
                                      <p:cBhvr>
                                        <p:cTn id="42" dur="17">
                                          <p:stCondLst>
                                            <p:cond delay="853"/>
                                          </p:stCondLst>
                                        </p:cTn>
                                        <p:tgtEl>
                                          <p:spTgt spid="14"/>
                                        </p:tgtEl>
                                      </p:cBhvr>
                                      <p:to x="100000" y="80000"/>
                                    </p:animScale>
                                    <p:animScale>
                                      <p:cBhvr>
                                        <p:cTn id="43" dur="108" decel="50000">
                                          <p:stCondLst>
                                            <p:cond delay="870"/>
                                          </p:stCondLst>
                                        </p:cTn>
                                        <p:tgtEl>
                                          <p:spTgt spid="14"/>
                                        </p:tgtEl>
                                      </p:cBhvr>
                                      <p:to x="100000" y="100000"/>
                                    </p:animScale>
                                    <p:animScale>
                                      <p:cBhvr>
                                        <p:cTn id="44" dur="17">
                                          <p:stCondLst>
                                            <p:cond delay="1067"/>
                                          </p:stCondLst>
                                        </p:cTn>
                                        <p:tgtEl>
                                          <p:spTgt spid="14"/>
                                        </p:tgtEl>
                                      </p:cBhvr>
                                      <p:to x="100000" y="90000"/>
                                    </p:animScale>
                                    <p:animScale>
                                      <p:cBhvr>
                                        <p:cTn id="45" dur="108" decel="50000">
                                          <p:stCondLst>
                                            <p:cond delay="1084"/>
                                          </p:stCondLst>
                                        </p:cTn>
                                        <p:tgtEl>
                                          <p:spTgt spid="14"/>
                                        </p:tgtEl>
                                      </p:cBhvr>
                                      <p:to x="100000" y="100000"/>
                                    </p:animScale>
                                    <p:animScale>
                                      <p:cBhvr>
                                        <p:cTn id="46" dur="17">
                                          <p:stCondLst>
                                            <p:cond delay="1175"/>
                                          </p:stCondLst>
                                        </p:cTn>
                                        <p:tgtEl>
                                          <p:spTgt spid="14"/>
                                        </p:tgtEl>
                                      </p:cBhvr>
                                      <p:to x="100000" y="95000"/>
                                    </p:animScale>
                                    <p:animScale>
                                      <p:cBhvr>
                                        <p:cTn id="47" dur="108" decel="50000">
                                          <p:stCondLst>
                                            <p:cond delay="1192"/>
                                          </p:stCondLst>
                                        </p:cTn>
                                        <p:tgtEl>
                                          <p:spTgt spid="1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2"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493">
                                          <p:stCondLst>
                                            <p:cond delay="0"/>
                                          </p:stCondLst>
                                        </p:cTn>
                                        <p:tgtEl>
                                          <p:spTgt spid="15"/>
                                        </p:tgtEl>
                                      </p:cBhvr>
                                    </p:animEffect>
                                    <p:anim calcmode="lin" valueType="num">
                                      <p:cBhvr>
                                        <p:cTn id="52" dur="154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15"/>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15"/>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15"/>
                                        </p:tgtEl>
                                        <p:attrNameLst>
                                          <p:attrName>ppt_y</p:attrName>
                                        </p:attrNameLst>
                                      </p:cBhvr>
                                      <p:tavLst>
                                        <p:tav tm="0" fmla="#ppt_y-sin(pi*$)/81">
                                          <p:val>
                                            <p:fltVal val="0"/>
                                          </p:val>
                                        </p:tav>
                                        <p:tav tm="100000">
                                          <p:val>
                                            <p:fltVal val="1"/>
                                          </p:val>
                                        </p:tav>
                                      </p:tavLst>
                                    </p:anim>
                                    <p:animScale>
                                      <p:cBhvr>
                                        <p:cTn id="57" dur="22">
                                          <p:stCondLst>
                                            <p:cond delay="552"/>
                                          </p:stCondLst>
                                        </p:cTn>
                                        <p:tgtEl>
                                          <p:spTgt spid="15"/>
                                        </p:tgtEl>
                                      </p:cBhvr>
                                      <p:to x="100000" y="60000"/>
                                    </p:animScale>
                                    <p:animScale>
                                      <p:cBhvr>
                                        <p:cTn id="58" dur="141" decel="50000">
                                          <p:stCondLst>
                                            <p:cond delay="575"/>
                                          </p:stCondLst>
                                        </p:cTn>
                                        <p:tgtEl>
                                          <p:spTgt spid="15"/>
                                        </p:tgtEl>
                                      </p:cBhvr>
                                      <p:to x="100000" y="100000"/>
                                    </p:animScale>
                                    <p:animScale>
                                      <p:cBhvr>
                                        <p:cTn id="59" dur="22">
                                          <p:stCondLst>
                                            <p:cond delay="1115"/>
                                          </p:stCondLst>
                                        </p:cTn>
                                        <p:tgtEl>
                                          <p:spTgt spid="15"/>
                                        </p:tgtEl>
                                      </p:cBhvr>
                                      <p:to x="100000" y="80000"/>
                                    </p:animScale>
                                    <p:animScale>
                                      <p:cBhvr>
                                        <p:cTn id="60" dur="141" decel="50000">
                                          <p:stCondLst>
                                            <p:cond delay="1137"/>
                                          </p:stCondLst>
                                        </p:cTn>
                                        <p:tgtEl>
                                          <p:spTgt spid="15"/>
                                        </p:tgtEl>
                                      </p:cBhvr>
                                      <p:to x="100000" y="100000"/>
                                    </p:animScale>
                                    <p:animScale>
                                      <p:cBhvr>
                                        <p:cTn id="61" dur="22">
                                          <p:stCondLst>
                                            <p:cond delay="1396"/>
                                          </p:stCondLst>
                                        </p:cTn>
                                        <p:tgtEl>
                                          <p:spTgt spid="15"/>
                                        </p:tgtEl>
                                      </p:cBhvr>
                                      <p:to x="100000" y="90000"/>
                                    </p:animScale>
                                    <p:animScale>
                                      <p:cBhvr>
                                        <p:cTn id="62" dur="141" decel="50000">
                                          <p:stCondLst>
                                            <p:cond delay="1418"/>
                                          </p:stCondLst>
                                        </p:cTn>
                                        <p:tgtEl>
                                          <p:spTgt spid="15"/>
                                        </p:tgtEl>
                                      </p:cBhvr>
                                      <p:to x="100000" y="100000"/>
                                    </p:animScale>
                                    <p:animScale>
                                      <p:cBhvr>
                                        <p:cTn id="63" dur="22">
                                          <p:stCondLst>
                                            <p:cond delay="1537"/>
                                          </p:stCondLst>
                                        </p:cTn>
                                        <p:tgtEl>
                                          <p:spTgt spid="15"/>
                                        </p:tgtEl>
                                      </p:cBhvr>
                                      <p:to x="100000" y="95000"/>
                                    </p:animScale>
                                    <p:animScale>
                                      <p:cBhvr>
                                        <p:cTn id="64" dur="141" decel="50000">
                                          <p:stCondLst>
                                            <p:cond delay="1559"/>
                                          </p:stCondLst>
                                        </p:cTn>
                                        <p:tgtEl>
                                          <p:spTgt spid="15"/>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2"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493">
                                          <p:stCondLst>
                                            <p:cond delay="0"/>
                                          </p:stCondLst>
                                        </p:cTn>
                                        <p:tgtEl>
                                          <p:spTgt spid="16"/>
                                        </p:tgtEl>
                                      </p:cBhvr>
                                    </p:animEffect>
                                    <p:anim calcmode="lin" valueType="num">
                                      <p:cBhvr>
                                        <p:cTn id="69" dur="15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6"/>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6"/>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6"/>
                                        </p:tgtEl>
                                        <p:attrNameLst>
                                          <p:attrName>ppt_y</p:attrName>
                                        </p:attrNameLst>
                                      </p:cBhvr>
                                      <p:tavLst>
                                        <p:tav tm="0" fmla="#ppt_y-sin(pi*$)/81">
                                          <p:val>
                                            <p:fltVal val="0"/>
                                          </p:val>
                                        </p:tav>
                                        <p:tav tm="100000">
                                          <p:val>
                                            <p:fltVal val="1"/>
                                          </p:val>
                                        </p:tav>
                                      </p:tavLst>
                                    </p:anim>
                                    <p:animScale>
                                      <p:cBhvr>
                                        <p:cTn id="74" dur="22">
                                          <p:stCondLst>
                                            <p:cond delay="552"/>
                                          </p:stCondLst>
                                        </p:cTn>
                                        <p:tgtEl>
                                          <p:spTgt spid="16"/>
                                        </p:tgtEl>
                                      </p:cBhvr>
                                      <p:to x="100000" y="60000"/>
                                    </p:animScale>
                                    <p:animScale>
                                      <p:cBhvr>
                                        <p:cTn id="75" dur="141" decel="50000">
                                          <p:stCondLst>
                                            <p:cond delay="575"/>
                                          </p:stCondLst>
                                        </p:cTn>
                                        <p:tgtEl>
                                          <p:spTgt spid="16"/>
                                        </p:tgtEl>
                                      </p:cBhvr>
                                      <p:to x="100000" y="100000"/>
                                    </p:animScale>
                                    <p:animScale>
                                      <p:cBhvr>
                                        <p:cTn id="76" dur="22">
                                          <p:stCondLst>
                                            <p:cond delay="1115"/>
                                          </p:stCondLst>
                                        </p:cTn>
                                        <p:tgtEl>
                                          <p:spTgt spid="16"/>
                                        </p:tgtEl>
                                      </p:cBhvr>
                                      <p:to x="100000" y="80000"/>
                                    </p:animScale>
                                    <p:animScale>
                                      <p:cBhvr>
                                        <p:cTn id="77" dur="141" decel="50000">
                                          <p:stCondLst>
                                            <p:cond delay="1137"/>
                                          </p:stCondLst>
                                        </p:cTn>
                                        <p:tgtEl>
                                          <p:spTgt spid="16"/>
                                        </p:tgtEl>
                                      </p:cBhvr>
                                      <p:to x="100000" y="100000"/>
                                    </p:animScale>
                                    <p:animScale>
                                      <p:cBhvr>
                                        <p:cTn id="78" dur="22">
                                          <p:stCondLst>
                                            <p:cond delay="1396"/>
                                          </p:stCondLst>
                                        </p:cTn>
                                        <p:tgtEl>
                                          <p:spTgt spid="16"/>
                                        </p:tgtEl>
                                      </p:cBhvr>
                                      <p:to x="100000" y="90000"/>
                                    </p:animScale>
                                    <p:animScale>
                                      <p:cBhvr>
                                        <p:cTn id="79" dur="141" decel="50000">
                                          <p:stCondLst>
                                            <p:cond delay="1418"/>
                                          </p:stCondLst>
                                        </p:cTn>
                                        <p:tgtEl>
                                          <p:spTgt spid="16"/>
                                        </p:tgtEl>
                                      </p:cBhvr>
                                      <p:to x="100000" y="100000"/>
                                    </p:animScale>
                                    <p:animScale>
                                      <p:cBhvr>
                                        <p:cTn id="80" dur="22">
                                          <p:stCondLst>
                                            <p:cond delay="1537"/>
                                          </p:stCondLst>
                                        </p:cTn>
                                        <p:tgtEl>
                                          <p:spTgt spid="16"/>
                                        </p:tgtEl>
                                      </p:cBhvr>
                                      <p:to x="100000" y="95000"/>
                                    </p:animScale>
                                    <p:animScale>
                                      <p:cBhvr>
                                        <p:cTn id="81" dur="141" decel="50000">
                                          <p:stCondLst>
                                            <p:cond delay="1559"/>
                                          </p:stCondLst>
                                        </p:cTn>
                                        <p:tgtEl>
                                          <p:spTgt spid="16"/>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2D2BD"/>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A91A53-E3B4-4F01-B3E8-0ADC582E33C0}"/>
              </a:ext>
            </a:extLst>
          </p:cNvPr>
          <p:cNvSpPr txBox="1"/>
          <p:nvPr/>
        </p:nvSpPr>
        <p:spPr>
          <a:xfrm>
            <a:off x="3677806" y="2090172"/>
            <a:ext cx="4836389" cy="2308324"/>
          </a:xfrm>
          <a:prstGeom prst="rect">
            <a:avLst/>
          </a:prstGeom>
          <a:noFill/>
        </p:spPr>
        <p:txBody>
          <a:bodyPr wrap="square" rtlCol="0">
            <a:spAutoFit/>
          </a:bodyPr>
          <a:lstStyle/>
          <a:p>
            <a:pPr algn="ctr"/>
            <a:r>
              <a:rPr lang="en-IN" sz="7200" spc="300" dirty="0">
                <a:solidFill>
                  <a:srgbClr val="629C77"/>
                </a:solidFill>
                <a:latin typeface="Comic Sans MS" panose="030F0702030302020204" pitchFamily="66" charset="0"/>
              </a:rPr>
              <a:t>THANK YOU</a:t>
            </a:r>
          </a:p>
        </p:txBody>
      </p:sp>
    </p:spTree>
    <p:extLst>
      <p:ext uri="{BB962C8B-B14F-4D97-AF65-F5344CB8AC3E}">
        <p14:creationId xmlns:p14="http://schemas.microsoft.com/office/powerpoint/2010/main" val="64374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afterEffect">
                                  <p:stCondLst>
                                    <p:cond delay="500"/>
                                  </p:stCondLst>
                                  <p:iterate type="lt">
                                    <p:tmAbs val="25"/>
                                  </p:iterate>
                                  <p:childTnLst>
                                    <p:set>
                                      <p:cBhvr override="childStyle">
                                        <p:cTn id="6" dur="1250"/>
                                        <p:tgtEl>
                                          <p:spTgt spid="2">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15578" y="485030"/>
            <a:ext cx="10639424" cy="5551329"/>
          </a:xfrm>
          <a:prstGeom prst="rect">
            <a:avLst/>
          </a:prstGeom>
        </p:spPr>
      </p:pic>
      <p:pic>
        <p:nvPicPr>
          <p:cNvPr id="4" name="Track 8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7954" y="485030"/>
            <a:ext cx="738589" cy="738589"/>
          </a:xfrm>
          <a:prstGeom prst="rect">
            <a:avLst/>
          </a:prstGeom>
        </p:spPr>
      </p:pic>
    </p:spTree>
    <p:extLst>
      <p:ext uri="{BB962C8B-B14F-4D97-AF65-F5344CB8AC3E}">
        <p14:creationId xmlns:p14="http://schemas.microsoft.com/office/powerpoint/2010/main" val="9052591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2371426" y="2072803"/>
            <a:ext cx="754151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Review</a:t>
            </a: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
        <p:nvSpPr>
          <p:cNvPr id="4" name="TextBox 3">
            <a:extLst>
              <a:ext uri="{FF2B5EF4-FFF2-40B4-BE49-F238E27FC236}">
                <a16:creationId xmlns:a16="http://schemas.microsoft.com/office/drawing/2014/main" id="{B423174A-B463-4FE7-8D31-EC4AC44FE0BC}"/>
              </a:ext>
            </a:extLst>
          </p:cNvPr>
          <p:cNvSpPr txBox="1"/>
          <p:nvPr/>
        </p:nvSpPr>
        <p:spPr>
          <a:xfrm>
            <a:off x="3014922" y="3557006"/>
            <a:ext cx="6254519" cy="646331"/>
          </a:xfrm>
          <a:prstGeom prst="rect">
            <a:avLst/>
          </a:prstGeom>
          <a:noFill/>
        </p:spPr>
        <p:txBody>
          <a:bodyPr wrap="square" rtlCol="0">
            <a:spAutoFit/>
          </a:bodyPr>
          <a:lstStyle/>
          <a:p>
            <a:pPr algn="ctr"/>
            <a:r>
              <a:rPr lang="en-IN" sz="3600" b="1" dirty="0">
                <a:solidFill>
                  <a:srgbClr val="629C77"/>
                </a:solidFill>
                <a:latin typeface="Comic Sans MS" panose="030F0702030302020204" pitchFamily="66" charset="0"/>
              </a:rPr>
              <a:t>Look and guess</a:t>
            </a:r>
          </a:p>
        </p:txBody>
      </p:sp>
    </p:spTree>
    <p:extLst>
      <p:ext uri="{BB962C8B-B14F-4D97-AF65-F5344CB8AC3E}">
        <p14:creationId xmlns:p14="http://schemas.microsoft.com/office/powerpoint/2010/main" val="151558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5" y="611234"/>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giraffe</a:t>
            </a:r>
            <a:r>
              <a:rPr lang="en-IN" sz="5400" b="1" u="sng" dirty="0">
                <a:solidFill>
                  <a:srgbClr val="C00000"/>
                </a:solidFill>
                <a:latin typeface="Comic Sans MS" panose="030F0702030302020204" pitchFamily="66" charset="0"/>
              </a:rPr>
              <a:t>s</a:t>
            </a:r>
          </a:p>
        </p:txBody>
      </p:sp>
      <p:pic>
        <p:nvPicPr>
          <p:cNvPr id="2050"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2656572"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93" y="1782479"/>
            <a:ext cx="7167613" cy="40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3135492" y="629341"/>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hippo</a:t>
            </a:r>
            <a:r>
              <a:rPr lang="en-IN" sz="5400" b="1" u="sng" dirty="0">
                <a:solidFill>
                  <a:srgbClr val="C00000"/>
                </a:solidFill>
                <a:latin typeface="Comic Sans MS" panose="030F0702030302020204" pitchFamily="66" charset="0"/>
              </a:rPr>
              <a:t>s</a:t>
            </a:r>
          </a:p>
        </p:txBody>
      </p:sp>
      <p:pic>
        <p:nvPicPr>
          <p:cNvPr id="7"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811234"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234"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3135492" y="629341"/>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lion</a:t>
            </a:r>
            <a:r>
              <a:rPr lang="en-IN" sz="5400" b="1" u="sng" dirty="0">
                <a:solidFill>
                  <a:srgbClr val="C00000"/>
                </a:solidFill>
                <a:latin typeface="Comic Sans MS" panose="030F0702030302020204" pitchFamily="66" charset="0"/>
              </a:rPr>
              <a:t>s</a:t>
            </a:r>
          </a:p>
        </p:txBody>
      </p:sp>
      <p:pic>
        <p:nvPicPr>
          <p:cNvPr id="5"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2642278"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278"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261</Words>
  <Application>Microsoft Office PowerPoint</Application>
  <PresentationFormat>Widescreen</PresentationFormat>
  <Paragraphs>94</Paragraphs>
  <Slides>44</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Calibri</vt:lpstr>
      <vt:lpstr>#9Slide07 IcielCrocante</vt:lpstr>
      <vt:lpstr>Comic Sans MS</vt:lpstr>
      <vt:lpstr>Arial</vt:lpstr>
      <vt:lpstr>#9Slide07 SVNStick A Round</vt:lpstr>
      <vt:lpstr>Mouse Memoirs</vt:lpstr>
      <vt:lpstr>Calibri Light</vt:lpstr>
      <vt:lpstr>Sport Day</vt:lpstr>
      <vt:lpstr>#9Slide03 IcielPanton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Đinh Thị Kim Thoa</cp:lastModifiedBy>
  <cp:revision>75</cp:revision>
  <dcterms:created xsi:type="dcterms:W3CDTF">2021-07-16T07:48:46Z</dcterms:created>
  <dcterms:modified xsi:type="dcterms:W3CDTF">2023-02-01T12:22:53Z</dcterms:modified>
</cp:coreProperties>
</file>