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6" r:id="rId3"/>
    <p:sldId id="283" r:id="rId4"/>
    <p:sldId id="274" r:id="rId5"/>
    <p:sldId id="267" r:id="rId6"/>
    <p:sldId id="277" r:id="rId7"/>
    <p:sldId id="270" r:id="rId8"/>
    <p:sldId id="260" r:id="rId9"/>
    <p:sldId id="276" r:id="rId10"/>
    <p:sldId id="281" r:id="rId11"/>
    <p:sldId id="284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1549" userDrawn="1">
          <p15:clr>
            <a:srgbClr val="A4A3A4"/>
          </p15:clr>
        </p15:guide>
        <p15:guide id="5" pos="2411" userDrawn="1">
          <p15:clr>
            <a:srgbClr val="A4A3A4"/>
          </p15:clr>
        </p15:guide>
        <p15:guide id="6" pos="5155" userDrawn="1">
          <p15:clr>
            <a:srgbClr val="A4A3A4"/>
          </p15:clr>
        </p15:guide>
        <p15:guide id="7" orient="horz" pos="26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F59"/>
    <a:srgbClr val="E36F90"/>
    <a:srgbClr val="183A5D"/>
    <a:srgbClr val="9FCA4E"/>
    <a:srgbClr val="DA234D"/>
    <a:srgbClr val="E9F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92" y="168"/>
      </p:cViewPr>
      <p:guideLst>
        <p:guide orient="horz" pos="2069"/>
        <p:guide pos="3863"/>
        <p:guide pos="1549"/>
        <p:guide pos="2411"/>
        <p:guide pos="5155"/>
        <p:guide orient="horz" pos="26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1CF0AB9-08C3-45FD-95AE-2A781B694F3C}" type="datetimeFigureOut">
              <a:rPr lang="zh-CN" altLang="en-US" smtClean="0"/>
              <a:pPr/>
              <a:t>2020/8/19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462FDCC-D968-4F40-9413-BDAFB12850B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267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62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86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74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16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427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24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04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968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380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77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21F197-AE08-4A1D-900B-A90517E98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597B0D-FF9C-48C3-893E-E189DF033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4F25D-CF3D-48A9-B4E0-8B684492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61737E-D102-49EC-BED0-C40C40F9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EF779F-6404-4614-B940-7E5869E9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2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C4A40-3782-4EC8-B9AF-9FAA0401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495CE3-4C6A-4C8F-878F-8E43333AE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8E5B9-321C-4775-AA50-1503B2A9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35A7AE-9B6B-4F57-BD36-4ED56F58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8EB3-DEED-4F16-9CDD-8FD70753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14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D76BB47-C595-4BF7-922B-7A50E4536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071D12-B090-431A-8A61-3DBCB1CB1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CEE0F7-7ED3-4694-B069-AC7ABF3E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BAB41-9C62-49CC-ACCF-904C34D6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422FFC-EC6B-4000-917C-7B2A565B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23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C9383-4F75-4D55-BD4B-FB76E97A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5D1495-7783-4A5B-8084-FE16064D6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B82C1C-1D1E-4418-80C1-85E804F0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6C965A-2435-4DE6-ABFC-74CF2EDE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66B9C7-3601-436D-9021-64E3E278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9636A-AA5B-4A41-A038-2C425E23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BA4718-F79A-4406-937F-CFEBD3ED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EBCD45-E4E2-4897-A141-F1EA10A9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671102-328C-457C-9E99-1AE7F981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0EBD4-A307-4CE9-AAC2-F3C6C9BB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69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B64F8A-0650-4F32-9F0F-09E518FB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694244-A391-4AD0-B48F-1AB76E5BC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216F8B-45D9-49D4-ACC7-73814EF37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01DD91-0EB9-4E3F-9079-54C1CC95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B9524D-1DF0-4B5A-A517-A8963A1B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669D35-6E02-43D8-9EB4-9BE7A687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5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37C6DD-C7C5-4C23-979C-9E1F17E5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31FF-F849-4D83-BD24-5B6BF8D4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51EB75-DFF0-4A86-9DC7-72DD118C6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2DE8EFD-FFFA-470E-B89F-834E47B14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9AA0DAD-7B10-4A42-85D5-1BD3AB252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87DE9F-D1E7-44E2-ACD4-B34B5F81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07C23-7811-4D67-ABC3-87C85506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E0E169-08DB-4D86-8385-3045DB54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83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CA1B08-AC16-430E-8C47-88A68192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61AAA7-82A8-4ED8-8476-D7EC4E02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FE8F7A-B006-4F5F-ABFF-5EACEA96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90ADBE-C720-4771-A855-E89AFBF7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44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B2D264-EE5B-4280-8D14-B4C3BB9C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18C7C2-DCF2-4E37-9022-C4880C11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A501E8-9BBD-4BB1-BC98-9498E066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ED0CD-F00F-4952-AA6C-319DF3BF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28396-EC87-4085-8532-318BA73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E0FF51-8935-4995-931B-72071858A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FCAFFC-36B7-4B9F-B112-371841BC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A83B2D-B5BC-4359-9306-5DDF43E8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19092C-AE19-4E66-A3C0-B049727F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6B1BEE-033F-45EE-B1C7-4D03BCFA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C0B57EB-8CB2-41E7-8A19-9C1CCE9F6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7DDDE6-E7A1-43F0-A8FE-D9E5C9347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EC2A27-9348-4AD6-8C8F-33CA3FFB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E315F2-F03A-4378-BF86-BA8B83FF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BB80F-99BD-4D05-B442-0BEF758F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9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FF0B5F-A301-4888-9BE8-A6191F8D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BE3D7C-DDC1-40D6-AA64-C1BF64228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762C67-4C1D-4AAF-B54B-1A5F8F75A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8F2F088-F744-4563-9DF3-357828CC9F7D}" type="datetimeFigureOut">
              <a:rPr lang="zh-CN" altLang="en-US" smtClean="0"/>
              <a:pPr/>
              <a:t>2020/8/19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C3CF54-251D-403E-ADF9-66BECDBDB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A17FFB-6F72-441E-9348-C9966FAA0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8384371-DE2B-4AF2-9300-F137FE0F49D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9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3BCFFCA-66FB-4387-84D1-07466CA42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77907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45156" y="-135467"/>
            <a:ext cx="4610771" cy="2706322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7823464" y="5379689"/>
            <a:ext cx="931571" cy="458212"/>
          </a:xfrm>
          <a:prstGeom prst="rect">
            <a:avLst/>
          </a:prstGeom>
        </p:spPr>
      </p:pic>
      <p:pic>
        <p:nvPicPr>
          <p:cNvPr id="30" name="图片 29" descr="图片包含 鲜花&#10;&#10;已生成高可信度的说明">
            <a:extLst>
              <a:ext uri="{FF2B5EF4-FFF2-40B4-BE49-F238E27FC236}">
                <a16:creationId xmlns:a16="http://schemas.microsoft.com/office/drawing/2014/main" id="{211F12E6-7A72-476B-872E-836124A5D5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5666141" y="6145275"/>
            <a:ext cx="1449011" cy="712725"/>
          </a:xfrm>
          <a:prstGeom prst="rect">
            <a:avLst/>
          </a:prstGeom>
        </p:spPr>
      </p:pic>
      <p:pic>
        <p:nvPicPr>
          <p:cNvPr id="32" name="图片 31" descr="图片包含 鲜花&#10;&#10;已生成高可信度的说明">
            <a:extLst>
              <a:ext uri="{FF2B5EF4-FFF2-40B4-BE49-F238E27FC236}">
                <a16:creationId xmlns:a16="http://schemas.microsoft.com/office/drawing/2014/main" id="{61AD3DF0-AD64-45A2-A129-1CF7C30106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3954768" y="5722426"/>
            <a:ext cx="904500" cy="4448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3FB44E6-28A6-44E7-89DA-744251FF4A6F}"/>
              </a:ext>
            </a:extLst>
          </p:cNvPr>
          <p:cNvSpPr txBox="1"/>
          <p:nvPr/>
        </p:nvSpPr>
        <p:spPr>
          <a:xfrm>
            <a:off x="2540790" y="1412573"/>
            <a:ext cx="7125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altLang="zh-CN" sz="44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2: NGÔI NHÀ CỦA </a:t>
            </a:r>
            <a:r>
              <a:rPr lang="en-US" altLang="zh-CN" sz="44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 (</a:t>
            </a:r>
            <a:r>
              <a:rPr lang="en-US" altLang="zh-CN" sz="44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altLang="zh-CN" sz="44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1)</a:t>
            </a:r>
            <a:endParaRPr lang="zh-CN" altLang="en-US" sz="4400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33" name="图片 32" descr="图片包含 鲜花&#10;&#10;已生成高可信度的说明">
            <a:extLst>
              <a:ext uri="{FF2B5EF4-FFF2-40B4-BE49-F238E27FC236}">
                <a16:creationId xmlns:a16="http://schemas.microsoft.com/office/drawing/2014/main" id="{747B6597-EBB4-46FF-A44A-A8AB3E435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4510654" y="2768173"/>
            <a:ext cx="2579296" cy="1268678"/>
          </a:xfrm>
          <a:prstGeom prst="rect">
            <a:avLst/>
          </a:prstGeom>
        </p:spPr>
      </p:pic>
      <p:pic>
        <p:nvPicPr>
          <p:cNvPr id="38" name="图片 37" descr="图片包含 鲜花&#10;&#10;已生成高可信度的说明">
            <a:extLst>
              <a:ext uri="{FF2B5EF4-FFF2-40B4-BE49-F238E27FC236}">
                <a16:creationId xmlns:a16="http://schemas.microsoft.com/office/drawing/2014/main" id="{84ACE7FE-BE49-47B3-9A5D-B00984DE5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13526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3200198" y="5523946"/>
            <a:ext cx="3648846" cy="139394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652FEF5-916C-485C-AF04-6867267D4E39}"/>
              </a:ext>
            </a:extLst>
          </p:cNvPr>
          <p:cNvSpPr/>
          <p:nvPr/>
        </p:nvSpPr>
        <p:spPr>
          <a:xfrm>
            <a:off x="3527769" y="4245122"/>
            <a:ext cx="5515429" cy="646568"/>
          </a:xfrm>
          <a:prstGeom prst="rect">
            <a:avLst/>
          </a:prstGeom>
          <a:noFill/>
          <a:ln>
            <a:solidFill>
              <a:srgbClr val="669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8C2C9B-F1B8-4583-9757-6130262F445B}"/>
              </a:ext>
            </a:extLst>
          </p:cNvPr>
          <p:cNvSpPr txBox="1"/>
          <p:nvPr/>
        </p:nvSpPr>
        <p:spPr>
          <a:xfrm>
            <a:off x="3512087" y="4234169"/>
            <a:ext cx="550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GV:……………………..</a:t>
            </a:r>
            <a:endParaRPr lang="zh-CN" altLang="en-US" sz="4000" dirty="0">
              <a:solidFill>
                <a:schemeClr val="tx1">
                  <a:lumMod val="50000"/>
                  <a:lumOff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0644" r="48226" b="68620"/>
          <a:stretch/>
        </p:blipFill>
        <p:spPr>
          <a:xfrm>
            <a:off x="0" y="0"/>
            <a:ext cx="3317509" cy="3006415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4" name="图片 43" descr="图片包含 鲜花&#10;&#10;已生成高可信度的说明">
            <a:extLst>
              <a:ext uri="{FF2B5EF4-FFF2-40B4-BE49-F238E27FC236}">
                <a16:creationId xmlns:a16="http://schemas.microsoft.com/office/drawing/2014/main" id="{7EBA4814-61C4-49B9-9BA9-2D69951CF9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35180" y="5308734"/>
            <a:ext cx="1819879" cy="1272281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2827020" y="5790740"/>
            <a:ext cx="3648846" cy="1291864"/>
          </a:xfrm>
          <a:prstGeom prst="rect">
            <a:avLst/>
          </a:prstGeom>
        </p:spPr>
      </p:pic>
      <p:pic>
        <p:nvPicPr>
          <p:cNvPr id="48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8A31B80A-BF71-408F-9450-41BEE75E9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>
            <a:off x="4638176" y="5324446"/>
            <a:ext cx="1442858" cy="1645883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flipH="1">
            <a:off x="5745439" y="5968190"/>
            <a:ext cx="1697302" cy="936963"/>
          </a:xfrm>
          <a:prstGeom prst="rect">
            <a:avLst/>
          </a:prstGeom>
        </p:spPr>
      </p:pic>
      <p:sp>
        <p:nvSpPr>
          <p:cNvPr id="3" name="弧形 2">
            <a:extLst>
              <a:ext uri="{FF2B5EF4-FFF2-40B4-BE49-F238E27FC236}">
                <a16:creationId xmlns:a16="http://schemas.microsoft.com/office/drawing/2014/main" id="{9667BDF1-34C8-4924-8F07-8095B16882E7}"/>
              </a:ext>
            </a:extLst>
          </p:cNvPr>
          <p:cNvSpPr/>
          <p:nvPr/>
        </p:nvSpPr>
        <p:spPr>
          <a:xfrm>
            <a:off x="4684812" y="561430"/>
            <a:ext cx="2695244" cy="2695244"/>
          </a:xfrm>
          <a:prstGeom prst="arc">
            <a:avLst>
              <a:gd name="adj1" fmla="val 17846326"/>
              <a:gd name="adj2" fmla="val 3291354"/>
            </a:avLst>
          </a:prstGeom>
          <a:ln w="19050"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0760D476-11E9-477B-8F79-CF92DD549839}"/>
              </a:ext>
            </a:extLst>
          </p:cNvPr>
          <p:cNvSpPr/>
          <p:nvPr/>
        </p:nvSpPr>
        <p:spPr>
          <a:xfrm>
            <a:off x="4635244" y="597148"/>
            <a:ext cx="2695244" cy="2695245"/>
          </a:xfrm>
          <a:prstGeom prst="arc">
            <a:avLst>
              <a:gd name="adj1" fmla="val 3142400"/>
              <a:gd name="adj2" fmla="val 14586558"/>
            </a:avLst>
          </a:prstGeom>
          <a:ln w="19050"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CA53060-2F85-4539-85E0-DADFD9F5A178}"/>
              </a:ext>
            </a:extLst>
          </p:cNvPr>
          <p:cNvGrpSpPr/>
          <p:nvPr/>
        </p:nvGrpSpPr>
        <p:grpSpPr>
          <a:xfrm>
            <a:off x="4021910" y="1409587"/>
            <a:ext cx="3653752" cy="2014664"/>
            <a:chOff x="4021910" y="1409587"/>
            <a:chExt cx="3653752" cy="2014664"/>
          </a:xfrm>
        </p:grpSpPr>
        <p:pic>
          <p:nvPicPr>
            <p:cNvPr id="38" name="图片 37" descr="图片包含 鲜花&#10;&#10;已生成高可信度的说明">
              <a:extLst>
                <a:ext uri="{FF2B5EF4-FFF2-40B4-BE49-F238E27FC236}">
                  <a16:creationId xmlns:a16="http://schemas.microsoft.com/office/drawing/2014/main" id="{4E65FF60-D57A-44FF-BE52-4716A0391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7" t="87092" r="32873" b="2223"/>
            <a:stretch/>
          </p:blipFill>
          <p:spPr>
            <a:xfrm rot="3586754">
              <a:off x="6131292" y="1308074"/>
              <a:ext cx="1442858" cy="1645883"/>
            </a:xfrm>
            <a:prstGeom prst="rect">
              <a:avLst/>
            </a:prstGeom>
          </p:spPr>
        </p:pic>
        <p:pic>
          <p:nvPicPr>
            <p:cNvPr id="50" name="图片 49" descr="图片包含 鲜花&#10;&#10;已生成高可信度的说明">
              <a:extLst>
                <a:ext uri="{FF2B5EF4-FFF2-40B4-BE49-F238E27FC236}">
                  <a16:creationId xmlns:a16="http://schemas.microsoft.com/office/drawing/2014/main" id="{B2A22044-A875-41C8-9956-BAF3C2EBC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2130" b="88100" l="12979" r="22462">
                          <a14:foregroundMark x1="17241" y1="82130" x2="17241" y2="83098"/>
                          <a14:foregroundMark x1="12979" y1="84470" x2="13649" y2="84913"/>
                          <a14:foregroundMark x1="14943" y1="87697" x2="18582" y2="87616"/>
                          <a14:foregroundMark x1="18582" y1="87616" x2="18582" y2="87576"/>
                          <a14:foregroundMark x1="16284" y1="88060" x2="15086" y2="8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0" t="82047" r="76388" b="11778"/>
            <a:stretch/>
          </p:blipFill>
          <p:spPr>
            <a:xfrm flipH="1">
              <a:off x="4021910" y="1754008"/>
              <a:ext cx="3025632" cy="1670243"/>
            </a:xfrm>
            <a:prstGeom prst="rect">
              <a:avLst/>
            </a:prstGeom>
          </p:spPr>
        </p:pic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4478E5DE-DDD2-4E4E-B245-3B6C1944CC57}"/>
              </a:ext>
            </a:extLst>
          </p:cNvPr>
          <p:cNvSpPr txBox="1"/>
          <p:nvPr/>
        </p:nvSpPr>
        <p:spPr>
          <a:xfrm>
            <a:off x="3512087" y="3666427"/>
            <a:ext cx="538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Củng</a:t>
            </a:r>
            <a:r>
              <a:rPr lang="en-US" altLang="zh-CN" sz="48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cố</a:t>
            </a:r>
            <a:r>
              <a:rPr lang="en-US" altLang="zh-CN" sz="48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- </a:t>
            </a:r>
            <a:r>
              <a:rPr lang="en-US" altLang="zh-CN" sz="48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Dặn</a:t>
            </a:r>
            <a:r>
              <a:rPr lang="en-US" altLang="zh-CN" sz="48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dò</a:t>
            </a:r>
            <a:endParaRPr lang="zh-CN" altLang="en-US" sz="48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3BCFFCA-66FB-4387-84D1-07466CA42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45156" y="-135467"/>
            <a:ext cx="4610771" cy="2706322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7823464" y="5379689"/>
            <a:ext cx="931571" cy="458212"/>
          </a:xfrm>
          <a:prstGeom prst="rect">
            <a:avLst/>
          </a:prstGeom>
        </p:spPr>
      </p:pic>
      <p:pic>
        <p:nvPicPr>
          <p:cNvPr id="30" name="图片 29" descr="图片包含 鲜花&#10;&#10;已生成高可信度的说明">
            <a:extLst>
              <a:ext uri="{FF2B5EF4-FFF2-40B4-BE49-F238E27FC236}">
                <a16:creationId xmlns:a16="http://schemas.microsoft.com/office/drawing/2014/main" id="{211F12E6-7A72-476B-872E-836124A5D5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5666141" y="6145275"/>
            <a:ext cx="1449011" cy="712725"/>
          </a:xfrm>
          <a:prstGeom prst="rect">
            <a:avLst/>
          </a:prstGeom>
        </p:spPr>
      </p:pic>
      <p:pic>
        <p:nvPicPr>
          <p:cNvPr id="32" name="图片 31" descr="图片包含 鲜花&#10;&#10;已生成高可信度的说明">
            <a:extLst>
              <a:ext uri="{FF2B5EF4-FFF2-40B4-BE49-F238E27FC236}">
                <a16:creationId xmlns:a16="http://schemas.microsoft.com/office/drawing/2014/main" id="{61AD3DF0-AD64-45A2-A129-1CF7C30106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3954768" y="5722426"/>
            <a:ext cx="904500" cy="444896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3EA6829-CF90-4D29-BE79-FB74DD020DDD}"/>
              </a:ext>
            </a:extLst>
          </p:cNvPr>
          <p:cNvGrpSpPr/>
          <p:nvPr/>
        </p:nvGrpSpPr>
        <p:grpSpPr>
          <a:xfrm>
            <a:off x="4486509" y="479665"/>
            <a:ext cx="2511208" cy="2498539"/>
            <a:chOff x="1845875" y="986465"/>
            <a:chExt cx="3908850" cy="3889126"/>
          </a:xfrm>
        </p:grpSpPr>
        <p:sp>
          <p:nvSpPr>
            <p:cNvPr id="3" name="弧形 2">
              <a:extLst>
                <a:ext uri="{FF2B5EF4-FFF2-40B4-BE49-F238E27FC236}">
                  <a16:creationId xmlns:a16="http://schemas.microsoft.com/office/drawing/2014/main" id="{9667BDF1-34C8-4924-8F07-8095B16882E7}"/>
                </a:ext>
              </a:extLst>
            </p:cNvPr>
            <p:cNvSpPr/>
            <p:nvPr/>
          </p:nvSpPr>
          <p:spPr>
            <a:xfrm>
              <a:off x="1916464" y="986465"/>
              <a:ext cx="3838261" cy="3838259"/>
            </a:xfrm>
            <a:prstGeom prst="arc">
              <a:avLst>
                <a:gd name="adj1" fmla="val 17587307"/>
                <a:gd name="adj2" fmla="val 21164843"/>
              </a:avLst>
            </a:prstGeom>
            <a:ln w="19050">
              <a:solidFill>
                <a:srgbClr val="669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0760D476-11E9-477B-8F79-CF92DD549839}"/>
                </a:ext>
              </a:extLst>
            </p:cNvPr>
            <p:cNvSpPr/>
            <p:nvPr/>
          </p:nvSpPr>
          <p:spPr>
            <a:xfrm>
              <a:off x="1845875" y="1037330"/>
              <a:ext cx="3838261" cy="3838261"/>
            </a:xfrm>
            <a:prstGeom prst="arc">
              <a:avLst>
                <a:gd name="adj1" fmla="val 4549204"/>
                <a:gd name="adj2" fmla="val 14586558"/>
              </a:avLst>
            </a:prstGeom>
            <a:ln w="19050">
              <a:solidFill>
                <a:srgbClr val="669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33" name="图片 32" descr="图片包含 鲜花&#10;&#10;已生成高可信度的说明">
            <a:extLst>
              <a:ext uri="{FF2B5EF4-FFF2-40B4-BE49-F238E27FC236}">
                <a16:creationId xmlns:a16="http://schemas.microsoft.com/office/drawing/2014/main" id="{747B6597-EBB4-46FF-A44A-A8AB3E435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4281031" y="1727840"/>
            <a:ext cx="2579296" cy="1268678"/>
          </a:xfrm>
          <a:prstGeom prst="rect">
            <a:avLst/>
          </a:prstGeom>
        </p:spPr>
      </p:pic>
      <p:pic>
        <p:nvPicPr>
          <p:cNvPr id="38" name="图片 37" descr="图片包含 鲜花&#10;&#10;已生成高可信度的说明">
            <a:extLst>
              <a:ext uri="{FF2B5EF4-FFF2-40B4-BE49-F238E27FC236}">
                <a16:creationId xmlns:a16="http://schemas.microsoft.com/office/drawing/2014/main" id="{84ACE7FE-BE49-47B3-9A5D-B00984DE5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13526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3200198" y="5523946"/>
            <a:ext cx="3648846" cy="139394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652FEF5-916C-485C-AF04-6867267D4E39}"/>
              </a:ext>
            </a:extLst>
          </p:cNvPr>
          <p:cNvSpPr/>
          <p:nvPr/>
        </p:nvSpPr>
        <p:spPr>
          <a:xfrm>
            <a:off x="2537666" y="3164997"/>
            <a:ext cx="7065302" cy="828258"/>
          </a:xfrm>
          <a:prstGeom prst="rect">
            <a:avLst/>
          </a:prstGeom>
          <a:noFill/>
          <a:ln>
            <a:solidFill>
              <a:srgbClr val="669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8C2C9B-F1B8-4583-9757-6130262F445B}"/>
              </a:ext>
            </a:extLst>
          </p:cNvPr>
          <p:cNvSpPr txBox="1"/>
          <p:nvPr/>
        </p:nvSpPr>
        <p:spPr>
          <a:xfrm>
            <a:off x="2549455" y="3253334"/>
            <a:ext cx="704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Tạm</a:t>
            </a:r>
            <a:r>
              <a:rPr lang="en-US" altLang="zh-CN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biệt</a:t>
            </a:r>
            <a:r>
              <a:rPr lang="en-US" altLang="zh-CN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altLang="zh-CN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hẹn</a:t>
            </a:r>
            <a:r>
              <a:rPr lang="en-US" altLang="zh-CN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gặp</a:t>
            </a:r>
            <a:r>
              <a:rPr lang="en-US" altLang="zh-CN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5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0644" r="48226" b="68620"/>
          <a:stretch/>
        </p:blipFill>
        <p:spPr>
          <a:xfrm>
            <a:off x="0" y="0"/>
            <a:ext cx="3317509" cy="3006415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4" name="图片 43" descr="图片包含 鲜花&#10;&#10;已生成高可信度的说明">
            <a:extLst>
              <a:ext uri="{FF2B5EF4-FFF2-40B4-BE49-F238E27FC236}">
                <a16:creationId xmlns:a16="http://schemas.microsoft.com/office/drawing/2014/main" id="{7EBA4814-61C4-49B9-9BA9-2D69951CF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35180" y="5308734"/>
            <a:ext cx="1819879" cy="1272281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2827020" y="5790740"/>
            <a:ext cx="3648846" cy="1291864"/>
          </a:xfrm>
          <a:prstGeom prst="rect">
            <a:avLst/>
          </a:prstGeom>
        </p:spPr>
      </p:pic>
      <p:pic>
        <p:nvPicPr>
          <p:cNvPr id="48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8A31B80A-BF71-408F-9450-41BEE75E92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>
            <a:off x="4638176" y="5324446"/>
            <a:ext cx="1442858" cy="1645883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flipH="1">
            <a:off x="5745439" y="5968190"/>
            <a:ext cx="1697302" cy="936963"/>
          </a:xfrm>
          <a:prstGeom prst="rect">
            <a:avLst/>
          </a:prstGeom>
        </p:spPr>
      </p:pic>
      <p:sp>
        <p:nvSpPr>
          <p:cNvPr id="3" name="弧形 2">
            <a:extLst>
              <a:ext uri="{FF2B5EF4-FFF2-40B4-BE49-F238E27FC236}">
                <a16:creationId xmlns:a16="http://schemas.microsoft.com/office/drawing/2014/main" id="{9667BDF1-34C8-4924-8F07-8095B16882E7}"/>
              </a:ext>
            </a:extLst>
          </p:cNvPr>
          <p:cNvSpPr/>
          <p:nvPr/>
        </p:nvSpPr>
        <p:spPr>
          <a:xfrm>
            <a:off x="4684812" y="1401688"/>
            <a:ext cx="2695244" cy="2695244"/>
          </a:xfrm>
          <a:prstGeom prst="arc">
            <a:avLst>
              <a:gd name="adj1" fmla="val 17834491"/>
              <a:gd name="adj2" fmla="val 3291354"/>
            </a:avLst>
          </a:prstGeom>
          <a:ln w="19050"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0760D476-11E9-477B-8F79-CF92DD549839}"/>
              </a:ext>
            </a:extLst>
          </p:cNvPr>
          <p:cNvSpPr/>
          <p:nvPr/>
        </p:nvSpPr>
        <p:spPr>
          <a:xfrm>
            <a:off x="4635244" y="1350914"/>
            <a:ext cx="2695244" cy="2695245"/>
          </a:xfrm>
          <a:prstGeom prst="arc">
            <a:avLst>
              <a:gd name="adj1" fmla="val 3142400"/>
              <a:gd name="adj2" fmla="val 14586558"/>
            </a:avLst>
          </a:prstGeom>
          <a:ln w="19050"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478B34-3A0C-4B78-86D1-25A940B9F8EA}"/>
              </a:ext>
            </a:extLst>
          </p:cNvPr>
          <p:cNvSpPr txBox="1"/>
          <p:nvPr/>
        </p:nvSpPr>
        <p:spPr>
          <a:xfrm>
            <a:off x="4536277" y="104861"/>
            <a:ext cx="290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669F59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altLang="zh-CN" sz="36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altLang="zh-CN" sz="36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1:</a:t>
            </a:r>
            <a:endParaRPr lang="zh-CN" altLang="en-US" sz="3600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CA53060-2F85-4539-85E0-DADFD9F5A178}"/>
              </a:ext>
            </a:extLst>
          </p:cNvPr>
          <p:cNvGrpSpPr/>
          <p:nvPr/>
        </p:nvGrpSpPr>
        <p:grpSpPr>
          <a:xfrm>
            <a:off x="4021910" y="2163353"/>
            <a:ext cx="3653752" cy="2014664"/>
            <a:chOff x="4021910" y="1409587"/>
            <a:chExt cx="3653752" cy="2014664"/>
          </a:xfrm>
        </p:grpSpPr>
        <p:pic>
          <p:nvPicPr>
            <p:cNvPr id="38" name="图片 37" descr="图片包含 鲜花&#10;&#10;已生成高可信度的说明">
              <a:extLst>
                <a:ext uri="{FF2B5EF4-FFF2-40B4-BE49-F238E27FC236}">
                  <a16:creationId xmlns:a16="http://schemas.microsoft.com/office/drawing/2014/main" id="{4E65FF60-D57A-44FF-BE52-4716A0391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7" t="87092" r="32873" b="2223"/>
            <a:stretch/>
          </p:blipFill>
          <p:spPr>
            <a:xfrm rot="3586754">
              <a:off x="6131292" y="1308074"/>
              <a:ext cx="1442858" cy="1645883"/>
            </a:xfrm>
            <a:prstGeom prst="rect">
              <a:avLst/>
            </a:prstGeom>
          </p:spPr>
        </p:pic>
        <p:pic>
          <p:nvPicPr>
            <p:cNvPr id="50" name="图片 49" descr="图片包含 鲜花&#10;&#10;已生成高可信度的说明">
              <a:extLst>
                <a:ext uri="{FF2B5EF4-FFF2-40B4-BE49-F238E27FC236}">
                  <a16:creationId xmlns:a16="http://schemas.microsoft.com/office/drawing/2014/main" id="{B2A22044-A875-41C8-9956-BAF3C2EBC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130" b="88100" l="12979" r="22462">
                          <a14:foregroundMark x1="17241" y1="82130" x2="17241" y2="83098"/>
                          <a14:foregroundMark x1="12979" y1="84470" x2="13649" y2="84913"/>
                          <a14:foregroundMark x1="14943" y1="87697" x2="18582" y2="87616"/>
                          <a14:foregroundMark x1="18582" y1="87616" x2="18582" y2="87576"/>
                          <a14:foregroundMark x1="16284" y1="88060" x2="15086" y2="8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0" t="82047" r="76388" b="11778"/>
            <a:stretch/>
          </p:blipFill>
          <p:spPr>
            <a:xfrm flipH="1">
              <a:off x="4021910" y="1754008"/>
              <a:ext cx="3025632" cy="1670243"/>
            </a:xfrm>
            <a:prstGeom prst="rect">
              <a:avLst/>
            </a:prstGeom>
          </p:spPr>
        </p:pic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4478E5DE-DDD2-4E4E-B245-3B6C1944CC57}"/>
              </a:ext>
            </a:extLst>
          </p:cNvPr>
          <p:cNvSpPr txBox="1"/>
          <p:nvPr/>
        </p:nvSpPr>
        <p:spPr>
          <a:xfrm>
            <a:off x="4693418" y="1893422"/>
            <a:ext cx="277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UTM Edwardian" panose="02040603050506020204" pitchFamily="18" charset="0"/>
                <a:ea typeface="印品黑体" panose="00000500000000000000" pitchFamily="2" charset="-122"/>
              </a:rPr>
              <a:t>Mở</a:t>
            </a:r>
            <a:r>
              <a:rPr lang="en-US" altLang="zh-CN" sz="4000" dirty="0" smtClean="0">
                <a:latin typeface="UTM Edwardian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000" dirty="0" err="1" smtClean="0">
                <a:latin typeface="UTM Edwardian" panose="02040603050506020204" pitchFamily="18" charset="0"/>
                <a:ea typeface="印品黑体" panose="00000500000000000000" pitchFamily="2" charset="-122"/>
              </a:rPr>
              <a:t>đầu</a:t>
            </a:r>
            <a:endParaRPr lang="zh-CN" altLang="en-US" sz="4000" dirty="0">
              <a:latin typeface="UTM Edwardian" panose="02040603050506020204" pitchFamily="18" charset="0"/>
              <a:ea typeface="印品黑体" panose="00000500000000000000" pitchFamily="2" charset="-122"/>
            </a:endParaRPr>
          </a:p>
          <a:p>
            <a:endParaRPr lang="zh-CN" altLang="en-US" sz="32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" name="Bài hát Nhà Của Tô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53149"/>
            <a:ext cx="12192000" cy="68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7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13" grpId="0" animBg="1"/>
      <p:bldP spid="5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95B089-1E36-4AB4-907D-87841D85A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191857F2-4591-453A-B99D-B74589645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63B7F764-7F01-490F-8F44-E98ECEDACF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F99B393-CA36-4DAD-B790-ADB6C76DE45D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B4C4EAC-FF00-4B3B-8E7A-E9ACE9DD7D6C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ED165479-F9E2-48A7-A8DC-AFBE5BDC3E4B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4CD2D800-B331-43E0-827A-4FB3EF8ED415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59D9C1DC-81EB-4D15-8103-C56E1E5A7714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AE8249C6-A579-467B-AB81-B193277C9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04314D6C-FB61-4DA4-BFAE-792972F1F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988804" y="1786429"/>
            <a:ext cx="1002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hãy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chia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sẻ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địa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chỉ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mình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cho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cùng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nghe</a:t>
            </a:r>
            <a:r>
              <a:rPr lang="en-US" sz="5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54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52DA22A6-998B-471A-9802-B900BABB5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30177DF7-87C9-40B1-9914-D181BBE57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29D95FA-055A-4A09-B6D0-346642274116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06C121C-9723-4E79-8373-8AD86FD85B74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98AC1F0-3269-482B-BF0A-71A1E98E1CBD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8E0A2730-608F-46E6-AC8C-59E09A4046F4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3B049643-A276-4B3E-8BFC-DA1E4FE15539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6928C947-0E1E-4EEA-932B-8C8617B17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2B952231-AD51-44C7-A114-C8194EE8F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26" name="TextBox 22">
            <a:extLst>
              <a:ext uri="{FF2B5EF4-FFF2-40B4-BE49-F238E27FC236}">
                <a16:creationId xmlns:a16="http://schemas.microsoft.com/office/drawing/2014/main" id="{2EF73C37-77C7-427A-9717-8E261ACDE558}"/>
              </a:ext>
            </a:extLst>
          </p:cNvPr>
          <p:cNvSpPr txBox="1"/>
          <p:nvPr/>
        </p:nvSpPr>
        <p:spPr>
          <a:xfrm>
            <a:off x="2775123" y="2300794"/>
            <a:ext cx="8654877" cy="1107967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Nêu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được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đặc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điểm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quang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cảnh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xung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quanh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ở.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798AAFF7-EC31-4105-8C12-03659CE9B634}"/>
              </a:ext>
            </a:extLst>
          </p:cNvPr>
          <p:cNvSpPr txBox="1"/>
          <p:nvPr/>
        </p:nvSpPr>
        <p:spPr>
          <a:xfrm>
            <a:off x="2680777" y="3984650"/>
            <a:ext cx="7631939" cy="1107967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trình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ý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kiến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mình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dạng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D939C5C-1026-40E3-82E7-78C60D57CFE7}"/>
              </a:ext>
            </a:extLst>
          </p:cNvPr>
          <p:cNvGrpSpPr/>
          <p:nvPr/>
        </p:nvGrpSpPr>
        <p:grpSpPr>
          <a:xfrm>
            <a:off x="889985" y="2690250"/>
            <a:ext cx="1721067" cy="1712385"/>
            <a:chOff x="1845875" y="986465"/>
            <a:chExt cx="3908850" cy="3889126"/>
          </a:xfrm>
        </p:grpSpPr>
        <p:sp>
          <p:nvSpPr>
            <p:cNvPr id="65" name="弧形 64">
              <a:extLst>
                <a:ext uri="{FF2B5EF4-FFF2-40B4-BE49-F238E27FC236}">
                  <a16:creationId xmlns:a16="http://schemas.microsoft.com/office/drawing/2014/main" id="{52F32033-6C43-44A4-96FE-DC5AE143CA40}"/>
                </a:ext>
              </a:extLst>
            </p:cNvPr>
            <p:cNvSpPr/>
            <p:nvPr/>
          </p:nvSpPr>
          <p:spPr>
            <a:xfrm>
              <a:off x="1916464" y="986465"/>
              <a:ext cx="3838261" cy="3838259"/>
            </a:xfrm>
            <a:prstGeom prst="arc">
              <a:avLst>
                <a:gd name="adj1" fmla="val 17587307"/>
                <a:gd name="adj2" fmla="val 3291354"/>
              </a:avLst>
            </a:prstGeom>
            <a:ln w="19050">
              <a:solidFill>
                <a:srgbClr val="669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6" name="弧形 65">
              <a:extLst>
                <a:ext uri="{FF2B5EF4-FFF2-40B4-BE49-F238E27FC236}">
                  <a16:creationId xmlns:a16="http://schemas.microsoft.com/office/drawing/2014/main" id="{A0D44B7F-0361-4D0E-914D-AFB299BE17F0}"/>
                </a:ext>
              </a:extLst>
            </p:cNvPr>
            <p:cNvSpPr/>
            <p:nvPr/>
          </p:nvSpPr>
          <p:spPr>
            <a:xfrm>
              <a:off x="1845875" y="1037330"/>
              <a:ext cx="3838261" cy="3838261"/>
            </a:xfrm>
            <a:prstGeom prst="arc">
              <a:avLst>
                <a:gd name="adj1" fmla="val 3142400"/>
                <a:gd name="adj2" fmla="val 14586558"/>
              </a:avLst>
            </a:prstGeom>
            <a:ln w="19050">
              <a:solidFill>
                <a:srgbClr val="669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A2A9F22D-6369-487F-A306-1B30826F4428}"/>
              </a:ext>
            </a:extLst>
          </p:cNvPr>
          <p:cNvSpPr txBox="1"/>
          <p:nvPr/>
        </p:nvSpPr>
        <p:spPr>
          <a:xfrm>
            <a:off x="1311557" y="2411808"/>
            <a:ext cx="1079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solidFill>
                  <a:schemeClr val="accent2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altLang="zh-CN" sz="3200" dirty="0" smtClean="0">
                <a:solidFill>
                  <a:schemeClr val="accent2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dung</a:t>
            </a:r>
            <a:endParaRPr lang="zh-CN" altLang="en-US" sz="3200" dirty="0">
              <a:solidFill>
                <a:schemeClr val="accent2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62" name="图片 61" descr="图片包含 鲜花&#10;&#10;已生成高可信度的说明">
            <a:extLst>
              <a:ext uri="{FF2B5EF4-FFF2-40B4-BE49-F238E27FC236}">
                <a16:creationId xmlns:a16="http://schemas.microsoft.com/office/drawing/2014/main" id="{680BDD94-F49F-41A7-8854-0D991E2C4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6284" y1="88060" x2="15086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rot="20716798" flipH="1">
            <a:off x="853072" y="3434812"/>
            <a:ext cx="1528280" cy="843658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6A485804-4012-40C2-9AD0-4601AADBC1A1}"/>
              </a:ext>
            </a:extLst>
          </p:cNvPr>
          <p:cNvSpPr txBox="1"/>
          <p:nvPr/>
        </p:nvSpPr>
        <p:spPr>
          <a:xfrm>
            <a:off x="1285779" y="266477"/>
            <a:ext cx="5770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KHÁM PHÁ KIẾN THỨC MỚI</a:t>
            </a:r>
            <a:endParaRPr lang="zh-CN" altLang="en-US" sz="3200" b="1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60" name="文本框 81">
            <a:extLst>
              <a:ext uri="{FF2B5EF4-FFF2-40B4-BE49-F238E27FC236}">
                <a16:creationId xmlns:a16="http://schemas.microsoft.com/office/drawing/2014/main" id="{6A485804-4012-40C2-9AD0-4601AADBC1A1}"/>
              </a:ext>
            </a:extLst>
          </p:cNvPr>
          <p:cNvSpPr txBox="1"/>
          <p:nvPr/>
        </p:nvSpPr>
        <p:spPr>
          <a:xfrm>
            <a:off x="1294978" y="902254"/>
            <a:ext cx="9263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1: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Tìm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hiểu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dạng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altLang="zh-CN" sz="32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</a:t>
            </a:r>
            <a:endParaRPr lang="zh-CN" altLang="en-US" sz="3200" b="1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64" grpId="0"/>
      <p:bldP spid="82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6E83F9-5581-4045-BE14-752CE6EC3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82A1A36-DFED-48C2-9266-2183EE995281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8ADB9C7-912E-4158-B20D-BC0DBC6B14CF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97DE96BE-54F6-401F-8E61-C7DBAC39B500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86E8FEDC-0D03-4AB1-83CE-9AFA6503E7DB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8A4AFDE4-2451-4863-AA80-DD917AEC052F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36DEF9BA-0537-484B-A22C-B41579D76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EA56207A-EA65-498A-825F-6409E137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843F98AD-52BB-49BA-82BB-35EB555AE333}"/>
              </a:ext>
            </a:extLst>
          </p:cNvPr>
          <p:cNvSpPr txBox="1"/>
          <p:nvPr/>
        </p:nvSpPr>
        <p:spPr>
          <a:xfrm>
            <a:off x="1339347" y="286693"/>
            <a:ext cx="690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hình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trả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lời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câu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endParaRPr lang="zh-CN" altLang="en-US" sz="3600" b="1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" y="1237427"/>
            <a:ext cx="3640864" cy="3119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75" y="1117997"/>
            <a:ext cx="4686183" cy="263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73" y="684854"/>
            <a:ext cx="4394601" cy="3297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35" y="3713017"/>
            <a:ext cx="4569682" cy="31339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55" y="3947281"/>
            <a:ext cx="3978583" cy="2910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587" y="4483636"/>
            <a:ext cx="3499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Nêu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đặc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điểm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cảnh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xung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quanh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từng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hình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02" y="0"/>
            <a:ext cx="3640864" cy="31198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62" y="0"/>
            <a:ext cx="4321048" cy="3119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54" y="118588"/>
            <a:ext cx="4403146" cy="30012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21" y="3553973"/>
            <a:ext cx="4569682" cy="31339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15" y="3665574"/>
            <a:ext cx="3978583" cy="2910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363" y="3115508"/>
            <a:ext cx="261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tầng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1126" y="3015364"/>
            <a:ext cx="3974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hai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tầng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ba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tầng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liền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kề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nhau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21210" y="3119854"/>
            <a:ext cx="2192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nổi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356" y="5942974"/>
            <a:ext cx="162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sàn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7997" y="6103121"/>
            <a:ext cx="265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chung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cư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46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7C1130FB-FE0F-4EF8-B067-A185E5BBE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417887F8-DA63-45CF-8A26-711EFD49A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746476C-A22C-4AD6-986F-6C4091B7300D}"/>
              </a:ext>
            </a:extLst>
          </p:cNvPr>
          <p:cNvGrpSpPr/>
          <p:nvPr/>
        </p:nvGrpSpPr>
        <p:grpSpPr>
          <a:xfrm>
            <a:off x="-136758" y="-263417"/>
            <a:ext cx="9354899" cy="1685817"/>
            <a:chOff x="2821679" y="3130896"/>
            <a:chExt cx="9354899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EEA8839-2F71-4C5D-BDA3-A9C376247EFE}"/>
                </a:ext>
              </a:extLst>
            </p:cNvPr>
            <p:cNvGrpSpPr/>
            <p:nvPr/>
          </p:nvGrpSpPr>
          <p:grpSpPr>
            <a:xfrm>
              <a:off x="3194983" y="3515304"/>
              <a:ext cx="8981595" cy="1175054"/>
              <a:chOff x="4446562" y="702945"/>
              <a:chExt cx="21465852" cy="2808359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B13751FA-F10D-420A-BC2B-7B20086E798C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1465852" cy="2730963"/>
                <a:chOff x="3046202" y="1429332"/>
                <a:chExt cx="17445474" cy="2219476"/>
              </a:xfrm>
            </p:grpSpPr>
            <p:grpSp>
              <p:nvGrpSpPr>
                <p:cNvPr id="12" name="组合 11">
                  <a:extLst>
                    <a:ext uri="{FF2B5EF4-FFF2-40B4-BE49-F238E27FC236}">
                      <a16:creationId xmlns:a16="http://schemas.microsoft.com/office/drawing/2014/main" id="{8179529C-F058-471D-9A8A-33D8FF208529}"/>
                    </a:ext>
                  </a:extLst>
                </p:cNvPr>
                <p:cNvGrpSpPr/>
                <p:nvPr/>
              </p:nvGrpSpPr>
              <p:grpSpPr>
                <a:xfrm>
                  <a:off x="3046202" y="1429332"/>
                  <a:ext cx="2230731" cy="2219476"/>
                  <a:chOff x="1845875" y="986465"/>
                  <a:chExt cx="3908850" cy="3889126"/>
                </a:xfrm>
              </p:grpSpPr>
              <p:sp>
                <p:nvSpPr>
                  <p:cNvPr id="14" name="弧形 13">
                    <a:extLst>
                      <a:ext uri="{FF2B5EF4-FFF2-40B4-BE49-F238E27FC236}">
                        <a16:creationId xmlns:a16="http://schemas.microsoft.com/office/drawing/2014/main" id="{B80C15F6-D73A-42F5-BC39-C354B26E31E6}"/>
                      </a:ext>
                    </a:extLst>
                  </p:cNvPr>
                  <p:cNvSpPr/>
                  <p:nvPr/>
                </p:nvSpPr>
                <p:spPr>
                  <a:xfrm>
                    <a:off x="1916464" y="986465"/>
                    <a:ext cx="3838261" cy="3838259"/>
                  </a:xfrm>
                  <a:prstGeom prst="arc">
                    <a:avLst>
                      <a:gd name="adj1" fmla="val 1744321"/>
                      <a:gd name="adj2" fmla="val 3291354"/>
                    </a:avLst>
                  </a:prstGeom>
                  <a:ln w="19050">
                    <a:solidFill>
                      <a:srgbClr val="669F5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 dirty="0">
                      <a:latin typeface="印品黑体" panose="00000500000000000000" pitchFamily="2" charset="-122"/>
                      <a:ea typeface="印品黑体" panose="00000500000000000000" pitchFamily="2" charset="-122"/>
                    </a:endParaRPr>
                  </a:p>
                </p:txBody>
              </p:sp>
              <p:sp>
                <p:nvSpPr>
                  <p:cNvPr id="15" name="弧形 14">
                    <a:extLst>
                      <a:ext uri="{FF2B5EF4-FFF2-40B4-BE49-F238E27FC236}">
                        <a16:creationId xmlns:a16="http://schemas.microsoft.com/office/drawing/2014/main" id="{7D23A9F9-618A-4F5E-B4B2-0D25FBCD2060}"/>
                      </a:ext>
                    </a:extLst>
                  </p:cNvPr>
                  <p:cNvSpPr/>
                  <p:nvPr/>
                </p:nvSpPr>
                <p:spPr>
                  <a:xfrm>
                    <a:off x="1845875" y="1037330"/>
                    <a:ext cx="3838261" cy="3838261"/>
                  </a:xfrm>
                  <a:prstGeom prst="arc">
                    <a:avLst>
                      <a:gd name="adj1" fmla="val 3142400"/>
                      <a:gd name="adj2" fmla="val 17818914"/>
                    </a:avLst>
                  </a:prstGeom>
                  <a:ln w="19050">
                    <a:solidFill>
                      <a:srgbClr val="669F5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 dirty="0">
                      <a:latin typeface="印品黑体" panose="00000500000000000000" pitchFamily="2" charset="-122"/>
                      <a:ea typeface="印品黑体" panose="00000500000000000000" pitchFamily="2" charset="-122"/>
                    </a:endParaRPr>
                  </a:p>
                </p:txBody>
              </p:sp>
            </p:grp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826FB85D-DF4A-4F44-8A25-347A3A47D367}"/>
                    </a:ext>
                  </a:extLst>
                </p:cNvPr>
                <p:cNvSpPr txBox="1"/>
                <p:nvPr/>
              </p:nvSpPr>
              <p:spPr>
                <a:xfrm>
                  <a:off x="4246820" y="1444494"/>
                  <a:ext cx="16244856" cy="1255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600" dirty="0" smtClean="0">
                      <a:solidFill>
                        <a:srgbClr val="669F59"/>
                      </a:solidFill>
                      <a:latin typeface="Times" panose="020B0500000000000000" pitchFamily="34" charset="0"/>
                      <a:ea typeface="Times" panose="020B0500000000000000" pitchFamily="34" charset="0"/>
                      <a:cs typeface="Times" panose="020B0500000000000000" pitchFamily="34" charset="0"/>
                    </a:rPr>
                    <a:t>LUYỆN TẬP VÀ VẬN DỤNG</a:t>
                  </a:r>
                  <a:endParaRPr lang="zh-CN" altLang="en-US" sz="3600" dirty="0">
                    <a:solidFill>
                      <a:srgbClr val="669F59"/>
                    </a:solidFill>
                    <a:latin typeface="Times" panose="020B0500000000000000" pitchFamily="34" charset="0"/>
                    <a:ea typeface="Times" panose="020B0500000000000000" pitchFamily="34" charset="0"/>
                    <a:cs typeface="Times" panose="020B0500000000000000" pitchFamily="34" charset="0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77E2B1C9-D0A5-4F5A-AACA-61F147CAB9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EA5767E3-4FEE-4DA3-9EAC-0DF070DBB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65" name="TextBox 184">
            <a:extLst>
              <a:ext uri="{FF2B5EF4-FFF2-40B4-BE49-F238E27FC236}">
                <a16:creationId xmlns:a16="http://schemas.microsoft.com/office/drawing/2014/main" id="{FFB9E51C-076C-4B3D-A7A4-04E10564EEF0}"/>
              </a:ext>
            </a:extLst>
          </p:cNvPr>
          <p:cNvSpPr txBox="1"/>
          <p:nvPr/>
        </p:nvSpPr>
        <p:spPr>
          <a:xfrm>
            <a:off x="1024792" y="2193058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4E9F8E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altLang="zh-CN" sz="3200" b="1" dirty="0" smtClean="0">
                <a:solidFill>
                  <a:srgbClr val="4E9F8E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dung</a:t>
            </a:r>
            <a:endParaRPr lang="id-ID" sz="3200" b="1" dirty="0">
              <a:solidFill>
                <a:srgbClr val="4E9F8E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66" name="Rectangle 185">
            <a:extLst>
              <a:ext uri="{FF2B5EF4-FFF2-40B4-BE49-F238E27FC236}">
                <a16:creationId xmlns:a16="http://schemas.microsoft.com/office/drawing/2014/main" id="{BB5F523B-FF80-423C-9773-8C337F787CA3}"/>
              </a:ext>
            </a:extLst>
          </p:cNvPr>
          <p:cNvSpPr/>
          <p:nvPr/>
        </p:nvSpPr>
        <p:spPr>
          <a:xfrm>
            <a:off x="1612164" y="3010545"/>
            <a:ext cx="8427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Nêu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được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nhà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ở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và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quanh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cảnh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nhà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ở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của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mình</a:t>
            </a:r>
            <a:endParaRPr lang="en-US" altLang="zh-CN" sz="32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+mn-ea"/>
            </a:endParaRPr>
          </a:p>
          <a:p>
            <a:pPr marL="285750" indent="-285750">
              <a:buFontTx/>
              <a:buChar char="-"/>
            </a:pP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Đặt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được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các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câu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hỏi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đơn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giản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về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nhà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ở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và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quang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cảnh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xung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quanh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</a:t>
            </a:r>
            <a:r>
              <a:rPr lang="en-US" altLang="zh-CN" sz="3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nhà</a:t>
            </a:r>
            <a:r>
              <a:rPr lang="en-US" altLang="zh-CN" sz="32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+mn-ea"/>
              </a:rPr>
              <a:t> ở.</a:t>
            </a:r>
            <a:endParaRPr lang="zh-CN" altLang="en-US" sz="3200" kern="0" dirty="0">
              <a:solidFill>
                <a:schemeClr val="tx1">
                  <a:lumMod val="50000"/>
                  <a:lumOff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+mn-ea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768FBF87-C8C2-49FF-BE2B-02C8F627B446}"/>
              </a:ext>
            </a:extLst>
          </p:cNvPr>
          <p:cNvSpPr txBox="1"/>
          <p:nvPr/>
        </p:nvSpPr>
        <p:spPr>
          <a:xfrm>
            <a:off x="1414769" y="853745"/>
            <a:ext cx="10287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 ĐỘNG 2: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Giới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thiệu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quang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cảnh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xung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quanh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altLang="zh-CN" sz="3200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200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mình</a:t>
            </a:r>
            <a:endParaRPr lang="zh-CN" altLang="en-US" sz="3200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D43B636-E4C3-4D31-A123-F4D6B8F2E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372476"/>
            <a:ext cx="12192000" cy="5435600"/>
          </a:xfrm>
          <a:prstGeom prst="rect">
            <a:avLst/>
          </a:prstGeom>
        </p:spPr>
      </p:pic>
      <p:pic>
        <p:nvPicPr>
          <p:cNvPr id="40" name="图片 39" descr="图片包含 鲜花&#10;&#10;已生成高可信度的说明">
            <a:extLst>
              <a:ext uri="{FF2B5EF4-FFF2-40B4-BE49-F238E27FC236}">
                <a16:creationId xmlns:a16="http://schemas.microsoft.com/office/drawing/2014/main" id="{C2026F89-57FE-4ACB-8B6D-C96E0EE591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41" name="图片 40" descr="图片包含 鲜花&#10;&#10;已生成高可信度的说明">
            <a:extLst>
              <a:ext uri="{FF2B5EF4-FFF2-40B4-BE49-F238E27FC236}">
                <a16:creationId xmlns:a16="http://schemas.microsoft.com/office/drawing/2014/main" id="{4E095AE1-D456-484D-93E0-CF5B883293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CF42CFD1-10E7-4122-99A7-CFBDFDD45CB6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0BB3949-A35F-4C7E-9117-EC510B82F7B0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C57EB879-C36A-4648-9DD1-5BF7CBCF4395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49" name="弧形 48">
                  <a:extLst>
                    <a:ext uri="{FF2B5EF4-FFF2-40B4-BE49-F238E27FC236}">
                      <a16:creationId xmlns:a16="http://schemas.microsoft.com/office/drawing/2014/main" id="{17C882EA-9182-4F3A-B62E-BE6CC9A13396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50" name="弧形 49">
                  <a:extLst>
                    <a:ext uri="{FF2B5EF4-FFF2-40B4-BE49-F238E27FC236}">
                      <a16:creationId xmlns:a16="http://schemas.microsoft.com/office/drawing/2014/main" id="{27B3F680-BC85-455B-83C8-4DD4CC5908E7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46" name="图片 45" descr="图片包含 鲜花&#10;&#10;已生成高可信度的说明">
                <a:extLst>
                  <a:ext uri="{FF2B5EF4-FFF2-40B4-BE49-F238E27FC236}">
                    <a16:creationId xmlns:a16="http://schemas.microsoft.com/office/drawing/2014/main" id="{DE23BAE4-C66D-4E7C-ABF3-6BF4EF2AF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44" name="图片 43" descr="图片包含 鲜花&#10;&#10;已生成高可信度的说明">
              <a:extLst>
                <a:ext uri="{FF2B5EF4-FFF2-40B4-BE49-F238E27FC236}">
                  <a16:creationId xmlns:a16="http://schemas.microsoft.com/office/drawing/2014/main" id="{E0AAEEFF-91AC-4850-9704-82181BB6F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29" name="AutoShape 71">
            <a:extLst>
              <a:ext uri="{FF2B5EF4-FFF2-40B4-BE49-F238E27FC236}">
                <a16:creationId xmlns:a16="http://schemas.microsoft.com/office/drawing/2014/main" id="{71933337-FA8A-4D0D-B191-D2AE5FB6D005}"/>
              </a:ext>
            </a:extLst>
          </p:cNvPr>
          <p:cNvSpPr>
            <a:spLocks/>
          </p:cNvSpPr>
          <p:nvPr/>
        </p:nvSpPr>
        <p:spPr bwMode="auto">
          <a:xfrm flipH="1">
            <a:off x="10375488" y="5806816"/>
            <a:ext cx="68954" cy="68954"/>
          </a:xfrm>
          <a:custGeom>
            <a:avLst/>
            <a:gdLst>
              <a:gd name="T0" fmla="*/ 30163 w 21598"/>
              <a:gd name="T1" fmla="*/ 15081 h 21598"/>
              <a:gd name="T2" fmla="*/ 29015 w 21598"/>
              <a:gd name="T3" fmla="*/ 9309 h 21598"/>
              <a:gd name="T4" fmla="*/ 25746 w 21598"/>
              <a:gd name="T5" fmla="*/ 4417 h 21598"/>
              <a:gd name="T6" fmla="*/ 20854 w 21598"/>
              <a:gd name="T7" fmla="*/ 1148 h 21598"/>
              <a:gd name="T8" fmla="*/ 15081 w 21598"/>
              <a:gd name="T9" fmla="*/ 0 h 21598"/>
              <a:gd name="T10" fmla="*/ 9309 w 21598"/>
              <a:gd name="T11" fmla="*/ 1148 h 21598"/>
              <a:gd name="T12" fmla="*/ 4417 w 21598"/>
              <a:gd name="T13" fmla="*/ 4417 h 21598"/>
              <a:gd name="T14" fmla="*/ 1148 w 21598"/>
              <a:gd name="T15" fmla="*/ 9309 h 21598"/>
              <a:gd name="T16" fmla="*/ 0 w 21598"/>
              <a:gd name="T17" fmla="*/ 15081 h 21598"/>
              <a:gd name="T18" fmla="*/ 1148 w 21598"/>
              <a:gd name="T19" fmla="*/ 20854 h 21598"/>
              <a:gd name="T20" fmla="*/ 4417 w 21598"/>
              <a:gd name="T21" fmla="*/ 25746 h 21598"/>
              <a:gd name="T22" fmla="*/ 9309 w 21598"/>
              <a:gd name="T23" fmla="*/ 29015 h 21598"/>
              <a:gd name="T24" fmla="*/ 15081 w 21598"/>
              <a:gd name="T25" fmla="*/ 30163 h 21598"/>
              <a:gd name="T26" fmla="*/ 20854 w 21598"/>
              <a:gd name="T27" fmla="*/ 29015 h 21598"/>
              <a:gd name="T28" fmla="*/ 25746 w 21598"/>
              <a:gd name="T29" fmla="*/ 25746 h 21598"/>
              <a:gd name="T30" fmla="*/ 29015 w 21598"/>
              <a:gd name="T31" fmla="*/ 20854 h 21598"/>
              <a:gd name="T32" fmla="*/ 30163 w 21598"/>
              <a:gd name="T33" fmla="*/ 15081 h 21598"/>
              <a:gd name="T34" fmla="*/ 30163 w 21598"/>
              <a:gd name="T35" fmla="*/ 15081 h 215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598" h="21598">
                <a:moveTo>
                  <a:pt x="21598" y="10799"/>
                </a:moveTo>
                <a:cubicBezTo>
                  <a:pt x="21599" y="9385"/>
                  <a:pt x="21318" y="7972"/>
                  <a:pt x="20776" y="6666"/>
                </a:cubicBezTo>
                <a:cubicBezTo>
                  <a:pt x="20236" y="5360"/>
                  <a:pt x="19435" y="4162"/>
                  <a:pt x="18435" y="3163"/>
                </a:cubicBezTo>
                <a:cubicBezTo>
                  <a:pt x="17436" y="2163"/>
                  <a:pt x="16238" y="1362"/>
                  <a:pt x="14932" y="822"/>
                </a:cubicBezTo>
                <a:cubicBezTo>
                  <a:pt x="13626" y="280"/>
                  <a:pt x="12213" y="-1"/>
                  <a:pt x="10799" y="0"/>
                </a:cubicBezTo>
                <a:cubicBezTo>
                  <a:pt x="9385" y="-1"/>
                  <a:pt x="7972" y="280"/>
                  <a:pt x="6666" y="822"/>
                </a:cubicBezTo>
                <a:cubicBezTo>
                  <a:pt x="5360" y="1362"/>
                  <a:pt x="4162" y="2163"/>
                  <a:pt x="3163" y="3163"/>
                </a:cubicBezTo>
                <a:cubicBezTo>
                  <a:pt x="2163" y="4162"/>
                  <a:pt x="1362" y="5360"/>
                  <a:pt x="822" y="6666"/>
                </a:cubicBezTo>
                <a:cubicBezTo>
                  <a:pt x="280" y="7972"/>
                  <a:pt x="-1" y="9385"/>
                  <a:pt x="0" y="10799"/>
                </a:cubicBezTo>
                <a:cubicBezTo>
                  <a:pt x="-1" y="12213"/>
                  <a:pt x="280" y="13626"/>
                  <a:pt x="822" y="14932"/>
                </a:cubicBezTo>
                <a:cubicBezTo>
                  <a:pt x="1362" y="16238"/>
                  <a:pt x="2163" y="17436"/>
                  <a:pt x="3163" y="18435"/>
                </a:cubicBezTo>
                <a:cubicBezTo>
                  <a:pt x="4162" y="19435"/>
                  <a:pt x="5360" y="20236"/>
                  <a:pt x="6666" y="20776"/>
                </a:cubicBezTo>
                <a:cubicBezTo>
                  <a:pt x="7972" y="21318"/>
                  <a:pt x="9385" y="21599"/>
                  <a:pt x="10799" y="21598"/>
                </a:cubicBezTo>
                <a:cubicBezTo>
                  <a:pt x="12213" y="21599"/>
                  <a:pt x="13626" y="21318"/>
                  <a:pt x="14932" y="20776"/>
                </a:cubicBezTo>
                <a:cubicBezTo>
                  <a:pt x="16238" y="20236"/>
                  <a:pt x="17436" y="19435"/>
                  <a:pt x="18435" y="18435"/>
                </a:cubicBezTo>
                <a:cubicBezTo>
                  <a:pt x="19435" y="17436"/>
                  <a:pt x="20236" y="16238"/>
                  <a:pt x="20776" y="14932"/>
                </a:cubicBezTo>
                <a:cubicBezTo>
                  <a:pt x="21318" y="13626"/>
                  <a:pt x="21599" y="12213"/>
                  <a:pt x="21598" y="10799"/>
                </a:cubicBezTo>
                <a:close/>
                <a:moveTo>
                  <a:pt x="21598" y="10799"/>
                </a:moveTo>
              </a:path>
            </a:pathLst>
          </a:custGeom>
          <a:solidFill>
            <a:srgbClr val="506C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cs typeface="Roboto condensed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F6CDD22-2C61-45F9-8B13-6FD10B4C31EA}"/>
              </a:ext>
            </a:extLst>
          </p:cNvPr>
          <p:cNvSpPr/>
          <p:nvPr/>
        </p:nvSpPr>
        <p:spPr>
          <a:xfrm>
            <a:off x="1339347" y="467812"/>
            <a:ext cx="9735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đôi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đáp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xung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quanh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mình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0937" y="2014962"/>
            <a:ext cx="9270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Gợi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ý: </a:t>
            </a:r>
          </a:p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tầng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hay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hai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tầng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……………</a:t>
            </a:r>
          </a:p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Xung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quanh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những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gì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………..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3889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28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28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7D5C07-D4CB-4E24-AC33-D97C85C00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-16993" y="1414824"/>
            <a:ext cx="12208993" cy="5443176"/>
          </a:xfrm>
          <a:prstGeom prst="rect">
            <a:avLst/>
          </a:prstGeom>
        </p:spPr>
      </p:pic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2E9AC9EA-69FA-4C8B-98BB-D7D7E629D4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90AF9601-7052-4D96-8CAD-C8D7107A6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5504887-2BC4-4417-A9DC-ACBA77C7A04A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D2AF522-A574-4839-88B8-A8625147AE5E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16CA30E8-95AC-4EA1-B3CA-7B134F640496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F2CC6862-D6EA-4A68-8389-2A969AA3D9E0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98552946-4A8C-4A5E-9149-71FB1889CBEA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5B8F297C-29A2-49DB-B5AF-3E9B64334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0961BA4A-F731-41A5-9F2D-BCE7406FA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12518982-3328-41E5-9148-03B1C70EB96A}"/>
              </a:ext>
            </a:extLst>
          </p:cNvPr>
          <p:cNvSpPr txBox="1"/>
          <p:nvPr/>
        </p:nvSpPr>
        <p:spPr>
          <a:xfrm>
            <a:off x="1756230" y="2665047"/>
            <a:ext cx="837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Vẽ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ra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giấy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tô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màu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ngôi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mình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nhé</a:t>
            </a:r>
            <a:r>
              <a:rPr lang="en-US" altLang="zh-CN" sz="3600" b="1" dirty="0" smtClean="0">
                <a:solidFill>
                  <a:srgbClr val="669F59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 </a:t>
            </a:r>
            <a:endParaRPr lang="zh-CN" altLang="en-US" sz="3600" b="1" dirty="0">
              <a:solidFill>
                <a:srgbClr val="669F59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荷韵"/>
  <p:tag name="ISPRING_SCORM_RATE_SLIDES" val="0"/>
  <p:tag name="ISPRING_SCORM_RATE_QUIZZES" val="0"/>
  <p:tag name="ISPRING_SCORM_PASSING_SCORE" val="0.000000"/>
  <p:tag name="ISPRING_ULTRA_SCORM_COURSE_ID" val="CD17C52E-7E9E-483D-B3E4-1D0DBD2DD55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第三批02\126809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ED5C7"/>
      </a:accent1>
      <a:accent2>
        <a:srgbClr val="D44865"/>
      </a:accent2>
      <a:accent3>
        <a:srgbClr val="F7A67B"/>
      </a:accent3>
      <a:accent4>
        <a:srgbClr val="B8DA8D"/>
      </a:accent4>
      <a:accent5>
        <a:srgbClr val="74C493"/>
      </a:accent5>
      <a:accent6>
        <a:srgbClr val="9163B6"/>
      </a:accent6>
      <a:hlink>
        <a:srgbClr val="4ED5C7"/>
      </a:hlink>
      <a:folHlink>
        <a:srgbClr val="BFBFBF"/>
      </a:folHlink>
    </a:clrScheme>
    <a:fontScheme name="自定义 5">
      <a:majorFont>
        <a:latin typeface="Arial"/>
        <a:ea typeface="幼圆"/>
        <a:cs typeface=""/>
      </a:majorFont>
      <a:minorFont>
        <a:latin typeface="Arial Unicode MS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269</Words>
  <Application>Microsoft Office PowerPoint</Application>
  <PresentationFormat>Widescreen</PresentationFormat>
  <Paragraphs>42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Roboto condensed</vt:lpstr>
      <vt:lpstr>Times</vt:lpstr>
      <vt:lpstr>UTM Edwardian</vt:lpstr>
      <vt:lpstr>印品黑体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荷韵</dc:title>
  <dc:creator>lenovo</dc:creator>
  <cp:lastModifiedBy>Huyen Tran Nguyen Minh (IEC-QNI-iSC)</cp:lastModifiedBy>
  <cp:revision>621</cp:revision>
  <dcterms:created xsi:type="dcterms:W3CDTF">2017-05-10T04:39:46Z</dcterms:created>
  <dcterms:modified xsi:type="dcterms:W3CDTF">2020-08-19T15:13:09Z</dcterms:modified>
</cp:coreProperties>
</file>