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260" r:id="rId3"/>
    <p:sldId id="335" r:id="rId4"/>
    <p:sldId id="336" r:id="rId5"/>
    <p:sldId id="337" r:id="rId6"/>
    <p:sldId id="339" r:id="rId7"/>
    <p:sldId id="338" r:id="rId8"/>
    <p:sldId id="340" r:id="rId9"/>
    <p:sldId id="341" r:id="rId10"/>
    <p:sldId id="327" r:id="rId11"/>
    <p:sldId id="331" r:id="rId12"/>
    <p:sldId id="333" r:id="rId13"/>
    <p:sldId id="332" r:id="rId14"/>
    <p:sldId id="334" r:id="rId15"/>
  </p:sldIdLst>
  <p:sldSz cx="9147175" cy="5145088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DDA"/>
    <a:srgbClr val="ED7D31"/>
    <a:srgbClr val="FEDAD7"/>
    <a:srgbClr val="3B6BDD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634" y="2012981"/>
            <a:ext cx="2518812" cy="250224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13: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Luyện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tập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chung</a:t>
            </a:r>
            <a:endParaRPr lang="en-GB" sz="32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PDF-SGK\PNG\Bai13-LT1-2.png"/>
          <p:cNvPicPr>
            <a:picLocks noChangeAspect="1" noChangeArrowheads="1"/>
          </p:cNvPicPr>
          <p:nvPr/>
        </p:nvPicPr>
        <p:blipFill>
          <a:blip r:embed="rId3"/>
          <a:srcRect l="17175" t="60907" r="8588" b="8545"/>
          <a:stretch>
            <a:fillRect/>
          </a:stretch>
        </p:blipFill>
        <p:spPr bwMode="auto">
          <a:xfrm>
            <a:off x="1847533" y="771700"/>
            <a:ext cx="6996257" cy="3885055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2983465" y="2933751"/>
            <a:ext cx="327325" cy="412150"/>
            <a:chOff x="5268391" y="3716134"/>
            <a:chExt cx="877646" cy="1081510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2089" y="2950418"/>
            <a:ext cx="421910" cy="338554"/>
            <a:chOff x="5118344" y="3746093"/>
            <a:chExt cx="1131254" cy="888388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18344" y="3746093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85555" y="3352332"/>
            <a:ext cx="327325" cy="412150"/>
            <a:chOff x="5268391" y="3716134"/>
            <a:chExt cx="877646" cy="1081510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21798" y="3371380"/>
            <a:ext cx="421910" cy="338554"/>
            <a:chOff x="5111960" y="3752341"/>
            <a:chExt cx="1131254" cy="888388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11960" y="3752341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82418" y="3778257"/>
            <a:ext cx="327325" cy="412150"/>
            <a:chOff x="5268391" y="3716134"/>
            <a:chExt cx="877646" cy="1081510"/>
          </a:xfrm>
        </p:grpSpPr>
        <p:sp>
          <p:nvSpPr>
            <p:cNvPr id="45" name="Rounded Rectangle 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919296" y="3792543"/>
            <a:ext cx="421910" cy="338554"/>
            <a:chOff x="5113660" y="3739845"/>
            <a:chExt cx="1131254" cy="888388"/>
          </a:xfrm>
        </p:grpSpPr>
        <p:sp>
          <p:nvSpPr>
            <p:cNvPr id="48" name="Rounded Rectangle 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13660" y="3739845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84508" y="4184310"/>
            <a:ext cx="327325" cy="412150"/>
            <a:chOff x="5268391" y="3716134"/>
            <a:chExt cx="877646" cy="1081510"/>
          </a:xfrm>
        </p:grpSpPr>
        <p:sp>
          <p:nvSpPr>
            <p:cNvPr id="51" name="Rounded Rectangle 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18370" y="4203358"/>
            <a:ext cx="421910" cy="338554"/>
            <a:chOff x="5105576" y="3752341"/>
            <a:chExt cx="1131254" cy="888388"/>
          </a:xfrm>
        </p:grpSpPr>
        <p:sp>
          <p:nvSpPr>
            <p:cNvPr id="54" name="Rounded Rectangle 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05576" y="3752341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323443" y="2930034"/>
            <a:ext cx="327325" cy="412150"/>
            <a:chOff x="5268391" y="3716134"/>
            <a:chExt cx="877646" cy="1081510"/>
          </a:xfrm>
        </p:grpSpPr>
        <p:sp>
          <p:nvSpPr>
            <p:cNvPr id="57" name="Rounded Rectangle 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07306" y="2930034"/>
            <a:ext cx="319318" cy="369332"/>
            <a:chOff x="5239637" y="3702349"/>
            <a:chExt cx="856177" cy="969150"/>
          </a:xfrm>
        </p:grpSpPr>
        <p:sp>
          <p:nvSpPr>
            <p:cNvPr id="60" name="Rounded Rectangle 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39637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325533" y="3348615"/>
            <a:ext cx="327325" cy="412150"/>
            <a:chOff x="5268391" y="3716134"/>
            <a:chExt cx="877646" cy="1081510"/>
          </a:xfrm>
        </p:grpSpPr>
        <p:sp>
          <p:nvSpPr>
            <p:cNvPr id="63" name="Rounded Rectangle 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14158" y="3348615"/>
            <a:ext cx="356338" cy="412151"/>
            <a:chOff x="5252403" y="3702349"/>
            <a:chExt cx="955437" cy="1081510"/>
          </a:xfrm>
        </p:grpSpPr>
        <p:sp>
          <p:nvSpPr>
            <p:cNvPr id="66" name="Rounded Rectangle 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52403" y="3702349"/>
              <a:ext cx="955437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322396" y="3774540"/>
            <a:ext cx="327325" cy="412150"/>
            <a:chOff x="5268391" y="3716134"/>
            <a:chExt cx="877646" cy="1081510"/>
          </a:xfrm>
        </p:grpSpPr>
        <p:sp>
          <p:nvSpPr>
            <p:cNvPr id="69" name="Rounded Rectangle 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311021" y="3774540"/>
            <a:ext cx="319318" cy="369332"/>
            <a:chOff x="5252406" y="3702349"/>
            <a:chExt cx="856177" cy="969150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52406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324486" y="4180593"/>
            <a:ext cx="327325" cy="412150"/>
            <a:chOff x="5268391" y="3716134"/>
            <a:chExt cx="877646" cy="1081510"/>
          </a:xfrm>
        </p:grpSpPr>
        <p:sp>
          <p:nvSpPr>
            <p:cNvPr id="75" name="Rounded Rectangle 7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313111" y="4180593"/>
            <a:ext cx="319318" cy="369332"/>
            <a:chOff x="5252405" y="3702349"/>
            <a:chExt cx="856177" cy="969150"/>
          </a:xfrm>
        </p:grpSpPr>
        <p:sp>
          <p:nvSpPr>
            <p:cNvPr id="78" name="Rounded Rectangle 7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52405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8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82" name="Rectangle 81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2467" y="197129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17175" t="13636" r="53733" b="74543"/>
          <a:stretch>
            <a:fillRect/>
          </a:stretch>
        </p:blipFill>
        <p:spPr bwMode="auto">
          <a:xfrm>
            <a:off x="181351" y="2581903"/>
            <a:ext cx="3417777" cy="1874123"/>
          </a:xfrm>
          <a:prstGeom prst="rect">
            <a:avLst/>
          </a:prstGeom>
          <a:noFill/>
        </p:spPr>
      </p:pic>
      <p:pic>
        <p:nvPicPr>
          <p:cNvPr id="74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45882" t="13636" r="44900" b="74543"/>
          <a:stretch>
            <a:fillRect/>
          </a:stretch>
        </p:blipFill>
        <p:spPr bwMode="auto">
          <a:xfrm>
            <a:off x="3553880" y="2581903"/>
            <a:ext cx="1082764" cy="1874123"/>
          </a:xfrm>
          <a:prstGeom prst="rect">
            <a:avLst/>
          </a:prstGeom>
          <a:noFill/>
        </p:spPr>
      </p:pic>
      <p:pic>
        <p:nvPicPr>
          <p:cNvPr id="77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54715" t="13636" r="27235" b="74543"/>
          <a:stretch>
            <a:fillRect/>
          </a:stretch>
        </p:blipFill>
        <p:spPr bwMode="auto">
          <a:xfrm>
            <a:off x="4591302" y="2581903"/>
            <a:ext cx="2120582" cy="1874123"/>
          </a:xfrm>
          <a:prstGeom prst="rect">
            <a:avLst/>
          </a:prstGeom>
          <a:noFill/>
        </p:spPr>
      </p:pic>
      <p:pic>
        <p:nvPicPr>
          <p:cNvPr id="80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72381" t="13636" r="18402" b="74543"/>
          <a:stretch>
            <a:fillRect/>
          </a:stretch>
        </p:blipFill>
        <p:spPr bwMode="auto">
          <a:xfrm>
            <a:off x="6666865" y="2581903"/>
            <a:ext cx="1082758" cy="1874123"/>
          </a:xfrm>
          <a:prstGeom prst="rect">
            <a:avLst/>
          </a:prstGeom>
          <a:noFill/>
        </p:spPr>
      </p:pic>
      <p:pic>
        <p:nvPicPr>
          <p:cNvPr id="81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81213" t="13636" r="8588" b="74543"/>
          <a:stretch>
            <a:fillRect/>
          </a:stretch>
        </p:blipFill>
        <p:spPr bwMode="auto">
          <a:xfrm>
            <a:off x="7704475" y="2581903"/>
            <a:ext cx="1198179" cy="1874123"/>
          </a:xfrm>
          <a:prstGeom prst="rect">
            <a:avLst/>
          </a:prstGeom>
          <a:noFill/>
        </p:spPr>
      </p:pic>
      <p:sp>
        <p:nvSpPr>
          <p:cNvPr id="82" name="Rectangle 81"/>
          <p:cNvSpPr/>
          <p:nvPr/>
        </p:nvSpPr>
        <p:spPr>
          <a:xfrm>
            <a:off x="2660939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8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672001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8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16498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7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794319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835118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3.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45391" t="42544" r="35577" b="53635"/>
          <a:stretch>
            <a:fillRect/>
          </a:stretch>
        </p:blipFill>
        <p:spPr bwMode="auto">
          <a:xfrm>
            <a:off x="3653575" y="3568916"/>
            <a:ext cx="2235690" cy="605263"/>
          </a:xfrm>
          <a:prstGeom prst="rect">
            <a:avLst/>
          </a:prstGeom>
          <a:noFill/>
        </p:spPr>
      </p:pic>
      <p:pic>
        <p:nvPicPr>
          <p:cNvPr id="76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45391" t="45999" r="35577" b="49089"/>
          <a:stretch>
            <a:fillRect/>
          </a:stretch>
        </p:blipFill>
        <p:spPr bwMode="auto">
          <a:xfrm>
            <a:off x="3653655" y="4117947"/>
            <a:ext cx="2235626" cy="775861"/>
          </a:xfrm>
          <a:prstGeom prst="rect">
            <a:avLst/>
          </a:prstGeom>
          <a:noFill/>
        </p:spPr>
      </p:pic>
      <p:grpSp>
        <p:nvGrpSpPr>
          <p:cNvPr id="86" name="Group 26"/>
          <p:cNvGrpSpPr/>
          <p:nvPr/>
        </p:nvGrpSpPr>
        <p:grpSpPr>
          <a:xfrm>
            <a:off x="3977473" y="3586285"/>
            <a:ext cx="738187" cy="525440"/>
            <a:chOff x="5229264" y="959298"/>
            <a:chExt cx="738187" cy="525440"/>
          </a:xfrm>
        </p:grpSpPr>
        <p:pic>
          <p:nvPicPr>
            <p:cNvPr id="87" name="Picture 3" descr="F:\AAA-LÀM ẢNH SLIDE\Bai13-LT1-3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88" name="TextBox 87"/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89" name="Group 29"/>
          <p:cNvGrpSpPr/>
          <p:nvPr/>
        </p:nvGrpSpPr>
        <p:grpSpPr>
          <a:xfrm>
            <a:off x="3981600" y="4180551"/>
            <a:ext cx="738187" cy="525440"/>
            <a:chOff x="5229264" y="959298"/>
            <a:chExt cx="738187" cy="525440"/>
          </a:xfrm>
        </p:grpSpPr>
        <p:pic>
          <p:nvPicPr>
            <p:cNvPr id="90" name="Picture 3" descr="F:\AAA-LÀM ẢNH SLIDE\Bai13-LT1-3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0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81" y="186670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20855" t="29999" r="57659" b="57271"/>
          <a:stretch>
            <a:fillRect/>
          </a:stretch>
        </p:blipFill>
        <p:spPr bwMode="auto">
          <a:xfrm>
            <a:off x="771075" y="1582535"/>
            <a:ext cx="2524065" cy="2015778"/>
          </a:xfrm>
          <a:prstGeom prst="rect">
            <a:avLst/>
          </a:prstGeom>
          <a:noFill/>
        </p:spPr>
      </p:pic>
      <p:pic>
        <p:nvPicPr>
          <p:cNvPr id="45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20855" t="42544" r="57659" b="53635"/>
          <a:stretch>
            <a:fillRect/>
          </a:stretch>
        </p:blipFill>
        <p:spPr bwMode="auto">
          <a:xfrm>
            <a:off x="771075" y="3568916"/>
            <a:ext cx="2524083" cy="605263"/>
          </a:xfrm>
          <a:prstGeom prst="rect">
            <a:avLst/>
          </a:prstGeom>
          <a:noFill/>
        </p:spPr>
      </p:pic>
      <p:pic>
        <p:nvPicPr>
          <p:cNvPr id="46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20855" t="45999" r="57659" b="49089"/>
          <a:stretch>
            <a:fillRect/>
          </a:stretch>
        </p:blipFill>
        <p:spPr bwMode="auto">
          <a:xfrm>
            <a:off x="771075" y="4117947"/>
            <a:ext cx="2524082" cy="775861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2097508" y="3028380"/>
            <a:ext cx="738187" cy="523220"/>
            <a:chOff x="2608729" y="623715"/>
            <a:chExt cx="738187" cy="523220"/>
          </a:xfrm>
        </p:grpSpPr>
        <p:pic>
          <p:nvPicPr>
            <p:cNvPr id="49" name="Picture 2" descr="F:\AAA-LÀM ẢNH SLIDE\Bai13-LT1-3b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4272" y="3598137"/>
            <a:ext cx="738187" cy="523220"/>
            <a:chOff x="2608729" y="623715"/>
            <a:chExt cx="738187" cy="523220"/>
          </a:xfrm>
        </p:grpSpPr>
        <p:pic>
          <p:nvPicPr>
            <p:cNvPr id="52" name="Picture 2" descr="F:\AAA-LÀM ẢNH SLIDE\Bai13-LT1-3b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02097" y="4181546"/>
            <a:ext cx="738187" cy="523220"/>
            <a:chOff x="2608729" y="623715"/>
            <a:chExt cx="738187" cy="523220"/>
          </a:xfrm>
        </p:grpSpPr>
        <p:pic>
          <p:nvPicPr>
            <p:cNvPr id="55" name="Picture 2" descr="F:\AAA-LÀM ẢNH SLIDE\Bai13-LT1-3b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9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pic>
        <p:nvPicPr>
          <p:cNvPr id="68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44164" t="29999" r="34350" b="57271"/>
          <a:stretch>
            <a:fillRect/>
          </a:stretch>
        </p:blipFill>
        <p:spPr bwMode="auto">
          <a:xfrm>
            <a:off x="3509454" y="1582535"/>
            <a:ext cx="2523921" cy="2015778"/>
          </a:xfrm>
          <a:prstGeom prst="rect">
            <a:avLst/>
          </a:prstGeom>
          <a:noFill/>
        </p:spPr>
      </p:pic>
      <p:grpSp>
        <p:nvGrpSpPr>
          <p:cNvPr id="77" name="Group 76"/>
          <p:cNvGrpSpPr/>
          <p:nvPr/>
        </p:nvGrpSpPr>
        <p:grpSpPr>
          <a:xfrm>
            <a:off x="4842454" y="3029426"/>
            <a:ext cx="738187" cy="525440"/>
            <a:chOff x="5229264" y="959298"/>
            <a:chExt cx="738187" cy="525440"/>
          </a:xfrm>
        </p:grpSpPr>
        <p:pic>
          <p:nvPicPr>
            <p:cNvPr id="78" name="Picture 3" descr="F:\AAA-LÀM ẢNH SLIDE\Bai13-LT1-3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79" name="TextBox 78"/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pic>
        <p:nvPicPr>
          <p:cNvPr id="92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67473" t="29999" r="11041" b="57271"/>
          <a:stretch>
            <a:fillRect/>
          </a:stretch>
        </p:blipFill>
        <p:spPr bwMode="auto">
          <a:xfrm>
            <a:off x="6247665" y="1582535"/>
            <a:ext cx="2523830" cy="2015778"/>
          </a:xfrm>
          <a:prstGeom prst="rect">
            <a:avLst/>
          </a:prstGeom>
          <a:noFill/>
        </p:spPr>
      </p:pic>
      <p:pic>
        <p:nvPicPr>
          <p:cNvPr id="93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67473" t="42544" r="12268" b="53635"/>
          <a:stretch>
            <a:fillRect/>
          </a:stretch>
        </p:blipFill>
        <p:spPr bwMode="auto">
          <a:xfrm>
            <a:off x="6247439" y="3568916"/>
            <a:ext cx="2379296" cy="605263"/>
          </a:xfrm>
          <a:prstGeom prst="rect">
            <a:avLst/>
          </a:prstGeom>
          <a:noFill/>
        </p:spPr>
      </p:pic>
      <p:pic>
        <p:nvPicPr>
          <p:cNvPr id="94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69927" t="45999" r="12268" b="49089"/>
          <a:stretch>
            <a:fillRect/>
          </a:stretch>
        </p:blipFill>
        <p:spPr bwMode="auto">
          <a:xfrm>
            <a:off x="6535925" y="4117947"/>
            <a:ext cx="2091589" cy="775861"/>
          </a:xfrm>
          <a:prstGeom prst="rect">
            <a:avLst/>
          </a:prstGeom>
          <a:noFill/>
        </p:spPr>
      </p:pic>
      <p:grpSp>
        <p:nvGrpSpPr>
          <p:cNvPr id="95" name="Group 94"/>
          <p:cNvGrpSpPr/>
          <p:nvPr/>
        </p:nvGrpSpPr>
        <p:grpSpPr>
          <a:xfrm>
            <a:off x="6726891" y="3003405"/>
            <a:ext cx="738187" cy="523220"/>
            <a:chOff x="7314542" y="547747"/>
            <a:chExt cx="738187" cy="523220"/>
          </a:xfrm>
        </p:grpSpPr>
        <p:pic>
          <p:nvPicPr>
            <p:cNvPr id="96" name="Picture 4" descr="F:\AAA-LÀM ẢNH SLIDE\Bai13-LT1-3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7487107" y="54774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581939" y="3589949"/>
            <a:ext cx="738187" cy="523220"/>
            <a:chOff x="7314542" y="547747"/>
            <a:chExt cx="738187" cy="523220"/>
          </a:xfrm>
        </p:grpSpPr>
        <p:pic>
          <p:nvPicPr>
            <p:cNvPr id="99" name="Picture 4" descr="F:\AAA-LÀM ẢNH SLIDE\Bai13-LT1-3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7487107" y="54774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2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729564" y="4181717"/>
            <a:ext cx="738187" cy="523220"/>
            <a:chOff x="7314542" y="547747"/>
            <a:chExt cx="738187" cy="523220"/>
          </a:xfrm>
        </p:grpSpPr>
        <p:pic>
          <p:nvPicPr>
            <p:cNvPr id="102" name="Picture 4" descr="F:\AAA-LÀM ẢNH SLIDE\Bai13-LT1-3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103" name="TextBox 102"/>
            <p:cNvSpPr txBox="1"/>
            <p:nvPr/>
          </p:nvSpPr>
          <p:spPr>
            <a:xfrm>
              <a:off x="7487107" y="54774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3.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AA-PDF-SGK\PNG\Bai13-LT1-4.png"/>
          <p:cNvPicPr>
            <a:picLocks noChangeAspect="1" noChangeArrowheads="1"/>
          </p:cNvPicPr>
          <p:nvPr/>
        </p:nvPicPr>
        <p:blipFill>
          <a:blip r:embed="rId3"/>
          <a:srcRect l="17175" t="57271" r="8588" b="29090"/>
          <a:stretch>
            <a:fillRect/>
          </a:stretch>
        </p:blipFill>
        <p:spPr bwMode="auto">
          <a:xfrm>
            <a:off x="255521" y="2180414"/>
            <a:ext cx="8635763" cy="214132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146990" y="3193519"/>
            <a:ext cx="559592" cy="603507"/>
            <a:chOff x="5268391" y="3767436"/>
            <a:chExt cx="806199" cy="850919"/>
          </a:xfrm>
        </p:grpSpPr>
        <p:sp>
          <p:nvSpPr>
            <p:cNvPr id="19" name="Rounded Rectangle 1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46990" y="3207859"/>
            <a:ext cx="559592" cy="591550"/>
            <a:chOff x="5268391" y="3784295"/>
            <a:chExt cx="806199" cy="834060"/>
          </a:xfrm>
        </p:grpSpPr>
        <p:sp>
          <p:nvSpPr>
            <p:cNvPr id="22" name="Rounded Rectangle 2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66309" y="3784295"/>
              <a:ext cx="607842" cy="824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9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4608" y="2408895"/>
            <a:ext cx="47025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98745" y="3189802"/>
            <a:ext cx="559592" cy="603507"/>
            <a:chOff x="5268391" y="3767436"/>
            <a:chExt cx="806199" cy="850919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98745" y="3204142"/>
            <a:ext cx="559592" cy="591550"/>
            <a:chOff x="5268391" y="3784295"/>
            <a:chExt cx="806199" cy="834060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66309" y="3784295"/>
              <a:ext cx="607842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43819" y="3187421"/>
            <a:ext cx="559592" cy="603507"/>
            <a:chOff x="5268391" y="3767436"/>
            <a:chExt cx="806199" cy="850919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11426" y="3221522"/>
            <a:ext cx="630301" cy="571790"/>
            <a:chOff x="5221719" y="3812156"/>
            <a:chExt cx="908068" cy="806199"/>
          </a:xfrm>
        </p:grpSpPr>
        <p:sp>
          <p:nvSpPr>
            <p:cNvPr id="35" name="Rounded Rectangle 3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21719" y="3815739"/>
              <a:ext cx="908068" cy="78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3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AAA-PDF-SGK\PNG\Bai13-LT1-4.png"/>
          <p:cNvPicPr>
            <a:picLocks noChangeAspect="1" noChangeArrowheads="1"/>
          </p:cNvPicPr>
          <p:nvPr/>
        </p:nvPicPr>
        <p:blipFill>
          <a:blip r:embed="rId3"/>
          <a:srcRect l="17175" t="71816" r="8588" b="8182"/>
          <a:stretch>
            <a:fillRect/>
          </a:stretch>
        </p:blipFill>
        <p:spPr bwMode="auto">
          <a:xfrm>
            <a:off x="699303" y="1911434"/>
            <a:ext cx="7784217" cy="2830547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268214" y="2302512"/>
            <a:ext cx="483394" cy="543622"/>
            <a:chOff x="5268391" y="3711639"/>
            <a:chExt cx="806199" cy="906716"/>
          </a:xfrm>
        </p:grpSpPr>
        <p:sp>
          <p:nvSpPr>
            <p:cNvPr id="10" name="Rounded Rectangle 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57063" y="2331576"/>
            <a:ext cx="483394" cy="523220"/>
            <a:chOff x="5268391" y="3753970"/>
            <a:chExt cx="806199" cy="872683"/>
          </a:xfrm>
        </p:grpSpPr>
        <p:sp>
          <p:nvSpPr>
            <p:cNvPr id="13" name="Rounded Rectangle 1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5261" y="3753970"/>
              <a:ext cx="655534" cy="8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1122" y="208672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03764" y="3358160"/>
            <a:ext cx="483394" cy="543622"/>
            <a:chOff x="5268391" y="3711639"/>
            <a:chExt cx="806199" cy="906716"/>
          </a:xfrm>
        </p:grpSpPr>
        <p:sp>
          <p:nvSpPr>
            <p:cNvPr id="19" name="Rounded Rectangle 1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92613" y="3387224"/>
            <a:ext cx="488388" cy="523220"/>
            <a:chOff x="5268391" y="3753968"/>
            <a:chExt cx="806199" cy="872683"/>
          </a:xfrm>
        </p:grpSpPr>
        <p:sp>
          <p:nvSpPr>
            <p:cNvPr id="22" name="Rounded Rectangle 2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54881" y="3753968"/>
              <a:ext cx="648831" cy="8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8521" y="2828344"/>
            <a:ext cx="483394" cy="543622"/>
            <a:chOff x="5268391" y="3711639"/>
            <a:chExt cx="806199" cy="906716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07370" y="2857408"/>
            <a:ext cx="483394" cy="523220"/>
            <a:chOff x="5268391" y="3753970"/>
            <a:chExt cx="806199" cy="872683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5261" y="3753970"/>
              <a:ext cx="655534" cy="8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hlinkClick r:id="rId3" action="ppaction://hlinksldjump"/>
          </p:cNvPr>
          <p:cNvSpPr/>
          <p:nvPr/>
        </p:nvSpPr>
        <p:spPr>
          <a:xfrm>
            <a:off x="3273604" y="2696419"/>
            <a:ext cx="2546131" cy="1782734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hlinkClick r:id="rId4" action="ppaction://hlinksldjump"/>
          </p:cNvPr>
          <p:cNvSpPr/>
          <p:nvPr/>
        </p:nvSpPr>
        <p:spPr>
          <a:xfrm>
            <a:off x="6291124" y="2696419"/>
            <a:ext cx="2546131" cy="1782734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5" action="ppaction://hlinksldjump"/>
          </p:cNvPr>
          <p:cNvSpPr/>
          <p:nvPr/>
        </p:nvSpPr>
        <p:spPr>
          <a:xfrm>
            <a:off x="256084" y="2696419"/>
            <a:ext cx="2546131" cy="1782734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5521" y="213340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F:\AAA-PDF-SGK\PNG\Bai13-LT1-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/>
          <a:srcRect l="22382" t="34475" r="62522" b="56573"/>
          <a:stretch/>
        </p:blipFill>
        <p:spPr bwMode="auto">
          <a:xfrm>
            <a:off x="614750" y="2892660"/>
            <a:ext cx="1828800" cy="1463040"/>
          </a:xfrm>
          <a:prstGeom prst="rect">
            <a:avLst/>
          </a:prstGeom>
          <a:noFill/>
        </p:spPr>
      </p:pic>
      <p:pic>
        <p:nvPicPr>
          <p:cNvPr id="46" name="Picture 3" descr="F:\AAA-PDF-SGK\PNG\Bai13-LT1-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/>
          <a:srcRect l="46521" t="34476" r="36873" b="56571"/>
          <a:stretch/>
        </p:blipFill>
        <p:spPr bwMode="auto">
          <a:xfrm>
            <a:off x="3540830" y="2892660"/>
            <a:ext cx="2011680" cy="1463040"/>
          </a:xfrm>
          <a:prstGeom prst="rect">
            <a:avLst/>
          </a:prstGeom>
          <a:noFill/>
        </p:spPr>
      </p:pic>
      <p:pic>
        <p:nvPicPr>
          <p:cNvPr id="47" name="Picture 3" descr="F:\AAA-PDF-SGK\PNG\Bai13-LT1-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/>
          <a:srcRect l="71455" t="34476" r="10429" b="56572"/>
          <a:stretch/>
        </p:blipFill>
        <p:spPr bwMode="auto">
          <a:xfrm>
            <a:off x="6466910" y="2892660"/>
            <a:ext cx="219456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2871" y="1515497"/>
            <a:ext cx="4281433" cy="2997747"/>
            <a:chOff x="2444789" y="1397426"/>
            <a:chExt cx="4281433" cy="2997747"/>
          </a:xfrm>
        </p:grpSpPr>
        <p:sp>
          <p:nvSpPr>
            <p:cNvPr id="45" name="Rounded Rectangle 44"/>
            <p:cNvSpPr/>
            <p:nvPr/>
          </p:nvSpPr>
          <p:spPr>
            <a:xfrm>
              <a:off x="2444789" y="1397426"/>
              <a:ext cx="4281433" cy="2997747"/>
            </a:xfrm>
            <a:prstGeom prst="roundRect">
              <a:avLst/>
            </a:prstGeom>
            <a:solidFill>
              <a:srgbClr val="FED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3" descr="F:\AAA-PDF-SGK\PNG\Bai13-LT1-1.png"/>
            <p:cNvPicPr>
              <a:picLocks noChangeAspect="1" noChangeArrowheads="1"/>
            </p:cNvPicPr>
            <p:nvPr/>
          </p:nvPicPr>
          <p:blipFill rotWithShape="1">
            <a:blip r:embed="rId3"/>
            <a:srcRect l="22382" t="34475" r="62522" b="56573"/>
            <a:stretch/>
          </p:blipFill>
          <p:spPr bwMode="auto">
            <a:xfrm>
              <a:off x="3047819" y="1666215"/>
              <a:ext cx="3075209" cy="2460167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/>
        </p:nvGrpSpPr>
        <p:grpSpPr>
          <a:xfrm>
            <a:off x="5230733" y="2491380"/>
            <a:ext cx="774860" cy="791747"/>
            <a:chOff x="5268391" y="3812156"/>
            <a:chExt cx="806199" cy="806199"/>
          </a:xfrm>
        </p:grpSpPr>
        <p:sp>
          <p:nvSpPr>
            <p:cNvPr id="49" name="Rounded Rectangle 4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733" y="3394729"/>
            <a:ext cx="774860" cy="791747"/>
            <a:chOff x="5268391" y="3812156"/>
            <a:chExt cx="806199" cy="806199"/>
          </a:xfrm>
        </p:grpSpPr>
        <p:sp>
          <p:nvSpPr>
            <p:cNvPr id="55" name="Rounded Rectangle 5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0733" y="2478363"/>
            <a:ext cx="774860" cy="805447"/>
            <a:chOff x="5268391" y="3812156"/>
            <a:chExt cx="806199" cy="820145"/>
          </a:xfrm>
        </p:grpSpPr>
        <p:sp>
          <p:nvSpPr>
            <p:cNvPr id="52" name="Rounded Rectangle 5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30733" y="3381700"/>
            <a:ext cx="774860" cy="791748"/>
            <a:chOff x="5268391" y="3812156"/>
            <a:chExt cx="806199" cy="806199"/>
          </a:xfrm>
        </p:grpSpPr>
        <p:sp>
          <p:nvSpPr>
            <p:cNvPr id="61" name="Rounded Rectangle 6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6741" y="3832817"/>
              <a:ext cx="532374" cy="78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65" name="Action Button: Home 64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4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2432707" y="1515495"/>
            <a:ext cx="4281597" cy="2997862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46521" t="34476" r="36873" b="56571"/>
          <a:stretch/>
        </p:blipFill>
        <p:spPr bwMode="auto">
          <a:xfrm>
            <a:off x="2882075" y="1784295"/>
            <a:ext cx="3382859" cy="2460261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5327329" y="2491380"/>
            <a:ext cx="774860" cy="791747"/>
            <a:chOff x="5268391" y="3812156"/>
            <a:chExt cx="806199" cy="806199"/>
          </a:xfrm>
        </p:grpSpPr>
        <p:sp>
          <p:nvSpPr>
            <p:cNvPr id="49" name="Rounded Rectangle 4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27329" y="3394729"/>
            <a:ext cx="774860" cy="791747"/>
            <a:chOff x="5268391" y="3812156"/>
            <a:chExt cx="806199" cy="806199"/>
          </a:xfrm>
        </p:grpSpPr>
        <p:sp>
          <p:nvSpPr>
            <p:cNvPr id="52" name="Rounded Rectangle 5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27329" y="2478363"/>
            <a:ext cx="774860" cy="805447"/>
            <a:chOff x="5268391" y="3812156"/>
            <a:chExt cx="806199" cy="820145"/>
          </a:xfrm>
        </p:grpSpPr>
        <p:sp>
          <p:nvSpPr>
            <p:cNvPr id="55" name="Rounded Rectangle 5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27329" y="3381700"/>
            <a:ext cx="774860" cy="791748"/>
            <a:chOff x="5268391" y="3812156"/>
            <a:chExt cx="806199" cy="806199"/>
          </a:xfrm>
        </p:grpSpPr>
        <p:sp>
          <p:nvSpPr>
            <p:cNvPr id="61" name="Rounded Rectangle 6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sp>
        <p:nvSpPr>
          <p:cNvPr id="70" name="Action Button: Home 69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346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2432707" y="1515495"/>
            <a:ext cx="4281597" cy="2997862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71455" t="34476" r="10429" b="56572"/>
          <a:stretch/>
        </p:blipFill>
        <p:spPr bwMode="auto">
          <a:xfrm>
            <a:off x="2728309" y="1784295"/>
            <a:ext cx="3690392" cy="2460261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5494653" y="2475561"/>
            <a:ext cx="774860" cy="791747"/>
            <a:chOff x="5268391" y="3812156"/>
            <a:chExt cx="806199" cy="806199"/>
          </a:xfrm>
        </p:grpSpPr>
        <p:sp>
          <p:nvSpPr>
            <p:cNvPr id="49" name="Rounded Rectangle 4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494653" y="3378910"/>
            <a:ext cx="774860" cy="791747"/>
            <a:chOff x="5268391" y="3812156"/>
            <a:chExt cx="806199" cy="806199"/>
          </a:xfrm>
        </p:grpSpPr>
        <p:sp>
          <p:nvSpPr>
            <p:cNvPr id="52" name="Rounded Rectangle 5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94653" y="2462544"/>
            <a:ext cx="774860" cy="805447"/>
            <a:chOff x="5268391" y="3812156"/>
            <a:chExt cx="806199" cy="820145"/>
          </a:xfrm>
        </p:grpSpPr>
        <p:sp>
          <p:nvSpPr>
            <p:cNvPr id="55" name="Rounded Rectangle 5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4653" y="3365881"/>
            <a:ext cx="774860" cy="791748"/>
            <a:chOff x="5268391" y="3812156"/>
            <a:chExt cx="806199" cy="806199"/>
          </a:xfrm>
        </p:grpSpPr>
        <p:sp>
          <p:nvSpPr>
            <p:cNvPr id="61" name="Rounded Rectangle 6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6741" y="3832817"/>
              <a:ext cx="532374" cy="78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67" name="Action Button: Home 66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95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>
            <a:hlinkClick r:id="rId3" action="ppaction://hlinksldjump"/>
          </p:cNvPr>
          <p:cNvSpPr/>
          <p:nvPr/>
        </p:nvSpPr>
        <p:spPr>
          <a:xfrm>
            <a:off x="3278784" y="2644167"/>
            <a:ext cx="2546131" cy="1782734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hlinkClick r:id="rId4" action="ppaction://hlinksldjump"/>
          </p:cNvPr>
          <p:cNvSpPr/>
          <p:nvPr/>
        </p:nvSpPr>
        <p:spPr>
          <a:xfrm>
            <a:off x="6296304" y="2644167"/>
            <a:ext cx="2546131" cy="1782734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hlinkClick r:id="rId5" action="ppaction://hlinksldjump"/>
          </p:cNvPr>
          <p:cNvSpPr/>
          <p:nvPr/>
        </p:nvSpPr>
        <p:spPr>
          <a:xfrm>
            <a:off x="261264" y="2644167"/>
            <a:ext cx="2546131" cy="1782734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 descr="F:\AAA-PDF-SGK\PNG\Bai13-LT1-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/>
          <a:srcRect l="22380" t="45438" r="62524" b="45443"/>
          <a:stretch/>
        </p:blipFill>
        <p:spPr bwMode="auto">
          <a:xfrm>
            <a:off x="619929" y="2790298"/>
            <a:ext cx="1828800" cy="1490472"/>
          </a:xfrm>
          <a:prstGeom prst="rect">
            <a:avLst/>
          </a:prstGeom>
          <a:noFill/>
        </p:spPr>
      </p:pic>
      <p:pic>
        <p:nvPicPr>
          <p:cNvPr id="41" name="Picture 3" descr="F:\AAA-PDF-SGK\PNG\Bai13-LT1-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/>
          <a:srcRect l="46537" t="45438" r="36858" b="45442"/>
          <a:stretch/>
        </p:blipFill>
        <p:spPr bwMode="auto">
          <a:xfrm>
            <a:off x="3546009" y="2790298"/>
            <a:ext cx="2011680" cy="1490472"/>
          </a:xfrm>
          <a:prstGeom prst="rect">
            <a:avLst/>
          </a:prstGeom>
          <a:noFill/>
        </p:spPr>
      </p:pic>
      <p:pic>
        <p:nvPicPr>
          <p:cNvPr id="42" name="Picture 3" descr="F:\AAA-PDF-SGK\PNG\Bai13-LT1-1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/>
          <a:srcRect l="70690" t="45438" r="11949" b="45442"/>
          <a:stretch/>
        </p:blipFill>
        <p:spPr bwMode="auto">
          <a:xfrm>
            <a:off x="6517809" y="2790298"/>
            <a:ext cx="2103120" cy="1490472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5521" y="213340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4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2871" y="1515497"/>
            <a:ext cx="4281433" cy="2997747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22380" t="45438" r="62524" b="45611"/>
          <a:stretch/>
        </p:blipFill>
        <p:spPr bwMode="auto">
          <a:xfrm>
            <a:off x="3035900" y="1784285"/>
            <a:ext cx="3075209" cy="2460167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5250417" y="2601738"/>
            <a:ext cx="774860" cy="791747"/>
            <a:chOff x="5268391" y="3812156"/>
            <a:chExt cx="806199" cy="806199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50417" y="3505087"/>
            <a:ext cx="774860" cy="791747"/>
            <a:chOff x="5268391" y="3812156"/>
            <a:chExt cx="806199" cy="80619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250417" y="2588721"/>
            <a:ext cx="774860" cy="805447"/>
            <a:chOff x="5268391" y="3812156"/>
            <a:chExt cx="806199" cy="820145"/>
          </a:xfrm>
        </p:grpSpPr>
        <p:sp>
          <p:nvSpPr>
            <p:cNvPr id="81" name="Rounded Rectangle 8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250417" y="3492058"/>
            <a:ext cx="774860" cy="791748"/>
            <a:chOff x="5268391" y="3812156"/>
            <a:chExt cx="806199" cy="806199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6741" y="3832817"/>
              <a:ext cx="532374" cy="78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92" name="Action Button: Home 91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1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2871" y="1515497"/>
            <a:ext cx="4281433" cy="2997747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46537" t="45438" r="36858" b="45610"/>
          <a:stretch/>
        </p:blipFill>
        <p:spPr bwMode="auto">
          <a:xfrm>
            <a:off x="2882139" y="1784284"/>
            <a:ext cx="3382730" cy="2460167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5345013" y="2601738"/>
            <a:ext cx="774860" cy="791747"/>
            <a:chOff x="5268391" y="3812156"/>
            <a:chExt cx="806199" cy="806199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345013" y="3505087"/>
            <a:ext cx="774860" cy="791747"/>
            <a:chOff x="5268391" y="3812156"/>
            <a:chExt cx="806199" cy="80619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345013" y="2588721"/>
            <a:ext cx="774860" cy="805447"/>
            <a:chOff x="5268391" y="3812156"/>
            <a:chExt cx="806199" cy="820145"/>
          </a:xfrm>
        </p:grpSpPr>
        <p:sp>
          <p:nvSpPr>
            <p:cNvPr id="81" name="Rounded Rectangle 8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345013" y="3492058"/>
            <a:ext cx="774860" cy="791748"/>
            <a:chOff x="5268391" y="3812156"/>
            <a:chExt cx="806199" cy="806199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93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2871" y="1515497"/>
            <a:ext cx="4281433" cy="2997747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70690" t="45438" r="11949" b="45610"/>
          <a:stretch/>
        </p:blipFill>
        <p:spPr bwMode="auto">
          <a:xfrm>
            <a:off x="2805342" y="1784284"/>
            <a:ext cx="3536490" cy="2460167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5408072" y="2602727"/>
            <a:ext cx="774860" cy="791747"/>
            <a:chOff x="5268391" y="3812156"/>
            <a:chExt cx="806199" cy="806199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08072" y="3506076"/>
            <a:ext cx="774860" cy="791747"/>
            <a:chOff x="5268391" y="3812156"/>
            <a:chExt cx="806199" cy="80619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08072" y="2589710"/>
            <a:ext cx="774860" cy="805447"/>
            <a:chOff x="5268391" y="3812156"/>
            <a:chExt cx="806199" cy="820145"/>
          </a:xfrm>
        </p:grpSpPr>
        <p:sp>
          <p:nvSpPr>
            <p:cNvPr id="81" name="Rounded Rectangle 8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08072" y="3493047"/>
            <a:ext cx="774860" cy="791748"/>
            <a:chOff x="5268391" y="3812156"/>
            <a:chExt cx="806199" cy="806199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0</a:t>
              </a:r>
            </a:p>
          </p:txBody>
        </p:sp>
      </p:grp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11095</TotalTime>
  <Words>138</Words>
  <PresentationFormat>Custom</PresentationFormat>
  <Paragraphs>87</Paragraphs>
  <Slides>14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Lato Heavy</vt:lpstr>
      <vt:lpstr>Calibri Light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2020-11-24T11:08:27Z</dcterms:modified>
</cp:coreProperties>
</file>