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notesMasterIdLst>
    <p:notesMasterId r:id="rId22"/>
  </p:notesMasterIdLst>
  <p:sldIdLst>
    <p:sldId id="264" r:id="rId2"/>
    <p:sldId id="256" r:id="rId3"/>
    <p:sldId id="257" r:id="rId4"/>
    <p:sldId id="265" r:id="rId5"/>
    <p:sldId id="258" r:id="rId6"/>
    <p:sldId id="272" r:id="rId7"/>
    <p:sldId id="273" r:id="rId8"/>
    <p:sldId id="275" r:id="rId9"/>
    <p:sldId id="274" r:id="rId10"/>
    <p:sldId id="277" r:id="rId11"/>
    <p:sldId id="276" r:id="rId12"/>
    <p:sldId id="278" r:id="rId13"/>
    <p:sldId id="280" r:id="rId14"/>
    <p:sldId id="279" r:id="rId15"/>
    <p:sldId id="281" r:id="rId16"/>
    <p:sldId id="282" r:id="rId17"/>
    <p:sldId id="283" r:id="rId18"/>
    <p:sldId id="284" r:id="rId19"/>
    <p:sldId id="285" r:id="rId20"/>
    <p:sldId id="271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881A1-D850-4863-B78B-120411C9302C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7015C-CA73-4E24-9547-3D33A5BBF0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250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477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11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417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0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4889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036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005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72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403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396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604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010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75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58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573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59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07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42" y="3536324"/>
            <a:ext cx="2819400" cy="28194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325969" y="224118"/>
            <a:ext cx="5334000" cy="3657600"/>
          </a:xfrm>
          <a:prstGeom prst="cloudCallout">
            <a:avLst>
              <a:gd name="adj1" fmla="val 46843"/>
              <a:gd name="adj2" fmla="val 5474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Chào các bạn học sinh lớp </a:t>
            </a:r>
            <a:r>
              <a:rPr lang="en-US" sz="4000" b="1" dirty="0" err="1" smtClean="0"/>
              <a:t>2A</a:t>
            </a:r>
            <a:r>
              <a:rPr lang="en-US" sz="4000" b="1" dirty="0" smtClean="0"/>
              <a:t>!!!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687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655" y="293623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Nếu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cung cấp các nhu cầu kể trên thì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vật, động vật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13656" y="7384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Thực vật, động vật cần môi trường cung cấp những gì để sống?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1" y="120265"/>
            <a:ext cx="3356281" cy="3190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38" y="206099"/>
            <a:ext cx="3244557" cy="3118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47" y="383490"/>
            <a:ext cx="3409073" cy="294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87" y="3496442"/>
            <a:ext cx="3376065" cy="3043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38" y="3553428"/>
            <a:ext cx="3424258" cy="3006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83" y="3553428"/>
            <a:ext cx="3276701" cy="301987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7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ảnh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hưởng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việc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nhiễm môi trường, biến đổi khí hậu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 của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vật, động vật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ận cảnh cháy rừng ở úc.close-up of forest fires in Australi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6175" y="2133600"/>
            <a:ext cx="6721475" cy="3778250"/>
          </a:xfrm>
        </p:spPr>
      </p:pic>
    </p:spTree>
    <p:extLst>
      <p:ext uri="{BB962C8B-B14F-4D97-AF65-F5344CB8AC3E}">
        <p14:creationId xmlns:p14="http://schemas.microsoft.com/office/powerpoint/2010/main" val="15707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447109"/>
            <a:ext cx="9202835" cy="12808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Vì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phải bảo vệ môi trường sống của TV và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9212" y="1532709"/>
            <a:ext cx="920283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Sau khi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video,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có cảm xúc hay suy nghĩ gì?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56" y="1905000"/>
            <a:ext cx="10096944" cy="20048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96" y="1905000"/>
            <a:ext cx="10096944" cy="20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8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13360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 “Nếu, thì”</a:t>
            </a:r>
            <a:endParaRPr lang="vi-VN" sz="4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673" y="117275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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câu hỏi “Nếu…thì…” theo cấu trúc: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một sự kiện/việc làm/hoạt động nào đó tác động đến môi trường. (có thể tốt hoặc xấu)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hậu quả/kết quả của việc làm trên đối với môi trường, TV,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“Chuyền bóng”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9578" y="1264555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uật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cầm bóng nói to “Nếu…” và tung bóng cho bạn tiếp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HS 2 bắt bóng phải nói “thì…” và tiếp tục truyền cho bạn kế tiếp.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không bắt được bóng hoặc trả lời chậm (quá 3 giây) thì sẽ thua. Các bạn thua phải múa một điệu múa vui theo giai điệu bất kì.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11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1917333"/>
            <a:ext cx="8911687" cy="1280890"/>
          </a:xfrm>
        </p:spPr>
        <p:txBody>
          <a:bodyPr>
            <a:normAutofit fontScale="90000"/>
          </a:bodyPr>
          <a:lstStyle/>
          <a:p>
            <a:pPr algn="just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sống vô cùng quan trong với các loài sinh vật sống trong nó. Nếu môi trường sống tốt, sẽ tạo điều kiện cho TV-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sống, phát triển tốt, khỏe mạnh.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4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96" y="1905000"/>
            <a:ext cx="10096944" cy="20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2342" y="1493398"/>
            <a:ext cx="8825658" cy="120993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2342" y="3179664"/>
            <a:ext cx="8825658" cy="86142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2800" b="1" dirty="0"/>
              <a:t>“Hãy làm theo điều tôi nói, đừng làm theo những điều tôi làm”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4504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148" y="890600"/>
            <a:ext cx="9404723" cy="1400530"/>
          </a:xfr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cả lớp!</a:t>
            </a:r>
            <a:endParaRPr lang="vi-VN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88" y="2593975"/>
            <a:ext cx="3524250" cy="2857500"/>
          </a:xfrm>
        </p:spPr>
      </p:pic>
    </p:spTree>
    <p:extLst>
      <p:ext uri="{BB962C8B-B14F-4D97-AF65-F5344CB8AC3E}">
        <p14:creationId xmlns:p14="http://schemas.microsoft.com/office/powerpoint/2010/main" val="17883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971" y="3519454"/>
            <a:ext cx="10094858" cy="130386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chơi phải tạo dáng hình trái tim hoặc chữ X để bày tỏ đồng tình/không đồng tình với việc làm đó.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7802" y="11345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quản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nêu việc làm của con người với TV,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145" y="736053"/>
            <a:ext cx="9404723" cy="1400530"/>
          </a:xfrm>
        </p:spPr>
        <p:txBody>
          <a:bodyPr>
            <a:prstTxWarp prst="textTriangle">
              <a:avLst/>
            </a:prstTxWarp>
          </a:bodyPr>
          <a:lstStyle/>
          <a:p>
            <a:pPr algn="ctr"/>
            <a: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các bạn!</a:t>
            </a:r>
            <a:endParaRPr lang="vi-VN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13" y="2593975"/>
            <a:ext cx="3048000" cy="2857500"/>
          </a:xfrm>
        </p:spPr>
      </p:pic>
    </p:spTree>
    <p:extLst>
      <p:ext uri="{BB962C8B-B14F-4D97-AF65-F5344CB8AC3E}">
        <p14:creationId xmlns:p14="http://schemas.microsoft.com/office/powerpoint/2010/main" val="23918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753" y="2474701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BẢO VỆ MÔI TRƯỜNG SỐNG CỦA THỰC VẬT VÀ ĐỘNG VẬT (Tiết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4752" y="124906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 tháng 8 năm 2021</a:t>
            </a:r>
            <a:endParaRPr lang="vi-V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82" y="2068746"/>
            <a:ext cx="4777695" cy="454191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59535"/>
            <a:ext cx="9404723" cy="10728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Quan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tranh, con thấy 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03079" y="995870"/>
            <a:ext cx="9404723" cy="10728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Con suy nghĩ, nhận xét gì về môi trường sống của các chú chuột túi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8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Con dự đoán điều gì sẽ xảy ra với những chú chuột túi nếu sống trong khu rừng đó? Vì sao?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99" y="1905000"/>
            <a:ext cx="4777695" cy="45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0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075" y="21556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đáp theo cặp đôi thảo luận 5 tranh còn lại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5" y="750555"/>
            <a:ext cx="3439005" cy="3305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40" y="969660"/>
            <a:ext cx="3610479" cy="3115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677" y="941081"/>
            <a:ext cx="3486637" cy="3143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568" y="4056191"/>
            <a:ext cx="3667637" cy="3219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68" y="4027612"/>
            <a:ext cx="3524742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616" y="196958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khu rừng bị cháy rất nguy hiểm với các loài động vật sinh sống ở đó. Chúng bị mất nơi ở, bị ngạt thở vì khói, nếu không kịp chạy thoát, chúng có thể bị chết cháy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17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143</TotalTime>
  <Words>435</Words>
  <PresentationFormat>Widescreen</PresentationFormat>
  <Paragraphs>27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Century Gothic</vt:lpstr>
      <vt:lpstr>Tahoma</vt:lpstr>
      <vt:lpstr>Times New Roman</vt:lpstr>
      <vt:lpstr>Wingdings</vt:lpstr>
      <vt:lpstr>Wingdings 3</vt:lpstr>
      <vt:lpstr>Wisp</vt:lpstr>
      <vt:lpstr>PowerPoint Presentation</vt:lpstr>
      <vt:lpstr>Khởi động </vt:lpstr>
      <vt:lpstr>Người chơi phải tạo dáng hình trái tim hoặc chữ X để bày tỏ đồng tình/không đồng tình với việc làm đó.</vt:lpstr>
      <vt:lpstr>Xin cảm ơn các bạn!</vt:lpstr>
      <vt:lpstr>BÀI 12: BẢO VỆ MÔI TRƯỜNG SỐNG CỦA THỰC VẬT VÀ ĐỘNG VẬT (Tiết 2) </vt:lpstr>
      <vt:lpstr>PowerPoint Presentation</vt:lpstr>
      <vt:lpstr>+ Con dự đoán điều gì sẽ xảy ra với những chú chuột túi nếu sống trong khu rừng đó? Vì sao? </vt:lpstr>
      <vt:lpstr>Hỏi – đáp theo cặp đôi thảo luận 5 tranh còn lại</vt:lpstr>
      <vt:lpstr>Những khu rừng bị cháy rất nguy hiểm với các loài động vật sinh sống ở đó. Chúng bị mất nơi ở, bị ngạt thở vì khói, nếu không kịp chạy thoát, chúng có thể bị chết cháy. </vt:lpstr>
      <vt:lpstr>+ Nếu không được cung cấp các nhu cầu kể trên thì thực vật, động vật sẽ thế nào? </vt:lpstr>
      <vt:lpstr>PowerPoint Presentation</vt:lpstr>
      <vt:lpstr>Sự ảnh hưởng của việc ô nhiễm môi trường, biến đổi khí hậu đến môi trường sống của thực vật, động vật </vt:lpstr>
      <vt:lpstr>+ Vì sao phải bảo vệ môi trường sống của TV và ĐV?</vt:lpstr>
      <vt:lpstr>PowerPoint Presentation</vt:lpstr>
      <vt:lpstr>Trò chơi “Nếu, thì”</vt:lpstr>
      <vt:lpstr> Đặt các câu hỏi “Nếu…thì…” theo cấu trúc:  Nếu + một sự kiện/việc làm/hoạt động nào đó tác động đến môi trường. (có thể tốt hoặc xấu)  Thì + hậu quả/kết quả của việc làm trên đối với môi trường, TV, ĐV. </vt:lpstr>
      <vt:lpstr>Trò chơi “Chuyền bóng”</vt:lpstr>
      <vt:lpstr>MT sống vô cùng quan trong với các loài sinh vật sống trong nó. Nếu môi trường sống tốt, sẽ tạo điều kiện cho TV-ĐV sinh sống, phát triển tốt, khỏe mạnh. </vt:lpstr>
      <vt:lpstr>PowerPoint Presentation</vt:lpstr>
      <vt:lpstr>Xin cảm ơn cả lớp!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2021-08-02T10:22:25Z</dcterms:created>
  <dcterms:modified xsi:type="dcterms:W3CDTF">2021-08-03T04:27:34Z</dcterms:modified>
</cp:coreProperties>
</file>