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01" r:id="rId2"/>
    <p:sldId id="257" r:id="rId3"/>
    <p:sldId id="284" r:id="rId4"/>
    <p:sldId id="285" r:id="rId5"/>
    <p:sldId id="270" r:id="rId6"/>
    <p:sldId id="317" r:id="rId7"/>
    <p:sldId id="334" r:id="rId8"/>
    <p:sldId id="318" r:id="rId9"/>
    <p:sldId id="319" r:id="rId10"/>
    <p:sldId id="333" r:id="rId11"/>
    <p:sldId id="320" r:id="rId12"/>
    <p:sldId id="322" r:id="rId13"/>
    <p:sldId id="323" r:id="rId14"/>
    <p:sldId id="341" r:id="rId15"/>
    <p:sldId id="325" r:id="rId16"/>
    <p:sldId id="326" r:id="rId17"/>
    <p:sldId id="327" r:id="rId18"/>
    <p:sldId id="328" r:id="rId19"/>
    <p:sldId id="336" r:id="rId20"/>
    <p:sldId id="335" r:id="rId21"/>
    <p:sldId id="337" r:id="rId22"/>
    <p:sldId id="338" r:id="rId23"/>
    <p:sldId id="339" r:id="rId24"/>
    <p:sldId id="340" r:id="rId25"/>
    <p:sldId id="343" r:id="rId26"/>
    <p:sldId id="271" r:id="rId27"/>
    <p:sldId id="329" r:id="rId28"/>
    <p:sldId id="294" r:id="rId29"/>
    <p:sldId id="344" r:id="rId30"/>
    <p:sldId id="332" r:id="rId31"/>
    <p:sldId id="331" r:id="rId32"/>
    <p:sldId id="269" r:id="rId33"/>
    <p:sldId id="295" r:id="rId3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9&amp;idSubject=1&amp;idSeries=117&amp;idTheme=979&amp;IdLevel=1&amp;idThemeServer=6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7: INVENTIONS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57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857" y="446809"/>
            <a:ext cx="39909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50" y="1353347"/>
            <a:ext cx="7962900" cy="3419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2436" y="5138030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+mj-lt"/>
              </a:rPr>
              <a:t>The Apple II computer, 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which was created 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in 1977, 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was designed 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by Steve Wozniak. </a:t>
            </a:r>
          </a:p>
        </p:txBody>
      </p:sp>
      <p:pic>
        <p:nvPicPr>
          <p:cNvPr id="5" name="CD2-TRACK 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598" y="432485"/>
            <a:ext cx="734293" cy="7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80685" y="544963"/>
            <a:ext cx="6883915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Non-defining relative clause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49925" y="2020228"/>
            <a:ext cx="10145437" cy="39926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We use </a:t>
            </a:r>
            <a:r>
              <a:rPr lang="en-US" sz="3600" b="1" dirty="0">
                <a:solidFill>
                  <a:srgbClr val="242021"/>
                </a:solidFill>
              </a:rPr>
              <a:t>non-defining relative clauses </a:t>
            </a:r>
            <a:r>
              <a:rPr lang="en-US" sz="3600" dirty="0">
                <a:solidFill>
                  <a:srgbClr val="242021"/>
                </a:solidFill>
              </a:rPr>
              <a:t>to give extra information about someone or something.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i="1" dirty="0">
                <a:solidFill>
                  <a:srgbClr val="242021"/>
                </a:solidFill>
              </a:rPr>
              <a:t>Alexander Graham Bell, </a:t>
            </a:r>
            <a:r>
              <a:rPr lang="en-US" sz="3600" b="1" i="1" dirty="0">
                <a:solidFill>
                  <a:srgbClr val="242021"/>
                </a:solidFill>
              </a:rPr>
              <a:t>who was </a:t>
            </a:r>
            <a:r>
              <a:rPr lang="en-US" sz="3600" i="1" dirty="0">
                <a:solidFill>
                  <a:srgbClr val="242021"/>
                </a:solidFill>
              </a:rPr>
              <a:t>a Canadian inventor, invented the telephone.</a:t>
            </a:r>
            <a:r>
              <a:rPr lang="en-US" sz="36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048" y="1680387"/>
            <a:ext cx="4183193" cy="6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54041" y="544963"/>
            <a:ext cx="6883915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Non-defining relative clause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8255" y="1964807"/>
            <a:ext cx="10335490" cy="428359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/>
              <a:t>We start the relative clause with a relative pronoun: </a:t>
            </a:r>
            <a:r>
              <a:rPr lang="en-US" sz="3600" b="1" dirty="0">
                <a:solidFill>
                  <a:srgbClr val="FFC000"/>
                </a:solidFill>
              </a:rPr>
              <a:t>who (for people) </a:t>
            </a:r>
            <a:r>
              <a:rPr lang="en-US" sz="3600" dirty="0"/>
              <a:t>or </a:t>
            </a:r>
            <a:r>
              <a:rPr lang="en-US" sz="3600" b="1" dirty="0">
                <a:solidFill>
                  <a:srgbClr val="FFC000"/>
                </a:solidFill>
              </a:rPr>
              <a:t>which (for things)</a:t>
            </a:r>
            <a:r>
              <a:rPr lang="en-US" sz="3600" dirty="0">
                <a:solidFill>
                  <a:srgbClr val="FFC000"/>
                </a:solidFill>
              </a:rPr>
              <a:t>. </a:t>
            </a:r>
            <a:r>
              <a:rPr lang="en-US" sz="3600" dirty="0"/>
              <a:t>We </a:t>
            </a:r>
            <a:r>
              <a:rPr lang="en-US" sz="3600" u="sng" dirty="0"/>
              <a:t>can't use </a:t>
            </a:r>
            <a:r>
              <a:rPr lang="en-US" sz="3600" b="1" dirty="0">
                <a:solidFill>
                  <a:srgbClr val="FFC000"/>
                </a:solidFill>
              </a:rPr>
              <a:t>that</a:t>
            </a:r>
            <a:r>
              <a:rPr lang="en-US" sz="3600" b="1" dirty="0"/>
              <a:t> </a:t>
            </a:r>
            <a:r>
              <a:rPr lang="en-US" sz="3600" dirty="0"/>
              <a:t>with non-defining clauses.</a:t>
            </a:r>
            <a:br>
              <a:rPr lang="en-US" sz="3600" dirty="0"/>
            </a:br>
            <a:r>
              <a:rPr lang="en-US" sz="3600" dirty="0"/>
              <a:t>We use </a:t>
            </a:r>
            <a:r>
              <a:rPr lang="en-US" sz="3600" b="1" dirty="0">
                <a:solidFill>
                  <a:srgbClr val="FFC000"/>
                </a:solidFill>
              </a:rPr>
              <a:t>commas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to separate the non-defining clause from the rest of the sentence.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2" y="1638851"/>
            <a:ext cx="14763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54041" y="544963"/>
            <a:ext cx="6883915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Non-defining relative clause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8252" y="1964807"/>
            <a:ext cx="10335490" cy="428359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err="1"/>
              <a:t>Guglielmo</a:t>
            </a:r>
            <a:r>
              <a:rPr lang="en-US" sz="3600" dirty="0"/>
              <a:t> Marconi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who</a:t>
            </a:r>
            <a:r>
              <a:rPr lang="en-US" sz="3600" dirty="0"/>
              <a:t> was an Italian inventor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en-US" sz="3600" dirty="0"/>
              <a:t> invented the radio in 1896.</a:t>
            </a:r>
            <a:br>
              <a:rPr lang="en-US" sz="3600" dirty="0"/>
            </a:br>
            <a:r>
              <a:rPr lang="en-US" sz="3600" dirty="0"/>
              <a:t>The ice cream maker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which </a:t>
            </a:r>
            <a:r>
              <a:rPr lang="en-US" sz="3600" dirty="0"/>
              <a:t>was invented in 1843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br>
              <a:rPr lang="en-US" sz="3600" dirty="0"/>
            </a:br>
            <a:r>
              <a:rPr lang="en-US" sz="3600" dirty="0"/>
              <a:t>was first made by Nancy Johnson 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66852" y="1468584"/>
            <a:ext cx="2258291" cy="70658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1592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5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323" y="464993"/>
            <a:ext cx="102488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42021"/>
                </a:solidFill>
              </a:rPr>
              <a:t>b. Combine the sentences using non-defining relative clauses.</a:t>
            </a:r>
            <a:r>
              <a:rPr lang="en-US" sz="30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963" y="1356403"/>
            <a:ext cx="10778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1. George Beauchamp was an American inventor. He invented the electric guitar in 1932.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963" y="2549235"/>
            <a:ext cx="1077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George Beauchamp, who was an American inventor, invented the electric guitar in 1932.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962" y="5134830"/>
            <a:ext cx="1077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Philo T. Farnsworth, who was the first television's inventor, invented it in 1927.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4961" y="3851204"/>
            <a:ext cx="10778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2. Philo T. Farnsworth was the first television's inventor. He invented it in 1927.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6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42789"/>
            <a:ext cx="113191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b. Combine the sentences using non-defining relative clauses.</a:t>
            </a:r>
            <a:r>
              <a:rPr lang="en-US" sz="34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963" y="1356403"/>
            <a:ext cx="10778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3. Tom Kilburn developed the first software in 1948. He worked for the University of Manchester. </a:t>
            </a:r>
            <a:endParaRPr lang="en-US" sz="3600" dirty="0">
              <a:solidFill>
                <a:srgbClr val="24202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963" y="2549235"/>
            <a:ext cx="1077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Tom Kilburn, who worked for the University of Manchester, developed the first software in 1948.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962" y="5134830"/>
            <a:ext cx="1077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Edward Jenner, who was a country doctor in England, created the first vaccine in 1796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4961" y="3851204"/>
            <a:ext cx="10778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4. Edward Jenner created the first vaccine in 1796. He was a country doctor in England. </a:t>
            </a:r>
          </a:p>
        </p:txBody>
      </p:sp>
    </p:spTree>
    <p:extLst>
      <p:ext uri="{BB962C8B-B14F-4D97-AF65-F5344CB8AC3E}">
        <p14:creationId xmlns:p14="http://schemas.microsoft.com/office/powerpoint/2010/main" val="13930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635" y="515081"/>
            <a:ext cx="113330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c. Use the information in the table to write sentences with non-defining relative clauses.</a:t>
            </a:r>
            <a:r>
              <a:rPr lang="en-US" sz="3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635" y="18221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1. (who/job/what/when)</a:t>
            </a:r>
            <a:r>
              <a:rPr lang="en-US" sz="3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635" y="39920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2. (what/when/who)</a:t>
            </a:r>
            <a:r>
              <a:rPr lang="en-US" sz="36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5" y="2630104"/>
            <a:ext cx="1077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Hans </a:t>
            </a:r>
            <a:r>
              <a:rPr lang="en-US" sz="3600" dirty="0" err="1">
                <a:solidFill>
                  <a:srgbClr val="FF0000"/>
                </a:solidFill>
              </a:rPr>
              <a:t>Lipperhey</a:t>
            </a:r>
            <a:r>
              <a:rPr lang="en-US" sz="3600" dirty="0">
                <a:solidFill>
                  <a:srgbClr val="FF0000"/>
                </a:solidFill>
              </a:rPr>
              <a:t>, who was a glasses maker, invented the telescope in 1608.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4" y="4806683"/>
            <a:ext cx="1077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mercury thermometer, which was first made in 1714, was invented by Daniel Fahrenheit. </a:t>
            </a:r>
          </a:p>
        </p:txBody>
      </p:sp>
    </p:spTree>
    <p:extLst>
      <p:ext uri="{BB962C8B-B14F-4D97-AF65-F5344CB8AC3E}">
        <p14:creationId xmlns:p14="http://schemas.microsoft.com/office/powerpoint/2010/main" val="27561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635" y="515081"/>
            <a:ext cx="113330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c. Use the information in the table to write sentences with non-defining relative clauses.</a:t>
            </a:r>
            <a:r>
              <a:rPr lang="en-US" sz="3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635" y="18221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/>
              <a:t>3. (what/when/who)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635" y="39920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/>
              <a:t>4. (who/job/what)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5" y="2630104"/>
            <a:ext cx="1077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modern-day dishwasher, which was first made in 1886, was invented by Josephine Cochran.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4" y="4806683"/>
            <a:ext cx="1077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Karl Benz, who was a designer, invented the car.</a:t>
            </a:r>
          </a:p>
        </p:txBody>
      </p:sp>
    </p:spTree>
    <p:extLst>
      <p:ext uri="{BB962C8B-B14F-4D97-AF65-F5344CB8AC3E}">
        <p14:creationId xmlns:p14="http://schemas.microsoft.com/office/powerpoint/2010/main" val="32407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849" y="388341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39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5890" y="388341"/>
            <a:ext cx="92548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a. Combine the sentences using non-defining relative clauses.</a:t>
            </a:r>
            <a:r>
              <a:rPr lang="en-US" sz="3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108" y="1524652"/>
            <a:ext cx="11014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1. The fridge was invented by Jacob Perkins. It was created in 1835.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108" y="2724981"/>
            <a:ext cx="10584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fridge, which was created in 1835, was invented by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Jacob Perkins.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108" y="3958218"/>
            <a:ext cx="10390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2. Peter </a:t>
            </a:r>
            <a:r>
              <a:rPr lang="en-US" sz="3600" dirty="0" err="1">
                <a:solidFill>
                  <a:srgbClr val="242021"/>
                </a:solidFill>
              </a:rPr>
              <a:t>Henlein</a:t>
            </a:r>
            <a:r>
              <a:rPr lang="en-US" sz="3600" dirty="0">
                <a:solidFill>
                  <a:srgbClr val="242021"/>
                </a:solidFill>
              </a:rPr>
              <a:t> invented the watch in 1505. He was a German clockmaker</a:t>
            </a:r>
            <a:r>
              <a:rPr lang="en-US" sz="36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108" y="5147881"/>
            <a:ext cx="10584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Peter </a:t>
            </a:r>
            <a:r>
              <a:rPr lang="en-US" sz="3600" dirty="0" err="1">
                <a:solidFill>
                  <a:srgbClr val="FF0000"/>
                </a:solidFill>
              </a:rPr>
              <a:t>Henlein</a:t>
            </a:r>
            <a:r>
              <a:rPr lang="en-US" sz="3600" dirty="0">
                <a:solidFill>
                  <a:srgbClr val="FF0000"/>
                </a:solidFill>
              </a:rPr>
              <a:t>, who was a German clockmaker, invented the watch in 1505. </a:t>
            </a:r>
          </a:p>
        </p:txBody>
      </p:sp>
    </p:spTree>
    <p:extLst>
      <p:ext uri="{BB962C8B-B14F-4D97-AF65-F5344CB8AC3E}">
        <p14:creationId xmlns:p14="http://schemas.microsoft.com/office/powerpoint/2010/main" val="5954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616" y="204790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714421" y="5158174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645" y="3454065"/>
            <a:ext cx="3700873" cy="7548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334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4290" y="765972"/>
            <a:ext cx="11014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3. The video game console was invented by Ralph Baer. It was created in 1972.</a:t>
            </a:r>
          </a:p>
        </p:txBody>
      </p:sp>
      <p:sp>
        <p:nvSpPr>
          <p:cNvPr id="5" name="Rectangle 4"/>
          <p:cNvSpPr/>
          <p:nvPr/>
        </p:nvSpPr>
        <p:spPr>
          <a:xfrm>
            <a:off x="734290" y="1966301"/>
            <a:ext cx="10861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video game console, which was created in 1972, was invented by Ralph Baer. </a:t>
            </a:r>
            <a:endParaRPr lang="en-US" sz="3600" dirty="0">
              <a:solidFill>
                <a:srgbClr val="24202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290" y="3195205"/>
            <a:ext cx="10751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4. The television was invented by Philo Farnsworth. It was created in 1927.</a:t>
            </a:r>
            <a:r>
              <a:rPr lang="en-US" sz="3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4290" y="4366959"/>
            <a:ext cx="10958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television, which was created in 1927, was invented by Philo Farnsworth.</a:t>
            </a:r>
          </a:p>
        </p:txBody>
      </p:sp>
    </p:spTree>
    <p:extLst>
      <p:ext uri="{BB962C8B-B14F-4D97-AF65-F5344CB8AC3E}">
        <p14:creationId xmlns:p14="http://schemas.microsoft.com/office/powerpoint/2010/main" val="30320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5" y="893934"/>
            <a:ext cx="10945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5. Edward Jenner invented the first vaccine. He was an English doctor.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5634" y="2337321"/>
            <a:ext cx="10834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Edward Jenner, who was an English doctor, invented the first vaccine. </a:t>
            </a:r>
          </a:p>
        </p:txBody>
      </p:sp>
    </p:spTree>
    <p:extLst>
      <p:ext uri="{BB962C8B-B14F-4D97-AF65-F5344CB8AC3E}">
        <p14:creationId xmlns:p14="http://schemas.microsoft.com/office/powerpoint/2010/main" val="254408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163" y="404242"/>
            <a:ext cx="110143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b. Underline the relative clauses and add commas if it is a non-defining relative clause.</a:t>
            </a:r>
            <a:r>
              <a:rPr lang="en-US" sz="34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163" y="1573187"/>
            <a:ext cx="1061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1. The first watches that Peter </a:t>
            </a:r>
            <a:r>
              <a:rPr lang="en-US" sz="3600" dirty="0" err="1">
                <a:solidFill>
                  <a:srgbClr val="242021"/>
                </a:solidFill>
              </a:rPr>
              <a:t>Henlein</a:t>
            </a:r>
            <a:r>
              <a:rPr lang="en-US" sz="3600" dirty="0">
                <a:solidFill>
                  <a:srgbClr val="242021"/>
                </a:solidFill>
              </a:rPr>
              <a:t> made were often given as gifts to important people.</a:t>
            </a:r>
            <a:r>
              <a:rPr lang="en-US" sz="3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163" y="4034189"/>
            <a:ext cx="1061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2. Daniel Gabriel Fahrenheit who was born in 1686 invented the mercury thermometer.</a:t>
            </a:r>
            <a:r>
              <a:rPr lang="en-US" sz="3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163" y="2803688"/>
            <a:ext cx="1061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first watches that Peter </a:t>
            </a:r>
            <a:r>
              <a:rPr lang="en-US" sz="3600" dirty="0" err="1">
                <a:solidFill>
                  <a:srgbClr val="FF0000"/>
                </a:solidFill>
              </a:rPr>
              <a:t>Henlein</a:t>
            </a:r>
            <a:r>
              <a:rPr lang="en-US" sz="3600" dirty="0">
                <a:solidFill>
                  <a:srgbClr val="FF0000"/>
                </a:solidFill>
              </a:rPr>
              <a:t> made were often given as gifts to important people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163" y="5262192"/>
            <a:ext cx="1061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Daniel Gabriel Fahrenheit, who was born in 1686, invented the mercury thermometer. </a:t>
            </a:r>
          </a:p>
        </p:txBody>
      </p:sp>
    </p:spTree>
    <p:extLst>
      <p:ext uri="{BB962C8B-B14F-4D97-AF65-F5344CB8AC3E}">
        <p14:creationId xmlns:p14="http://schemas.microsoft.com/office/powerpoint/2010/main" val="36351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0" y="948946"/>
            <a:ext cx="10709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3. Earle Dickson invented the Band-Aid which were first made by hand because his wife often sliced her fingers when she cooked.</a:t>
            </a:r>
            <a:r>
              <a:rPr lang="en-US" sz="3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180" y="2933161"/>
            <a:ext cx="10709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Earl Dickson invented the Band-Aid, which were first made by hand, because his wife often sliced her fingers when she cooked.</a:t>
            </a:r>
          </a:p>
        </p:txBody>
      </p:sp>
    </p:spTree>
    <p:extLst>
      <p:ext uri="{BB962C8B-B14F-4D97-AF65-F5344CB8AC3E}">
        <p14:creationId xmlns:p14="http://schemas.microsoft.com/office/powerpoint/2010/main" val="17710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382" y="3925664"/>
            <a:ext cx="10709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5. It is believed that the first umbrella was created by a man who lived in China about 3,500 years ago.</a:t>
            </a:r>
            <a:r>
              <a:rPr lang="en-US" sz="3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381" y="448360"/>
            <a:ext cx="10709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4. Although John Loud who was an American inventor designed the first ballpoint pen, his ballpoint pen didn't really work.</a:t>
            </a:r>
            <a:r>
              <a:rPr lang="en-US" sz="3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381" y="2202686"/>
            <a:ext cx="10709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Although John Loud, who was an American inventor, designed the first ballpoint pen, his ballpoint pen didn't really work.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380" y="5111173"/>
            <a:ext cx="10709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It is believed that the first umbrella was created by a man who lived in China about 3,500 years ago. </a:t>
            </a:r>
          </a:p>
        </p:txBody>
      </p:sp>
    </p:spTree>
    <p:extLst>
      <p:ext uri="{BB962C8B-B14F-4D97-AF65-F5344CB8AC3E}">
        <p14:creationId xmlns:p14="http://schemas.microsoft.com/office/powerpoint/2010/main" val="2445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89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9709" y="457200"/>
            <a:ext cx="65670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/>
              <a:t>Write sentences using the prompts.</a:t>
            </a:r>
            <a:r>
              <a:rPr lang="en-US" sz="3400" dirty="0"/>
              <a:t> </a:t>
            </a:r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52449" y="5737960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39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77" y="433059"/>
            <a:ext cx="2371725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908" y="1476576"/>
            <a:ext cx="10792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1. Karl Benz – German engineer – modern car in 1886</a:t>
            </a:r>
            <a:r>
              <a:rPr lang="en-US" sz="36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4908" y="3504090"/>
            <a:ext cx="10792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2. Airplane – 1903 – the Wright brothers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908" y="2213334"/>
            <a:ext cx="10681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Karl Benz, who was a German engineer, invented the modern car in 1886.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4908" y="4237455"/>
            <a:ext cx="10681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airplane, which was created in 1903, was invented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by the Wright brothers.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662" y="370521"/>
            <a:ext cx="2150777" cy="79892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84908" y="2558047"/>
            <a:ext cx="10792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4. Alexander Graham Bell – American inventor – telephone in 1876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908" y="1385428"/>
            <a:ext cx="10681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George Eastman, who was an American inventor, invented the modern camera in 1888.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4908" y="3670040"/>
            <a:ext cx="10681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Alexander Graham Bell, who was an American inventor, invented the telephone in 1876.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908" y="5319979"/>
            <a:ext cx="10681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 ballpoint pen, which was created in 1938, was invented by Laszlo Biro.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908" y="322958"/>
            <a:ext cx="107926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242021"/>
                </a:solidFill>
              </a:rPr>
              <a:t>3. George Eastman – American inventor – modern camera in 1888</a:t>
            </a:r>
            <a:r>
              <a:rPr lang="en-US" sz="3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4907" y="4794663"/>
            <a:ext cx="9393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5. Ballpoint pen – 1938 – Laszlo Biro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73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0589" y="855714"/>
            <a:ext cx="3713583" cy="79892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Consolidation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6" y="1748829"/>
            <a:ext cx="9506187" cy="44579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5102" y="541175"/>
            <a:ext cx="2099387" cy="7277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Let’s Play!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376" y="544285"/>
            <a:ext cx="2310881" cy="7277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DHA on </a:t>
            </a:r>
            <a:r>
              <a:rPr lang="en-US" sz="2000" b="1" dirty="0" err="1"/>
              <a:t>Eduhome</a:t>
            </a:r>
            <a:endParaRPr lang="en-US" sz="2000" b="1" dirty="0"/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8649478" y="662473"/>
            <a:ext cx="2946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</a:t>
            </a:r>
            <a:r>
              <a:rPr lang="en-US" i="1" dirty="0">
                <a:solidFill>
                  <a:srgbClr val="FF0000"/>
                </a:solidFill>
              </a:rPr>
              <a:t>here</a:t>
            </a:r>
            <a:r>
              <a:rPr lang="en-US" i="1" dirty="0"/>
              <a:t> to play the games.</a:t>
            </a:r>
          </a:p>
        </p:txBody>
      </p:sp>
    </p:spTree>
    <p:extLst>
      <p:ext uri="{BB962C8B-B14F-4D97-AF65-F5344CB8AC3E}">
        <p14:creationId xmlns:p14="http://schemas.microsoft.com/office/powerpoint/2010/main" val="191217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1" y="3080973"/>
            <a:ext cx="11761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and use Non-defining relative clause correctly.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ask and answer about inventors.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71230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348" y="432496"/>
            <a:ext cx="2122979" cy="13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6691" y="1786557"/>
            <a:ext cx="105477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d. Ask each other about the inventors in Task c.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Use the grammar point: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Non-defining relative clause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14910" y="3250912"/>
            <a:ext cx="5721927" cy="1066800"/>
          </a:xfrm>
          <a:prstGeom prst="wedgeRoundRectCallout">
            <a:avLst>
              <a:gd name="adj1" fmla="val -48057"/>
              <a:gd name="adj2" fmla="val 767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Can you tell me about the inventor of the telescope?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28192" y="4691834"/>
            <a:ext cx="7575201" cy="1412258"/>
          </a:xfrm>
          <a:prstGeom prst="wedgeRoundRectCallout">
            <a:avLst>
              <a:gd name="adj1" fmla="val 44580"/>
              <a:gd name="adj2" fmla="val 6323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Yes. Hans </a:t>
            </a:r>
            <a:r>
              <a:rPr lang="en-US" sz="3600" dirty="0" err="1"/>
              <a:t>Lipperhey</a:t>
            </a:r>
            <a:r>
              <a:rPr lang="en-US" sz="3600" dirty="0"/>
              <a:t>, who was a glasses maker, invented the telescope in 1608.</a:t>
            </a:r>
          </a:p>
        </p:txBody>
      </p:sp>
    </p:spTree>
    <p:extLst>
      <p:ext uri="{BB962C8B-B14F-4D97-AF65-F5344CB8AC3E}">
        <p14:creationId xmlns:p14="http://schemas.microsoft.com/office/powerpoint/2010/main" val="773790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43" y="1813098"/>
            <a:ext cx="8351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Non-defining relative clause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asking and answering about  </a:t>
            </a:r>
          </a:p>
          <a:p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                       inventors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8552"/>
            <a:ext cx="11719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making sentences using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Non-defining relative clause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on page 39 (Grammar).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39.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Grammar on page 58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3" y="1958103"/>
            <a:ext cx="3328619" cy="9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691" y="2701175"/>
            <a:ext cx="10464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Who is Daniel Fahrenheit?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He is a Dutch scientist.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What did he invent in 1714?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He invented the mercury thermometer in 1714. 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30" y="500601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691" y="2701175"/>
            <a:ext cx="10464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Who is Robert Goddard?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He is an American physicist.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What did he invent in 1926?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He invented the liquid-fueled rocket in 1926. 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30" y="500601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137" y="369547"/>
            <a:ext cx="9144000" cy="60685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67906" y="4262109"/>
            <a:ext cx="4515716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Non-defining relative clause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646" y="626101"/>
            <a:ext cx="3200399" cy="79892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1083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21" y="426225"/>
            <a:ext cx="1846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4335" y="453935"/>
            <a:ext cx="6906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How to combine 2 single sentences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570" y="1651061"/>
            <a:ext cx="7455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Daniel Fahrenheit is a Dutch scientist.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4201" y="3171352"/>
            <a:ext cx="9356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He invented the mercury thermometer in 1714.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98936" y="2206877"/>
            <a:ext cx="32349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3816" y="2206877"/>
            <a:ext cx="32349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3530" y="3710850"/>
            <a:ext cx="497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24201" y="2206877"/>
            <a:ext cx="349726" cy="114592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154758" y="2386048"/>
            <a:ext cx="3839315" cy="60258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an extra information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08381" y="2504122"/>
            <a:ext cx="1650297" cy="4845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refer to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24821" y="4943475"/>
            <a:ext cx="846754" cy="300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08381" y="4413679"/>
            <a:ext cx="9408842" cy="135963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Daniel Fahrenheit, who is a Dutch scientist, invented the mercury thermometer in 1714. </a:t>
            </a:r>
          </a:p>
        </p:txBody>
      </p:sp>
    </p:spTree>
    <p:extLst>
      <p:ext uri="{BB962C8B-B14F-4D97-AF65-F5344CB8AC3E}">
        <p14:creationId xmlns:p14="http://schemas.microsoft.com/office/powerpoint/2010/main" val="25224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2763" y="258404"/>
            <a:ext cx="2860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Do the same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570" y="1134111"/>
            <a:ext cx="8049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Robert Goddard is an American physicist.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4201" y="2654402"/>
            <a:ext cx="876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He invented the liquid-fueled rocket in 1926.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01954" y="1689927"/>
            <a:ext cx="3872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3816" y="1689927"/>
            <a:ext cx="29499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3530" y="3193900"/>
            <a:ext cx="497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24201" y="1689927"/>
            <a:ext cx="349726" cy="114592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154758" y="1869098"/>
            <a:ext cx="3839315" cy="60258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an extra information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08381" y="1987172"/>
            <a:ext cx="1650297" cy="4845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refer to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24821" y="4143407"/>
            <a:ext cx="846754" cy="300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08381" y="3709811"/>
            <a:ext cx="9309001" cy="120855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Robert Goddard, who is an American physicist, invented the liquid-fueled rocket in 1926.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324201" y="5601868"/>
            <a:ext cx="846754" cy="30003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673248" y="5491035"/>
            <a:ext cx="6883915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Non-defining relative clause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6075" y="5397944"/>
            <a:ext cx="1846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in:</a:t>
            </a:r>
          </a:p>
        </p:txBody>
      </p:sp>
    </p:spTree>
    <p:extLst>
      <p:ext uri="{BB962C8B-B14F-4D97-AF65-F5344CB8AC3E}">
        <p14:creationId xmlns:p14="http://schemas.microsoft.com/office/powerpoint/2010/main" val="10768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7" grpId="0" animBg="1"/>
      <p:bldP spid="23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3802</TotalTime>
  <Words>1342</Words>
  <Application>Microsoft Office PowerPoint</Application>
  <PresentationFormat>Màn hình rộng</PresentationFormat>
  <Paragraphs>129</Paragraphs>
  <Slides>33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379</cp:revision>
  <dcterms:created xsi:type="dcterms:W3CDTF">2022-02-12T14:14:43Z</dcterms:created>
  <dcterms:modified xsi:type="dcterms:W3CDTF">2022-07-27T09:31:10Z</dcterms:modified>
</cp:coreProperties>
</file>