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65" r:id="rId3"/>
    <p:sldId id="270" r:id="rId4"/>
    <p:sldId id="282" r:id="rId5"/>
    <p:sldId id="283" r:id="rId6"/>
    <p:sldId id="268" r:id="rId7"/>
    <p:sldId id="275" r:id="rId8"/>
    <p:sldId id="276" r:id="rId9"/>
    <p:sldId id="277" r:id="rId10"/>
    <p:sldId id="278" r:id="rId11"/>
    <p:sldId id="279" r:id="rId12"/>
    <p:sldId id="280" r:id="rId13"/>
    <p:sldId id="281" r:id="rId14"/>
    <p:sldId id="260" r:id="rId15"/>
    <p:sldId id="284" r:id="rId16"/>
    <p:sldId id="262" r:id="rId17"/>
    <p:sldId id="273" r:id="rId18"/>
    <p:sldId id="286" r:id="rId19"/>
    <p:sldId id="285" r:id="rId20"/>
    <p:sldId id="287"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C1C5-D05B-41F4-84D9-71CFAA1443BD}" type="datetimeFigureOut">
              <a:rPr lang="en-US" smtClean="0"/>
              <a:t>8/8/2023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A170-C094-4F17-BF40-EB88CF5BE5A6}" type="slidenum">
              <a:rPr lang="en-US" smtClean="0"/>
              <a:t>‹#›</a:t>
            </a:fld>
            <a:endParaRPr lang="en-US"/>
          </a:p>
        </p:txBody>
      </p:sp>
    </p:spTree>
    <p:extLst>
      <p:ext uri="{BB962C8B-B14F-4D97-AF65-F5344CB8AC3E}">
        <p14:creationId xmlns:p14="http://schemas.microsoft.com/office/powerpoint/2010/main" val="25881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10</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16</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20</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6</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7</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8</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9</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solidFill>
                  <a:prstClr val="black">
                    <a:tint val="75000"/>
                  </a:prstClr>
                </a:solidFill>
              </a:rPr>
              <a:pPr>
                <a:defRPr/>
              </a:pPr>
              <a:t>8/8/2023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288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solidFill>
                  <a:prstClr val="black">
                    <a:tint val="75000"/>
                  </a:prstClr>
                </a:solidFill>
              </a:rPr>
              <a:pPr>
                <a:defRPr/>
              </a:pPr>
              <a:t>8/8/2023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96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solidFill>
                  <a:prstClr val="black">
                    <a:tint val="75000"/>
                  </a:prstClr>
                </a:solidFill>
              </a:rPr>
              <a:pPr>
                <a:defRPr/>
              </a:pPr>
              <a:t>8/8/2023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41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solidFill>
                  <a:prstClr val="black">
                    <a:tint val="75000"/>
                  </a:prstClr>
                </a:solidFill>
              </a:rPr>
              <a:pPr>
                <a:defRPr/>
              </a:pPr>
              <a:t>8/8/2023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09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solidFill>
                  <a:prstClr val="black">
                    <a:tint val="75000"/>
                  </a:prstClr>
                </a:solidFill>
              </a:rPr>
              <a:pPr>
                <a:defRPr/>
              </a:pPr>
              <a:t>8/8/2023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69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solidFill>
                  <a:prstClr val="black">
                    <a:tint val="75000"/>
                  </a:prstClr>
                </a:solidFill>
              </a:rPr>
              <a:pPr>
                <a:defRPr/>
              </a:pPr>
              <a:t>8/8/2023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5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solidFill>
                  <a:prstClr val="black">
                    <a:tint val="75000"/>
                  </a:prstClr>
                </a:solidFill>
              </a:rPr>
              <a:pPr>
                <a:defRPr/>
              </a:pPr>
              <a:t>8/8/2023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066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solidFill>
                  <a:prstClr val="black">
                    <a:tint val="75000"/>
                  </a:prstClr>
                </a:solidFill>
              </a:rPr>
              <a:pPr>
                <a:defRPr/>
              </a:pPr>
              <a:t>8/8/2023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solidFill>
                  <a:prstClr val="black">
                    <a:tint val="75000"/>
                  </a:prstClr>
                </a:solidFill>
              </a:rPr>
              <a:pPr>
                <a:defRPr/>
              </a:pPr>
              <a:t>8/8/2023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921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solidFill>
                  <a:prstClr val="black">
                    <a:tint val="75000"/>
                  </a:prstClr>
                </a:solidFill>
              </a:rPr>
              <a:pPr>
                <a:defRPr/>
              </a:pPr>
              <a:t>8/8/2023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solidFill>
                  <a:prstClr val="black">
                    <a:tint val="75000"/>
                  </a:prstClr>
                </a:solidFill>
              </a:rPr>
              <a:pPr>
                <a:defRPr/>
              </a:pPr>
              <a:t>8/8/2023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298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solidFill>
                  <a:prstClr val="black">
                    <a:tint val="75000"/>
                  </a:prstClr>
                </a:solidFill>
              </a:rPr>
              <a:pPr>
                <a:defRPr/>
              </a:pPr>
              <a:t>8/8/2023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71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10.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gif"/><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228600"/>
            <a:ext cx="5938837"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 y="3221762"/>
            <a:ext cx="2514600" cy="23431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793137"/>
            <a:ext cx="2857500" cy="16002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2200" y="4876800"/>
            <a:ext cx="2619375" cy="17430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16" y="1025236"/>
            <a:ext cx="8138683" cy="3194721"/>
          </a:xfrm>
          <a:prstGeom prst="rect">
            <a:avLst/>
          </a:prstGeom>
        </p:spPr>
        <p:txBody>
          <a:bodyPr wrap="square">
            <a:spAutoFit/>
          </a:bodyPr>
          <a:lstStyle/>
          <a:p>
            <a:pPr algn="just">
              <a:lnSpc>
                <a:spcPct val="120000"/>
              </a:lnSpc>
            </a:pPr>
            <a:r>
              <a:rPr lang="en-US" sz="2800" i="1" dirty="0" err="1" smtClean="0">
                <a:solidFill>
                  <a:srgbClr val="000000"/>
                </a:solidFill>
                <a:latin typeface="Times New Roman"/>
                <a:ea typeface="Times New Roman"/>
                <a:cs typeface="Times New Roman"/>
              </a:rPr>
              <a:t>Goi</a:t>
            </a:r>
            <a:r>
              <a:rPr lang="en-US" sz="2800" i="1" dirty="0" smtClean="0">
                <a:solidFill>
                  <a:srgbClr val="000000"/>
                </a:solidFill>
                <a:latin typeface="Times New Roman"/>
                <a:ea typeface="Times New Roman"/>
                <a:cs typeface="Times New Roman"/>
              </a:rPr>
              <a:t> ý:</a:t>
            </a:r>
          </a:p>
          <a:p>
            <a:pPr algn="just">
              <a:lnSpc>
                <a:spcPct val="120000"/>
              </a:lnSpc>
            </a:pPr>
            <a:r>
              <a:rPr lang="en-US" sz="2800" i="1" dirty="0">
                <a:solidFill>
                  <a:srgbClr val="000000"/>
                </a:solidFill>
                <a:latin typeface="Times New Roman"/>
                <a:ea typeface="Times New Roman"/>
                <a:cs typeface="Times New Roman"/>
              </a:rPr>
              <a:t> </a:t>
            </a:r>
            <a:r>
              <a:rPr lang="vi-VN" sz="2800" i="1" dirty="0" smtClean="0">
                <a:solidFill>
                  <a:srgbClr val="000000"/>
                </a:solidFill>
                <a:latin typeface="Times New Roman"/>
                <a:ea typeface="Times New Roman"/>
                <a:cs typeface="Times New Roman"/>
              </a:rPr>
              <a:t>Em </a:t>
            </a:r>
            <a:r>
              <a:rPr lang="vi-VN" sz="2800" i="1" dirty="0">
                <a:solidFill>
                  <a:srgbClr val="000000"/>
                </a:solidFill>
                <a:latin typeface="Times New Roman"/>
                <a:ea typeface="Times New Roman"/>
                <a:cs typeface="Times New Roman"/>
              </a:rPr>
              <a:t>biết những ngày lễ lớn nào ở nước ta ? Trong những ngày lễ đó thì ngày nào thường được tổ chức thành lễ hội? Em hãy nêu tên lễ hội đó? Lễ hội đó thường diễn ra ở ở đâu? Vào thời điểm nào? Diễn ra như thế nào?</a:t>
            </a:r>
            <a:endParaRPr lang="en-US" sz="1600" dirty="0">
              <a:effectLst/>
              <a:latin typeface="VNI-Garam"/>
              <a:ea typeface="Times New Roman"/>
              <a:cs typeface="Times New Roman"/>
            </a:endParaRPr>
          </a:p>
        </p:txBody>
      </p:sp>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373856"/>
            <a:ext cx="8249588" cy="5346400"/>
          </a:xfrm>
          <a:prstGeom prst="rect">
            <a:avLst/>
          </a:prstGeom>
        </p:spPr>
        <p:txBody>
          <a:bodyPr wrap="square">
            <a:spAutoFit/>
          </a:bodyPr>
          <a:lstStyle/>
          <a:p>
            <a:pPr algn="just">
              <a:lnSpc>
                <a:spcPct val="120000"/>
              </a:lnSpc>
              <a:spcAft>
                <a:spcPts val="800"/>
              </a:spcAft>
            </a:pPr>
            <a:r>
              <a:rPr lang="vi-VN" sz="2400" b="1" kern="1800" dirty="0">
                <a:solidFill>
                  <a:srgbClr val="000000"/>
                </a:solidFill>
                <a:latin typeface="Times New Roman"/>
                <a:ea typeface="Calibri"/>
                <a:cs typeface="Times New Roman"/>
              </a:rPr>
              <a:t>Dàn ý thuyết minh về lễ hội đền Hùng </a:t>
            </a:r>
            <a:endParaRPr lang="en-US" sz="2400" dirty="0">
              <a:ea typeface="Calibri"/>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      </a:t>
            </a:r>
            <a:r>
              <a:rPr lang="vi-VN" sz="2400" i="1" dirty="0">
                <a:solidFill>
                  <a:srgbClr val="000000"/>
                </a:solidFill>
                <a:latin typeface="Times New Roman"/>
                <a:ea typeface="Calibri"/>
                <a:cs typeface="Times New Roman"/>
              </a:rPr>
              <a:t>Lễ hội đền Hùng là lễ hội truyền thống lớn nhất của dân tộc Việt Nam, để ghi nhớ công ơn dựng nước của 18 vị vua Hùng. </a:t>
            </a:r>
            <a:endParaRPr lang="en-US" sz="2400" dirty="0">
              <a:ea typeface="Calibri"/>
              <a:cs typeface="Times New Roman"/>
            </a:endParaRPr>
          </a:p>
          <a:p>
            <a:pPr algn="just">
              <a:lnSpc>
                <a:spcPct val="120000"/>
              </a:lnSpc>
              <a:spcAft>
                <a:spcPts val="800"/>
              </a:spcAft>
            </a:pPr>
            <a:r>
              <a:rPr lang="vi-VN" sz="2400" b="1" dirty="0">
                <a:solidFill>
                  <a:srgbClr val="000000"/>
                </a:solidFill>
                <a:latin typeface="Times New Roman"/>
                <a:ea typeface="Calibri"/>
                <a:cs typeface="Times New Roman"/>
              </a:rPr>
              <a:t>I. Mở bài: </a:t>
            </a:r>
            <a:endParaRPr lang="en-US" sz="2400" dirty="0">
              <a:ea typeface="Calibri"/>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      Giới thiệu về lễ hội đền Hùng, dẫn dắt vào đề bài.</a:t>
            </a:r>
            <a:endParaRPr lang="en-US" sz="2400" dirty="0">
              <a:ea typeface="Calibri"/>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      Hướng dẫn làm bài Cứ hàng năm, những người con dân tộc Việt luôn hướng về quê hương Phú Thọ thân yêu dịp 10/3 âm lịch để tưởng nhớ công ơn của các vua Hùng khi có công to lớn trong việc dựng nước và giữ nước từ hàng nghìn năm trước. Đây cũng là dịp mà lễ hội Đền Hùng- một trong những lễ hội lớn nhất của nước ta diễn ra và dù có đi đâu, ở đâu </a:t>
            </a:r>
            <a:endParaRPr lang="en-US" sz="2400" dirty="0">
              <a:ea typeface="Calibri"/>
              <a:cs typeface="Times New Roman"/>
            </a:endParaRPr>
          </a:p>
        </p:txBody>
      </p:sp>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364572"/>
            <a:ext cx="7543800" cy="5242461"/>
          </a:xfrm>
          <a:prstGeom prst="rect">
            <a:avLst/>
          </a:prstGeom>
        </p:spPr>
        <p:txBody>
          <a:bodyPr wrap="square">
            <a:spAutoFit/>
          </a:bodyPr>
          <a:lstStyle/>
          <a:p>
            <a:pPr algn="just">
              <a:lnSpc>
                <a:spcPct val="120000"/>
              </a:lnSpc>
              <a:spcAft>
                <a:spcPts val="800"/>
              </a:spcAft>
            </a:pPr>
            <a:r>
              <a:rPr lang="en-US" sz="2000" dirty="0">
                <a:solidFill>
                  <a:srgbClr val="000000"/>
                </a:solidFill>
                <a:latin typeface="Times New Roman"/>
                <a:ea typeface="Calibri"/>
                <a:cs typeface="Times New Roman"/>
              </a:rPr>
              <a:t>con </a:t>
            </a:r>
            <a:r>
              <a:rPr lang="en-US" sz="2000" dirty="0" err="1">
                <a:solidFill>
                  <a:srgbClr val="000000"/>
                </a:solidFill>
                <a:latin typeface="Times New Roman"/>
                <a:ea typeface="Calibri"/>
                <a:cs typeface="Times New Roman"/>
              </a:rPr>
              <a:t>cháu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Việt</a:t>
            </a:r>
            <a:r>
              <a:rPr lang="en-US" sz="2000" dirty="0">
                <a:solidFill>
                  <a:srgbClr val="000000"/>
                </a:solidFill>
                <a:latin typeface="Times New Roman"/>
                <a:ea typeface="Calibri"/>
                <a:cs typeface="Times New Roman"/>
              </a:rPr>
              <a:t> Nam </a:t>
            </a:r>
            <a:r>
              <a:rPr lang="en-US" sz="2000" dirty="0" err="1">
                <a:solidFill>
                  <a:srgbClr val="000000"/>
                </a:solidFill>
                <a:latin typeface="Times New Roman"/>
                <a:ea typeface="Calibri"/>
                <a:cs typeface="Times New Roman"/>
              </a:rPr>
              <a:t>đều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muốn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đến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đây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để</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thể</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hiện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lòng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biết</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ơn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của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mình</a:t>
            </a:r>
            <a:r>
              <a:rPr lang="en-US" sz="2000"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b="1" dirty="0">
                <a:solidFill>
                  <a:srgbClr val="000000"/>
                </a:solidFill>
                <a:latin typeface="Times New Roman"/>
                <a:ea typeface="Calibri"/>
                <a:cs typeface="Times New Roman"/>
              </a:rPr>
              <a:t>II. </a:t>
            </a:r>
            <a:r>
              <a:rPr lang="en-US" sz="2000" b="1" dirty="0" err="1">
                <a:solidFill>
                  <a:srgbClr val="000000"/>
                </a:solidFill>
                <a:latin typeface="Times New Roman"/>
                <a:ea typeface="Calibri"/>
                <a:cs typeface="Times New Roman"/>
              </a:rPr>
              <a:t>Thân</a:t>
            </a:r>
            <a:r>
              <a:rPr lang="en-US" sz="2000" b="1" dirty="0">
                <a:solidFill>
                  <a:srgbClr val="000000"/>
                </a:solidFill>
                <a:latin typeface="Times New Roman"/>
                <a:ea typeface="Calibri"/>
                <a:cs typeface="Times New Roman"/>
              </a:rPr>
              <a:t> </a:t>
            </a:r>
            <a:r>
              <a:rPr lang="en-US" sz="2000" b="1" dirty="0" err="1">
                <a:solidFill>
                  <a:srgbClr val="000000"/>
                </a:solidFill>
                <a:latin typeface="Times New Roman"/>
                <a:ea typeface="Calibri"/>
                <a:cs typeface="Times New Roman"/>
              </a:rPr>
              <a:t>bài</a:t>
            </a:r>
            <a:r>
              <a:rPr lang="en-US" sz="2000" b="1"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b="1" i="1" dirty="0">
                <a:solidFill>
                  <a:srgbClr val="000000"/>
                </a:solidFill>
                <a:latin typeface="Times New Roman"/>
                <a:ea typeface="Calibri"/>
                <a:cs typeface="Times New Roman"/>
              </a:rPr>
              <a:t>1. </a:t>
            </a:r>
            <a:r>
              <a:rPr lang="en-US" sz="2000" b="1" i="1" dirty="0" err="1">
                <a:solidFill>
                  <a:srgbClr val="000000"/>
                </a:solidFill>
                <a:latin typeface="Times New Roman"/>
                <a:ea typeface="Calibri"/>
                <a:cs typeface="Times New Roman"/>
              </a:rPr>
              <a:t>Lịch</a:t>
            </a:r>
            <a:r>
              <a:rPr lang="en-US" sz="2000" b="1" i="1" dirty="0">
                <a:solidFill>
                  <a:srgbClr val="000000"/>
                </a:solidFill>
                <a:latin typeface="Times New Roman"/>
                <a:ea typeface="Calibri"/>
                <a:cs typeface="Times New Roman"/>
              </a:rPr>
              <a:t> </a:t>
            </a:r>
            <a:r>
              <a:rPr lang="en-US" sz="2000" b="1" i="1" dirty="0" err="1">
                <a:solidFill>
                  <a:srgbClr val="000000"/>
                </a:solidFill>
                <a:latin typeface="Times New Roman"/>
                <a:ea typeface="Calibri"/>
                <a:cs typeface="Times New Roman"/>
              </a:rPr>
              <a:t>sử</a:t>
            </a:r>
            <a:r>
              <a:rPr lang="en-US" sz="2000" b="1" i="1" dirty="0">
                <a:solidFill>
                  <a:srgbClr val="000000"/>
                </a:solidFill>
                <a:latin typeface="Times New Roman"/>
                <a:ea typeface="Calibri"/>
                <a:cs typeface="Times New Roman"/>
              </a:rPr>
              <a:t> </a:t>
            </a:r>
            <a:r>
              <a:rPr lang="en-US" sz="2000" b="1" i="1" dirty="0" err="1">
                <a:solidFill>
                  <a:srgbClr val="000000"/>
                </a:solidFill>
                <a:latin typeface="Times New Roman"/>
                <a:ea typeface="Calibri"/>
                <a:cs typeface="Times New Roman"/>
              </a:rPr>
              <a:t>lễ</a:t>
            </a:r>
            <a:r>
              <a:rPr lang="en-US" sz="2000" b="1" i="1" dirty="0">
                <a:solidFill>
                  <a:srgbClr val="000000"/>
                </a:solidFill>
                <a:latin typeface="Times New Roman"/>
                <a:ea typeface="Calibri"/>
                <a:cs typeface="Times New Roman"/>
              </a:rPr>
              <a:t> </a:t>
            </a:r>
            <a:r>
              <a:rPr lang="en-US" sz="2000" b="1" i="1" dirty="0" err="1">
                <a:solidFill>
                  <a:srgbClr val="000000"/>
                </a:solidFill>
                <a:latin typeface="Times New Roman"/>
                <a:ea typeface="Calibri"/>
                <a:cs typeface="Times New Roman"/>
              </a:rPr>
              <a:t>hội</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Đây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là</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hội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đã</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có</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từ</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lâu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đời</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Từ</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thời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Đinh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Lý</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Tiền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Lê</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thời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Trần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người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dân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cả</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nước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đều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tụ</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hội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về</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đây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bái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gửi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lòng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cảm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tạ</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thành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kính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đến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công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ơn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của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mười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tám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đời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vua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Hùng</a:t>
            </a:r>
            <a:r>
              <a:rPr lang="en-US" sz="2000"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Thời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gian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diễn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ra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mồng</a:t>
            </a:r>
            <a:r>
              <a:rPr lang="en-US" sz="2000" dirty="0">
                <a:solidFill>
                  <a:srgbClr val="000000"/>
                </a:solidFill>
                <a:latin typeface="Times New Roman"/>
                <a:ea typeface="Calibri"/>
                <a:cs typeface="Times New Roman"/>
              </a:rPr>
              <a:t> 10 </a:t>
            </a:r>
            <a:r>
              <a:rPr lang="en-US" sz="2000" dirty="0" err="1">
                <a:solidFill>
                  <a:srgbClr val="000000"/>
                </a:solidFill>
                <a:latin typeface="Times New Roman"/>
                <a:ea typeface="Calibri"/>
                <a:cs typeface="Times New Roman"/>
              </a:rPr>
              <a:t>tháng</a:t>
            </a:r>
            <a:r>
              <a:rPr lang="en-US" sz="2000" dirty="0">
                <a:solidFill>
                  <a:srgbClr val="000000"/>
                </a:solidFill>
                <a:latin typeface="Times New Roman"/>
                <a:ea typeface="Calibri"/>
                <a:cs typeface="Times New Roman"/>
              </a:rPr>
              <a:t> 3 </a:t>
            </a:r>
            <a:r>
              <a:rPr lang="en-US" sz="2000" dirty="0" err="1">
                <a:solidFill>
                  <a:srgbClr val="000000"/>
                </a:solidFill>
                <a:latin typeface="Times New Roman"/>
                <a:ea typeface="Calibri"/>
                <a:cs typeface="Times New Roman"/>
              </a:rPr>
              <a:t>âm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lịch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hàng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năm</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 </a:t>
            </a:r>
            <a:r>
              <a:rPr lang="en-US" sz="2000" dirty="0" err="1">
                <a:solidFill>
                  <a:srgbClr val="000000"/>
                </a:solidFill>
                <a:latin typeface="Times New Roman"/>
                <a:ea typeface="Calibri"/>
                <a:cs typeface="Times New Roman"/>
              </a:rPr>
              <a:t>Năm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lẻ</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hội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được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tổ</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chức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bởi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tỉnh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Phú</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Thọ</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 </a:t>
            </a:r>
            <a:r>
              <a:rPr lang="en-US" sz="2000" dirty="0" err="1">
                <a:solidFill>
                  <a:srgbClr val="000000"/>
                </a:solidFill>
                <a:latin typeface="Times New Roman"/>
                <a:ea typeface="Calibri"/>
                <a:cs typeface="Times New Roman"/>
              </a:rPr>
              <a:t>Năm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chẵn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Trung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ương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phối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hợp</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với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ủy</a:t>
            </a:r>
            <a:r>
              <a:rPr lang="en-US" sz="2000" dirty="0">
                <a:solidFill>
                  <a:srgbClr val="000000"/>
                </a:solidFill>
                <a:latin typeface="Times New Roman"/>
                <a:ea typeface="Calibri"/>
                <a:cs typeface="Times New Roman"/>
              </a:rPr>
              <a:t> ban </a:t>
            </a:r>
            <a:r>
              <a:rPr lang="en-US" sz="2000" dirty="0" err="1">
                <a:solidFill>
                  <a:srgbClr val="000000"/>
                </a:solidFill>
                <a:latin typeface="Times New Roman"/>
                <a:ea typeface="Calibri"/>
                <a:cs typeface="Times New Roman"/>
              </a:rPr>
              <a:t>nhân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dân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tỉnh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Phú</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Thọ</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và</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bộ</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văn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hóa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tổ</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chức</a:t>
            </a:r>
            <a:endParaRPr lang="en-US" sz="1600" dirty="0">
              <a:ea typeface="Calibri"/>
              <a:cs typeface="Times New Roman"/>
            </a:endParaRPr>
          </a:p>
        </p:txBody>
      </p:sp>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05400"/>
            <a:ext cx="2057400" cy="174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32173"/>
            <a:ext cx="8343900" cy="5242461"/>
          </a:xfrm>
          <a:prstGeom prst="rect">
            <a:avLst/>
          </a:prstGeom>
        </p:spPr>
        <p:txBody>
          <a:bodyPr wrap="square">
            <a:spAutoFit/>
          </a:bodyPr>
          <a:lstStyle/>
          <a:p>
            <a:pPr algn="ctr">
              <a:lnSpc>
                <a:spcPct val="120000"/>
              </a:lnSpc>
              <a:spcAft>
                <a:spcPts val="800"/>
              </a:spcAft>
            </a:pPr>
            <a:r>
              <a:rPr lang="en-US" sz="2000" b="1" i="1" dirty="0">
                <a:solidFill>
                  <a:srgbClr val="000000"/>
                </a:solidFill>
                <a:latin typeface="Times New Roman"/>
                <a:ea typeface="Calibri"/>
                <a:cs typeface="Times New Roman"/>
              </a:rPr>
              <a:t>2. </a:t>
            </a:r>
            <a:r>
              <a:rPr lang="en-US" sz="2000" b="1" i="1" dirty="0" err="1">
                <a:solidFill>
                  <a:srgbClr val="000000"/>
                </a:solidFill>
                <a:latin typeface="Times New Roman"/>
                <a:ea typeface="Calibri"/>
                <a:cs typeface="Times New Roman"/>
              </a:rPr>
              <a:t>Quy</a:t>
            </a:r>
            <a:r>
              <a:rPr lang="en-US" sz="2000" b="1" i="1" dirty="0">
                <a:solidFill>
                  <a:srgbClr val="000000"/>
                </a:solidFill>
                <a:latin typeface="Times New Roman"/>
                <a:ea typeface="Calibri"/>
                <a:cs typeface="Times New Roman"/>
              </a:rPr>
              <a:t> </a:t>
            </a:r>
            <a:r>
              <a:rPr lang="en-US" sz="2000" b="1" i="1" dirty="0" err="1">
                <a:solidFill>
                  <a:srgbClr val="000000"/>
                </a:solidFill>
                <a:latin typeface="Times New Roman"/>
                <a:ea typeface="Calibri"/>
                <a:cs typeface="Times New Roman"/>
              </a:rPr>
              <a:t>mô</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Đây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được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xem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là</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quốc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vì</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vậy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có</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quy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mô</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cực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kỳ</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lớn</a:t>
            </a:r>
            <a:r>
              <a:rPr lang="en-US" sz="2000"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b="1" i="1" dirty="0">
                <a:solidFill>
                  <a:srgbClr val="000000"/>
                </a:solidFill>
                <a:latin typeface="Times New Roman"/>
                <a:ea typeface="Calibri"/>
                <a:cs typeface="Times New Roman"/>
              </a:rPr>
              <a:t>3. </a:t>
            </a:r>
            <a:r>
              <a:rPr lang="en-US" sz="2000" b="1" i="1" dirty="0" err="1">
                <a:solidFill>
                  <a:srgbClr val="000000"/>
                </a:solidFill>
                <a:latin typeface="Times New Roman"/>
                <a:ea typeface="Calibri"/>
                <a:cs typeface="Times New Roman"/>
              </a:rPr>
              <a:t>Hình</a:t>
            </a:r>
            <a:r>
              <a:rPr lang="en-US" sz="2000" b="1" i="1" dirty="0">
                <a:solidFill>
                  <a:srgbClr val="000000"/>
                </a:solidFill>
                <a:latin typeface="Times New Roman"/>
                <a:ea typeface="Calibri"/>
                <a:cs typeface="Times New Roman"/>
              </a:rPr>
              <a:t> </a:t>
            </a:r>
            <a:r>
              <a:rPr lang="en-US" sz="2000" b="1" i="1" dirty="0" err="1">
                <a:solidFill>
                  <a:srgbClr val="000000"/>
                </a:solidFill>
                <a:latin typeface="Times New Roman"/>
                <a:ea typeface="Calibri"/>
                <a:cs typeface="Times New Roman"/>
              </a:rPr>
              <a:t>thức</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Về</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phần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 </a:t>
            </a:r>
            <a:r>
              <a:rPr lang="en-US" sz="2000" dirty="0" err="1">
                <a:solidFill>
                  <a:srgbClr val="000000"/>
                </a:solidFill>
                <a:latin typeface="Times New Roman"/>
                <a:ea typeface="Calibri"/>
                <a:cs typeface="Times New Roman"/>
              </a:rPr>
              <a:t>Bao</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gồm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rước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kiệu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và</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dâng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hương</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 </a:t>
            </a:r>
            <a:r>
              <a:rPr lang="en-US" sz="2000" dirty="0" err="1">
                <a:solidFill>
                  <a:srgbClr val="000000"/>
                </a:solidFill>
                <a:latin typeface="Times New Roman"/>
                <a:ea typeface="Calibri"/>
                <a:cs typeface="Times New Roman"/>
              </a:rPr>
              <a:t>Lễ</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rước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kiệu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được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diễn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ra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trong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không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khí</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đầy</a:t>
            </a:r>
            <a:r>
              <a:rPr lang="en-US" sz="2000" dirty="0">
                <a:solidFill>
                  <a:srgbClr val="000000"/>
                </a:solidFill>
                <a:latin typeface="Times New Roman"/>
                <a:ea typeface="Calibri"/>
                <a:cs typeface="Times New Roman"/>
              </a:rPr>
              <a:t> long </a:t>
            </a:r>
            <a:r>
              <a:rPr lang="en-US" sz="2000" dirty="0" err="1">
                <a:solidFill>
                  <a:srgbClr val="000000"/>
                </a:solidFill>
                <a:latin typeface="Times New Roman"/>
                <a:ea typeface="Calibri"/>
                <a:cs typeface="Times New Roman"/>
              </a:rPr>
              <a:t>trọng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với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cờ</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lộng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hoa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đầy</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màu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sắc</a:t>
            </a:r>
            <a:r>
              <a:rPr lang="en-US" sz="2000"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solidFill>
                  <a:srgbClr val="000000"/>
                </a:solidFill>
                <a:latin typeface="Times New Roman"/>
                <a:ea typeface="Calibri"/>
                <a:cs typeface="Times New Roman"/>
              </a:rPr>
              <a:t>      + </a:t>
            </a:r>
            <a:r>
              <a:rPr lang="en-US" sz="2000" dirty="0" err="1">
                <a:solidFill>
                  <a:srgbClr val="000000"/>
                </a:solidFill>
                <a:latin typeface="Times New Roman"/>
                <a:ea typeface="Calibri"/>
                <a:cs typeface="Times New Roman"/>
              </a:rPr>
              <a:t>Đoàn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đại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biểu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trung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ương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tỉnh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và</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thành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phố</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tập</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trung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tại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một</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địa</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điểm</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cùng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đoàn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xã</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tiểu</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binh</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rước</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hoa</a:t>
            </a:r>
            <a:r>
              <a:rPr lang="en-US" sz="2000" dirty="0">
                <a:solidFill>
                  <a:srgbClr val="000000"/>
                </a:solidFill>
                <a:latin typeface="Times New Roman"/>
                <a:ea typeface="Calibri"/>
                <a:cs typeface="Times New Roman"/>
              </a:rPr>
              <a:t> long </a:t>
            </a:r>
            <a:r>
              <a:rPr lang="en-US" sz="2000" dirty="0" err="1">
                <a:solidFill>
                  <a:srgbClr val="000000"/>
                </a:solidFill>
                <a:latin typeface="Times New Roman"/>
                <a:ea typeface="Calibri"/>
                <a:cs typeface="Times New Roman"/>
              </a:rPr>
              <a:t>trọng</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tới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chân</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núi</a:t>
            </a:r>
            <a:r>
              <a:rPr lang="en-US" sz="2000" dirty="0">
                <a:solidFill>
                  <a:srgbClr val="000000"/>
                </a:solidFill>
                <a:latin typeface="Times New Roman"/>
                <a:ea typeface="Calibri"/>
                <a:cs typeface="Times New Roman"/>
              </a:rPr>
              <a:t> </a:t>
            </a:r>
            <a:r>
              <a:rPr lang="en-US" sz="2000" dirty="0" err="1">
                <a:solidFill>
                  <a:srgbClr val="000000"/>
                </a:solidFill>
                <a:latin typeface="Times New Roman"/>
                <a:ea typeface="Calibri"/>
                <a:cs typeface="Times New Roman"/>
              </a:rPr>
              <a:t>Hùng</a:t>
            </a:r>
            <a:r>
              <a:rPr lang="en-US" sz="2000" dirty="0">
                <a:solidFill>
                  <a:srgbClr val="000000"/>
                </a:solidFill>
                <a:latin typeface="Times New Roman"/>
                <a:ea typeface="Calibri"/>
                <a:cs typeface="Times New Roman"/>
              </a:rPr>
              <a:t>.</a:t>
            </a:r>
            <a:endParaRPr lang="en-US" sz="1600" dirty="0">
              <a:ea typeface="Calibri"/>
              <a:cs typeface="Times New Roman"/>
            </a:endParaRPr>
          </a:p>
          <a:p>
            <a:pPr algn="just">
              <a:lnSpc>
                <a:spcPct val="120000"/>
              </a:lnSpc>
            </a:pPr>
            <a:r>
              <a:rPr lang="vi-VN" sz="2000" dirty="0">
                <a:solidFill>
                  <a:srgbClr val="000000"/>
                </a:solidFill>
                <a:latin typeface="Times New Roman"/>
                <a:ea typeface="Times New Roman"/>
                <a:cs typeface="Times New Roman"/>
              </a:rPr>
              <a:t>+ Sau khi rước hoa đến đền, đoàn người kính cẩn dâng lễ vào thượng cung</a:t>
            </a:r>
            <a:endParaRPr lang="en-US" sz="1200" dirty="0">
              <a:latin typeface="VNI-Garam"/>
              <a:ea typeface="Times New Roman"/>
              <a:cs typeface="Times New Roman"/>
            </a:endParaRPr>
          </a:p>
          <a:p>
            <a:pPr algn="just">
              <a:lnSpc>
                <a:spcPct val="120000"/>
              </a:lnSpc>
            </a:pPr>
            <a:r>
              <a:rPr lang="vi-VN" sz="2000" dirty="0">
                <a:solidFill>
                  <a:srgbClr val="000000"/>
                </a:solidFill>
                <a:latin typeface="Times New Roman"/>
                <a:ea typeface="Times New Roman"/>
                <a:cs typeface="Times New Roman"/>
              </a:rPr>
              <a:t>+ Đại biểu đại diện bộ Văn hoá thay mặt cho lãnh đạo tỉnh và nhân dân cả nước trịnh trọng đọc chúc căn lễ tổ.</a:t>
            </a:r>
            <a:endParaRPr lang="en-US" sz="1200" dirty="0">
              <a:effectLst/>
              <a:latin typeface="VNI-Garam"/>
              <a:ea typeface="Times New Roman"/>
              <a:cs typeface="Times New Roman"/>
            </a:endParaRPr>
          </a:p>
        </p:txBody>
      </p:sp>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648200"/>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228600"/>
            <a:ext cx="8229600" cy="5262979"/>
          </a:xfrm>
          <a:prstGeom prst="rect">
            <a:avLst/>
          </a:prstGeom>
        </p:spPr>
        <p:txBody>
          <a:bodyPr wrap="square">
            <a:spAutoFit/>
          </a:bodyPr>
          <a:lstStyle/>
          <a:p>
            <a:pPr algn="just">
              <a:lnSpc>
                <a:spcPct val="120000"/>
              </a:lnSpc>
            </a:pPr>
            <a:r>
              <a:rPr lang="vi-VN" sz="2000" dirty="0">
                <a:solidFill>
                  <a:srgbClr val="000000"/>
                </a:solidFill>
                <a:latin typeface="Times New Roman"/>
                <a:ea typeface="Times New Roman"/>
                <a:cs typeface="Times New Roman"/>
              </a:rPr>
              <a:t>+ Lễ dâng hương là nghi thức mà mỗi người con đều mong muốn thắp lên đền thờ nén nhang thành kính, nhờ hương khói nói hộ tâm nguyện của lòng mình với tổ tiên.</a:t>
            </a:r>
            <a:endParaRPr lang="en-US" sz="1200" dirty="0">
              <a:latin typeface="VNI-Garam"/>
              <a:ea typeface="Times New Roman"/>
              <a:cs typeface="Times New Roman"/>
            </a:endParaRPr>
          </a:p>
          <a:p>
            <a:pPr algn="just">
              <a:lnSpc>
                <a:spcPct val="120000"/>
              </a:lnSpc>
            </a:pPr>
            <a:r>
              <a:rPr lang="vi-VN" sz="2000" dirty="0">
                <a:solidFill>
                  <a:srgbClr val="000000"/>
                </a:solidFill>
                <a:latin typeface="Times New Roman"/>
                <a:ea typeface="Times New Roman"/>
                <a:cs typeface="Times New Roman"/>
              </a:rPr>
              <a:t>Về phần hội:</a:t>
            </a:r>
            <a:endParaRPr lang="en-US" sz="1200" dirty="0">
              <a:latin typeface="VNI-Garam"/>
              <a:ea typeface="Times New Roman"/>
              <a:cs typeface="Times New Roman"/>
            </a:endParaRPr>
          </a:p>
          <a:p>
            <a:pPr algn="just">
              <a:lnSpc>
                <a:spcPct val="120000"/>
              </a:lnSpc>
            </a:pPr>
            <a:r>
              <a:rPr lang="vi-VN" sz="2000" dirty="0">
                <a:solidFill>
                  <a:srgbClr val="000000"/>
                </a:solidFill>
                <a:latin typeface="Times New Roman"/>
                <a:ea typeface="Times New Roman"/>
                <a:cs typeface="Times New Roman"/>
              </a:rPr>
              <a:t>      + Các trò chơi dân gian được diễn ra nhiều chọi gà, đu quay, đấu vật.</a:t>
            </a:r>
            <a:endParaRPr lang="en-US" sz="1200" dirty="0">
              <a:latin typeface="VNI-Garam"/>
              <a:ea typeface="Times New Roman"/>
              <a:cs typeface="Times New Roman"/>
            </a:endParaRPr>
          </a:p>
          <a:p>
            <a:pPr algn="just">
              <a:lnSpc>
                <a:spcPct val="120000"/>
              </a:lnSpc>
            </a:pPr>
            <a:r>
              <a:rPr lang="vi-VN" sz="2000" dirty="0">
                <a:solidFill>
                  <a:srgbClr val="000000"/>
                </a:solidFill>
                <a:latin typeface="Times New Roman"/>
                <a:ea typeface="Times New Roman"/>
                <a:cs typeface="Times New Roman"/>
              </a:rPr>
              <a:t>      + Dân ca diễn xướng, hát quan họ hay kịch nói được thi tài giữa các làng, các thôn. III. Kết bài </a:t>
            </a:r>
          </a:p>
          <a:p>
            <a:pPr algn="just">
              <a:lnSpc>
                <a:spcPct val="120000"/>
              </a:lnSpc>
            </a:pPr>
            <a:r>
              <a:rPr lang="vi-VN" sz="2000" dirty="0">
                <a:solidFill>
                  <a:srgbClr val="000000"/>
                </a:solidFill>
                <a:latin typeface="Times New Roman"/>
                <a:ea typeface="Times New Roman"/>
                <a:cs typeface="Times New Roman"/>
              </a:rPr>
              <a:t>-      Khái quát lại về lễ hội đền Hùng</a:t>
            </a:r>
          </a:p>
          <a:p>
            <a:pPr algn="just">
              <a:lnSpc>
                <a:spcPct val="120000"/>
              </a:lnSpc>
            </a:pPr>
            <a:r>
              <a:rPr lang="vi-VN" sz="2000" dirty="0">
                <a:solidFill>
                  <a:srgbClr val="000000"/>
                </a:solidFill>
                <a:latin typeface="Times New Roman"/>
                <a:ea typeface="Times New Roman"/>
                <a:cs typeface="Times New Roman"/>
              </a:rPr>
              <a:t>-      Nếu cảm nghĩ của em về lễ hội</a:t>
            </a:r>
          </a:p>
          <a:p>
            <a:pPr algn="just">
              <a:lnSpc>
                <a:spcPct val="120000"/>
              </a:lnSpc>
            </a:pPr>
            <a:r>
              <a:rPr lang="vi-VN" sz="2000" dirty="0">
                <a:solidFill>
                  <a:srgbClr val="000000"/>
                </a:solidFill>
                <a:latin typeface="Times New Roman"/>
                <a:ea typeface="Times New Roman"/>
                <a:cs typeface="Times New Roman"/>
              </a:rPr>
              <a:t>-      Hướng dẫn làm bài Lễ hội đền Hùng là một lễ hội lớn, là một trong những nét đẹp truyền thống của dân tộc ta, niềm tự hào với nguồn gốc con rồng cháu tiên. Đây cũng là một cơ hội để chúng ta bày tỏ lòng thành kính biết ơn đối với công lao của 18 đời vua Hùng. Chúng ta- những thế hệ sau phài có trách nhiệm gìn giữ nét đẹp truyền thống này, gìn giữ cội nguồn của chúng ta.</a:t>
            </a:r>
            <a:endParaRPr lang="en-US" sz="1200" dirty="0">
              <a:effectLst/>
              <a:latin typeface="VNI-Garam"/>
              <a:ea typeface="Times New Roman"/>
              <a:cs typeface="Times New Roman"/>
            </a:endParaRPr>
          </a:p>
        </p:txBody>
      </p:sp>
    </p:spTree>
    <p:extLst>
      <p:ext uri="{BB962C8B-B14F-4D97-AF65-F5344CB8AC3E}">
        <p14:creationId xmlns:p14="http://schemas.microsoft.com/office/powerpoint/2010/main" val="20121171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648200"/>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210683"/>
            <a:ext cx="8915400" cy="5107039"/>
          </a:xfrm>
          <a:prstGeom prst="rect">
            <a:avLst/>
          </a:prstGeom>
        </p:spPr>
        <p:txBody>
          <a:bodyPr wrap="square">
            <a:spAutoFit/>
          </a:bodyPr>
          <a:lstStyle/>
          <a:p>
            <a:pPr algn="ctr">
              <a:lnSpc>
                <a:spcPct val="120000"/>
              </a:lnSpc>
              <a:spcAft>
                <a:spcPts val="800"/>
              </a:spcAft>
            </a:pPr>
            <a:r>
              <a:rPr lang="en-US" b="1" dirty="0" err="1">
                <a:latin typeface="Times New Roman"/>
                <a:ea typeface="Calibri"/>
                <a:cs typeface="Times New Roman"/>
              </a:rPr>
              <a:t>Đề</a:t>
            </a:r>
            <a:r>
              <a:rPr lang="en-US" b="1" dirty="0">
                <a:latin typeface="Times New Roman"/>
                <a:ea typeface="Calibri"/>
                <a:cs typeface="Times New Roman"/>
              </a:rPr>
              <a:t> </a:t>
            </a:r>
            <a:r>
              <a:rPr lang="en-US" b="1" dirty="0" err="1">
                <a:latin typeface="Times New Roman"/>
                <a:ea typeface="Calibri"/>
                <a:cs typeface="Times New Roman"/>
              </a:rPr>
              <a:t>bài</a:t>
            </a:r>
            <a:r>
              <a:rPr lang="en-US" b="1" dirty="0">
                <a:latin typeface="Times New Roman"/>
                <a:ea typeface="Calibri"/>
                <a:cs typeface="Times New Roman"/>
              </a:rPr>
              <a:t> 2: </a:t>
            </a:r>
            <a:r>
              <a:rPr lang="en-US" b="1" dirty="0" err="1">
                <a:latin typeface="Times New Roman"/>
                <a:ea typeface="Calibri"/>
                <a:cs typeface="Times New Roman"/>
              </a:rPr>
              <a:t>Thuyết</a:t>
            </a:r>
            <a:r>
              <a:rPr lang="en-US" b="1" dirty="0">
                <a:latin typeface="Times New Roman"/>
                <a:ea typeface="Calibri"/>
                <a:cs typeface="Times New Roman"/>
              </a:rPr>
              <a:t> minh </a:t>
            </a:r>
            <a:r>
              <a:rPr lang="en-US" b="1" dirty="0" err="1">
                <a:latin typeface="Times New Roman"/>
                <a:ea typeface="Calibri"/>
                <a:cs typeface="Times New Roman"/>
              </a:rPr>
              <a:t>về</a:t>
            </a:r>
            <a:r>
              <a:rPr lang="en-US" b="1" dirty="0">
                <a:latin typeface="Times New Roman"/>
                <a:ea typeface="Calibri"/>
                <a:cs typeface="Times New Roman"/>
              </a:rPr>
              <a:t> </a:t>
            </a:r>
            <a:r>
              <a:rPr lang="en-US" b="1" dirty="0" err="1">
                <a:latin typeface="Times New Roman"/>
                <a:ea typeface="Calibri"/>
                <a:cs typeface="Times New Roman"/>
              </a:rPr>
              <a:t>lễ</a:t>
            </a:r>
            <a:r>
              <a:rPr lang="en-US" b="1" dirty="0">
                <a:latin typeface="Times New Roman"/>
                <a:ea typeface="Calibri"/>
                <a:cs typeface="Times New Roman"/>
              </a:rPr>
              <a:t> </a:t>
            </a:r>
            <a:r>
              <a:rPr lang="en-US" b="1" dirty="0" err="1">
                <a:latin typeface="Times New Roman"/>
                <a:ea typeface="Calibri"/>
                <a:cs typeface="Times New Roman"/>
              </a:rPr>
              <a:t>hội</a:t>
            </a:r>
            <a:r>
              <a:rPr lang="en-US" b="1" dirty="0">
                <a:latin typeface="Times New Roman"/>
                <a:ea typeface="Calibri"/>
                <a:cs typeface="Times New Roman"/>
              </a:rPr>
              <a:t> </a:t>
            </a:r>
            <a:r>
              <a:rPr lang="en-US" b="1" dirty="0" err="1">
                <a:latin typeface="Times New Roman"/>
                <a:ea typeface="Calibri"/>
                <a:cs typeface="Times New Roman"/>
              </a:rPr>
              <a:t>Gióng</a:t>
            </a:r>
            <a:endParaRPr lang="en-US" sz="1400" dirty="0">
              <a:ea typeface="Calibri"/>
              <a:cs typeface="Times New Roman"/>
            </a:endParaRPr>
          </a:p>
          <a:p>
            <a:pPr algn="ctr">
              <a:lnSpc>
                <a:spcPct val="120000"/>
              </a:lnSpc>
              <a:spcAft>
                <a:spcPts val="800"/>
              </a:spcAft>
            </a:pPr>
            <a:r>
              <a:rPr lang="en-US" b="1" dirty="0">
                <a:latin typeface="Times New Roman"/>
                <a:ea typeface="Calibri"/>
                <a:cs typeface="Times New Roman"/>
              </a:rPr>
              <a:t>DÀN Ý CHI TIẾT</a:t>
            </a:r>
            <a:endParaRPr lang="en-US" sz="1400" dirty="0">
              <a:ea typeface="Calibri"/>
              <a:cs typeface="Times New Roman"/>
            </a:endParaRPr>
          </a:p>
          <a:p>
            <a:pPr algn="just">
              <a:lnSpc>
                <a:spcPct val="120000"/>
              </a:lnSpc>
              <a:spcAft>
                <a:spcPts val="800"/>
              </a:spcAft>
            </a:pPr>
            <a:r>
              <a:rPr lang="en-US" b="1" dirty="0">
                <a:latin typeface="Times New Roman"/>
                <a:ea typeface="Calibri"/>
                <a:cs typeface="Times New Roman"/>
              </a:rPr>
              <a:t>I. MỞ BÀI</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Một</a:t>
            </a:r>
            <a:r>
              <a:rPr lang="en-US" dirty="0">
                <a:latin typeface="Times New Roman"/>
                <a:ea typeface="Calibri"/>
                <a:cs typeface="Times New Roman"/>
              </a:rPr>
              <a:t> </a:t>
            </a:r>
            <a:r>
              <a:rPr lang="en-US" dirty="0" err="1">
                <a:latin typeface="Times New Roman"/>
                <a:ea typeface="Calibri"/>
                <a:cs typeface="Times New Roman"/>
              </a:rPr>
              <a:t>lễ</a:t>
            </a:r>
            <a:r>
              <a:rPr lang="en-US" dirty="0">
                <a:latin typeface="Times New Roman"/>
                <a:ea typeface="Calibri"/>
                <a:cs typeface="Times New Roman"/>
              </a:rPr>
              <a:t> </a:t>
            </a:r>
            <a:r>
              <a:rPr lang="en-US" dirty="0" err="1">
                <a:latin typeface="Times New Roman"/>
                <a:ea typeface="Calibri"/>
                <a:cs typeface="Times New Roman"/>
              </a:rPr>
              <a:t>hội</a:t>
            </a:r>
            <a:r>
              <a:rPr lang="en-US" dirty="0">
                <a:latin typeface="Times New Roman"/>
                <a:ea typeface="Calibri"/>
                <a:cs typeface="Times New Roman"/>
              </a:rPr>
              <a:t> </a:t>
            </a:r>
            <a:r>
              <a:rPr lang="en-US" dirty="0" err="1">
                <a:latin typeface="Times New Roman"/>
                <a:ea typeface="Calibri"/>
                <a:cs typeface="Times New Roman"/>
              </a:rPr>
              <a:t>tôn</a:t>
            </a:r>
            <a:r>
              <a:rPr lang="en-US" dirty="0">
                <a:latin typeface="Times New Roman"/>
                <a:ea typeface="Calibri"/>
                <a:cs typeface="Times New Roman"/>
              </a:rPr>
              <a:t> </a:t>
            </a:r>
            <a:r>
              <a:rPr lang="en-US" dirty="0" err="1">
                <a:latin typeface="Times New Roman"/>
                <a:ea typeface="Calibri"/>
                <a:cs typeface="Times New Roman"/>
              </a:rPr>
              <a:t>giáo</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làng</a:t>
            </a:r>
            <a:r>
              <a:rPr lang="en-US" dirty="0">
                <a:latin typeface="Times New Roman"/>
                <a:ea typeface="Calibri"/>
                <a:cs typeface="Times New Roman"/>
              </a:rPr>
              <a:t> </a:t>
            </a:r>
            <a:r>
              <a:rPr lang="en-US" dirty="0" err="1">
                <a:latin typeface="Times New Roman"/>
                <a:ea typeface="Calibri"/>
                <a:cs typeface="Times New Roman"/>
              </a:rPr>
              <a:t>Phù</a:t>
            </a:r>
            <a:r>
              <a:rPr lang="en-US" dirty="0">
                <a:latin typeface="Times New Roman"/>
                <a:ea typeface="Calibri"/>
                <a:cs typeface="Times New Roman"/>
              </a:rPr>
              <a:t> </a:t>
            </a:r>
            <a:r>
              <a:rPr lang="en-US" dirty="0" err="1">
                <a:latin typeface="Times New Roman"/>
                <a:ea typeface="Calibri"/>
                <a:cs typeface="Times New Roman"/>
              </a:rPr>
              <a:t>Đổng</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Nét</a:t>
            </a:r>
            <a:r>
              <a:rPr lang="en-US" dirty="0">
                <a:latin typeface="Times New Roman"/>
                <a:ea typeface="Calibri"/>
                <a:cs typeface="Times New Roman"/>
              </a:rPr>
              <a:t> </a:t>
            </a:r>
            <a:r>
              <a:rPr lang="en-US" dirty="0" err="1">
                <a:latin typeface="Times New Roman"/>
                <a:ea typeface="Calibri"/>
                <a:cs typeface="Times New Roman"/>
              </a:rPr>
              <a:t>đẹp</a:t>
            </a:r>
            <a:r>
              <a:rPr lang="en-US" dirty="0">
                <a:latin typeface="Times New Roman"/>
                <a:ea typeface="Calibri"/>
                <a:cs typeface="Times New Roman"/>
              </a:rPr>
              <a:t> </a:t>
            </a:r>
            <a:r>
              <a:rPr lang="en-US" dirty="0" err="1">
                <a:latin typeface="Times New Roman"/>
                <a:ea typeface="Calibri"/>
                <a:cs typeface="Times New Roman"/>
              </a:rPr>
              <a:t>truyền</a:t>
            </a:r>
            <a:r>
              <a:rPr lang="en-US" dirty="0">
                <a:latin typeface="Times New Roman"/>
                <a:ea typeface="Calibri"/>
                <a:cs typeface="Times New Roman"/>
              </a:rPr>
              <a:t> </a:t>
            </a:r>
            <a:r>
              <a:rPr lang="en-US" dirty="0" err="1">
                <a:latin typeface="Times New Roman"/>
                <a:ea typeface="Calibri"/>
                <a:cs typeface="Times New Roman"/>
              </a:rPr>
              <a:t>thống</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dân</a:t>
            </a:r>
            <a:r>
              <a:rPr lang="en-US" dirty="0">
                <a:latin typeface="Times New Roman"/>
                <a:ea typeface="Calibri"/>
                <a:cs typeface="Times New Roman"/>
              </a:rPr>
              <a:t> </a:t>
            </a:r>
            <a:r>
              <a:rPr lang="en-US" dirty="0" err="1">
                <a:latin typeface="Times New Roman"/>
                <a:ea typeface="Calibri"/>
                <a:cs typeface="Times New Roman"/>
              </a:rPr>
              <a:t>nước</a:t>
            </a:r>
            <a:r>
              <a:rPr lang="en-US" dirty="0">
                <a:latin typeface="Times New Roman"/>
                <a:ea typeface="Calibri"/>
                <a:cs typeface="Times New Roman"/>
              </a:rPr>
              <a:t> Nam.</a:t>
            </a:r>
            <a:endParaRPr lang="en-US" sz="1400" dirty="0">
              <a:ea typeface="Calibri"/>
              <a:cs typeface="Times New Roman"/>
            </a:endParaRPr>
          </a:p>
          <a:p>
            <a:pPr algn="just">
              <a:lnSpc>
                <a:spcPct val="120000"/>
              </a:lnSpc>
              <a:spcAft>
                <a:spcPts val="800"/>
              </a:spcAft>
            </a:pPr>
            <a:r>
              <a:rPr lang="en-US" b="1" dirty="0">
                <a:latin typeface="Times New Roman"/>
                <a:ea typeface="Calibri"/>
                <a:cs typeface="Times New Roman"/>
              </a:rPr>
              <a:t>II. THÂN BÀI</a:t>
            </a:r>
            <a:endParaRPr lang="en-US" sz="1400" dirty="0">
              <a:ea typeface="Calibri"/>
              <a:cs typeface="Times New Roman"/>
            </a:endParaRPr>
          </a:p>
          <a:p>
            <a:pPr algn="just">
              <a:lnSpc>
                <a:spcPct val="120000"/>
              </a:lnSpc>
              <a:spcAft>
                <a:spcPts val="800"/>
              </a:spcAft>
            </a:pPr>
            <a:r>
              <a:rPr lang="en-US" b="1" dirty="0">
                <a:latin typeface="Times New Roman"/>
                <a:ea typeface="Calibri"/>
                <a:cs typeface="Times New Roman"/>
              </a:rPr>
              <a:t>1. </a:t>
            </a:r>
            <a:r>
              <a:rPr lang="en-US" b="1" dirty="0" err="1">
                <a:latin typeface="Times New Roman"/>
                <a:ea typeface="Calibri"/>
                <a:cs typeface="Times New Roman"/>
              </a:rPr>
              <a:t>Nguồn</a:t>
            </a:r>
            <a:r>
              <a:rPr lang="en-US" b="1" dirty="0">
                <a:latin typeface="Times New Roman"/>
                <a:ea typeface="Calibri"/>
                <a:cs typeface="Times New Roman"/>
              </a:rPr>
              <a:t> </a:t>
            </a:r>
            <a:r>
              <a:rPr lang="en-US" b="1" dirty="0" err="1">
                <a:latin typeface="Times New Roman"/>
                <a:ea typeface="Calibri"/>
                <a:cs typeface="Times New Roman"/>
              </a:rPr>
              <a:t>gốc</a:t>
            </a:r>
            <a:r>
              <a:rPr lang="en-US" b="1" dirty="0">
                <a:latin typeface="Times New Roman"/>
                <a:ea typeface="Calibri"/>
                <a:cs typeface="Times New Roman"/>
              </a:rPr>
              <a:t>, </a:t>
            </a:r>
            <a:r>
              <a:rPr lang="en-US" b="1" dirty="0" err="1">
                <a:latin typeface="Times New Roman"/>
                <a:ea typeface="Calibri"/>
                <a:cs typeface="Times New Roman"/>
              </a:rPr>
              <a:t>xuất</a:t>
            </a:r>
            <a:r>
              <a:rPr lang="en-US" b="1" dirty="0">
                <a:latin typeface="Times New Roman"/>
                <a:ea typeface="Calibri"/>
                <a:cs typeface="Times New Roman"/>
              </a:rPr>
              <a:t> </a:t>
            </a:r>
            <a:r>
              <a:rPr lang="en-US" b="1" dirty="0" err="1">
                <a:latin typeface="Times New Roman"/>
                <a:ea typeface="Calibri"/>
                <a:cs typeface="Times New Roman"/>
              </a:rPr>
              <a:t>xứ</a:t>
            </a:r>
            <a:endParaRPr lang="en-US" sz="1400" dirty="0">
              <a:ea typeface="Calibri"/>
              <a:cs typeface="Times New Roman"/>
            </a:endParaRPr>
          </a:p>
          <a:p>
            <a:pPr algn="just">
              <a:lnSpc>
                <a:spcPct val="120000"/>
              </a:lnSpc>
              <a:spcAft>
                <a:spcPts val="800"/>
              </a:spcAft>
            </a:pPr>
            <a:r>
              <a:rPr lang="en-US" dirty="0" err="1">
                <a:latin typeface="Times New Roman"/>
                <a:ea typeface="Calibri"/>
                <a:cs typeface="Times New Roman"/>
              </a:rPr>
              <a:t>Xuất</a:t>
            </a:r>
            <a:r>
              <a:rPr lang="en-US" dirty="0">
                <a:latin typeface="Times New Roman"/>
                <a:ea typeface="Calibri"/>
                <a:cs typeface="Times New Roman"/>
              </a:rPr>
              <a:t> </a:t>
            </a:r>
            <a:r>
              <a:rPr lang="en-US" dirty="0" err="1">
                <a:latin typeface="Times New Roman"/>
                <a:ea typeface="Calibri"/>
                <a:cs typeface="Times New Roman"/>
              </a:rPr>
              <a:t>phát</a:t>
            </a:r>
            <a:r>
              <a:rPr lang="en-US" dirty="0">
                <a:latin typeface="Times New Roman"/>
                <a:ea typeface="Calibri"/>
                <a:cs typeface="Times New Roman"/>
              </a:rPr>
              <a:t> </a:t>
            </a:r>
            <a:r>
              <a:rPr lang="en-US" dirty="0" err="1">
                <a:latin typeface="Times New Roman"/>
                <a:ea typeface="Calibri"/>
                <a:cs typeface="Times New Roman"/>
              </a:rPr>
              <a:t>từ</a:t>
            </a:r>
            <a:r>
              <a:rPr lang="en-US" dirty="0">
                <a:latin typeface="Times New Roman"/>
                <a:ea typeface="Calibri"/>
                <a:cs typeface="Times New Roman"/>
              </a:rPr>
              <a:t> </a:t>
            </a:r>
            <a:r>
              <a:rPr lang="en-US" dirty="0" err="1">
                <a:latin typeface="Times New Roman"/>
                <a:ea typeface="Calibri"/>
                <a:cs typeface="Times New Roman"/>
              </a:rPr>
              <a:t>truyền</a:t>
            </a:r>
            <a:r>
              <a:rPr lang="en-US" dirty="0">
                <a:latin typeface="Times New Roman"/>
                <a:ea typeface="Calibri"/>
                <a:cs typeface="Times New Roman"/>
              </a:rPr>
              <a:t> </a:t>
            </a:r>
            <a:r>
              <a:rPr lang="en-US" dirty="0" err="1">
                <a:latin typeface="Times New Roman"/>
                <a:ea typeface="Calibri"/>
                <a:cs typeface="Times New Roman"/>
              </a:rPr>
              <a:t>thuyết</a:t>
            </a:r>
            <a:r>
              <a:rPr lang="en-US" dirty="0">
                <a:latin typeface="Times New Roman"/>
                <a:ea typeface="Calibri"/>
                <a:cs typeface="Times New Roman"/>
              </a:rPr>
              <a:t> </a:t>
            </a:r>
            <a:r>
              <a:rPr lang="en-US" dirty="0" err="1">
                <a:latin typeface="Times New Roman"/>
                <a:ea typeface="Calibri"/>
                <a:cs typeface="Times New Roman"/>
              </a:rPr>
              <a:t>Thánh</a:t>
            </a:r>
            <a:r>
              <a:rPr lang="en-US" dirty="0">
                <a:latin typeface="Times New Roman"/>
                <a:ea typeface="Calibri"/>
                <a:cs typeface="Times New Roman"/>
              </a:rPr>
              <a:t> </a:t>
            </a:r>
            <a:r>
              <a:rPr lang="en-US" dirty="0" err="1">
                <a:latin typeface="Times New Roman"/>
                <a:ea typeface="Calibri"/>
                <a:cs typeface="Times New Roman"/>
              </a:rPr>
              <a:t>Gióng</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b="1" dirty="0">
                <a:latin typeface="Times New Roman"/>
                <a:ea typeface="Calibri"/>
                <a:cs typeface="Times New Roman"/>
              </a:rPr>
              <a:t>2. </a:t>
            </a:r>
            <a:r>
              <a:rPr lang="en-US" b="1" dirty="0" err="1">
                <a:latin typeface="Times New Roman"/>
                <a:ea typeface="Calibri"/>
                <a:cs typeface="Times New Roman"/>
              </a:rPr>
              <a:t>Đặc</a:t>
            </a:r>
            <a:r>
              <a:rPr lang="en-US" b="1" dirty="0">
                <a:latin typeface="Times New Roman"/>
                <a:ea typeface="Calibri"/>
                <a:cs typeface="Times New Roman"/>
              </a:rPr>
              <a:t> </a:t>
            </a:r>
            <a:r>
              <a:rPr lang="en-US" b="1" dirty="0" err="1">
                <a:latin typeface="Times New Roman"/>
                <a:ea typeface="Calibri"/>
                <a:cs typeface="Times New Roman"/>
              </a:rPr>
              <a:t>điểm</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Hội</a:t>
            </a:r>
            <a:r>
              <a:rPr lang="en-US" dirty="0">
                <a:latin typeface="Times New Roman"/>
                <a:ea typeface="Calibri"/>
                <a:cs typeface="Times New Roman"/>
              </a:rPr>
              <a:t> </a:t>
            </a:r>
            <a:r>
              <a:rPr lang="en-US" dirty="0" err="1">
                <a:latin typeface="Times New Roman"/>
                <a:ea typeface="Calibri"/>
                <a:cs typeface="Times New Roman"/>
              </a:rPr>
              <a:t>làng</a:t>
            </a:r>
            <a:r>
              <a:rPr lang="en-US" dirty="0">
                <a:latin typeface="Times New Roman"/>
                <a:ea typeface="Calibri"/>
                <a:cs typeface="Times New Roman"/>
              </a:rPr>
              <a:t> </a:t>
            </a:r>
            <a:r>
              <a:rPr lang="en-US" dirty="0" err="1">
                <a:latin typeface="Times New Roman"/>
                <a:ea typeface="Calibri"/>
                <a:cs typeface="Times New Roman"/>
              </a:rPr>
              <a:t>Phù</a:t>
            </a:r>
            <a:r>
              <a:rPr lang="en-US" dirty="0">
                <a:latin typeface="Times New Roman"/>
                <a:ea typeface="Calibri"/>
                <a:cs typeface="Times New Roman"/>
              </a:rPr>
              <a:t> </a:t>
            </a:r>
            <a:r>
              <a:rPr lang="en-US" dirty="0" err="1">
                <a:latin typeface="Times New Roman"/>
                <a:ea typeface="Calibri"/>
                <a:cs typeface="Times New Roman"/>
              </a:rPr>
              <a:t>Đổng</a:t>
            </a:r>
            <a:r>
              <a:rPr lang="en-US" dirty="0">
                <a:latin typeface="Times New Roman"/>
                <a:ea typeface="Calibri"/>
                <a:cs typeface="Times New Roman"/>
              </a:rPr>
              <a:t> </a:t>
            </a:r>
            <a:r>
              <a:rPr lang="en-US" dirty="0" err="1">
                <a:latin typeface="Times New Roman"/>
                <a:ea typeface="Calibri"/>
                <a:cs typeface="Times New Roman"/>
              </a:rPr>
              <a:t>hàng</a:t>
            </a:r>
            <a:r>
              <a:rPr lang="en-US" dirty="0">
                <a:latin typeface="Times New Roman"/>
                <a:ea typeface="Calibri"/>
                <a:cs typeface="Times New Roman"/>
              </a:rPr>
              <a:t> </a:t>
            </a:r>
            <a:r>
              <a:rPr lang="en-US" dirty="0" err="1">
                <a:latin typeface="Times New Roman"/>
                <a:ea typeface="Calibri"/>
                <a:cs typeface="Times New Roman"/>
              </a:rPr>
              <a:t>năm</a:t>
            </a:r>
            <a:r>
              <a:rPr lang="en-US" dirty="0">
                <a:latin typeface="Times New Roman"/>
                <a:ea typeface="Calibri"/>
                <a:cs typeface="Times New Roman"/>
              </a:rPr>
              <a:t> </a:t>
            </a:r>
            <a:r>
              <a:rPr lang="en-US" dirty="0" err="1">
                <a:latin typeface="Times New Roman"/>
                <a:ea typeface="Calibri"/>
                <a:cs typeface="Times New Roman"/>
              </a:rPr>
              <a:t>diễn</a:t>
            </a:r>
            <a:r>
              <a:rPr lang="en-US" dirty="0">
                <a:latin typeface="Times New Roman"/>
                <a:ea typeface="Calibri"/>
                <a:cs typeface="Times New Roman"/>
              </a:rPr>
              <a:t> </a:t>
            </a:r>
            <a:r>
              <a:rPr lang="en-US" dirty="0" err="1">
                <a:latin typeface="Times New Roman"/>
                <a:ea typeface="Calibri"/>
                <a:cs typeface="Times New Roman"/>
              </a:rPr>
              <a:t>ra</a:t>
            </a:r>
            <a:r>
              <a:rPr lang="en-US" dirty="0">
                <a:latin typeface="Times New Roman"/>
                <a:ea typeface="Calibri"/>
                <a:cs typeface="Times New Roman"/>
              </a:rPr>
              <a:t> </a:t>
            </a:r>
            <a:r>
              <a:rPr lang="en-US" dirty="0" err="1">
                <a:latin typeface="Times New Roman"/>
                <a:ea typeface="Calibri"/>
                <a:cs typeface="Times New Roman"/>
              </a:rPr>
              <a:t>ngày</a:t>
            </a:r>
            <a:r>
              <a:rPr lang="en-US" dirty="0">
                <a:latin typeface="Times New Roman"/>
                <a:ea typeface="Calibri"/>
                <a:cs typeface="Times New Roman"/>
              </a:rPr>
              <a:t> 9 </a:t>
            </a:r>
            <a:r>
              <a:rPr lang="en-US" dirty="0" err="1">
                <a:latin typeface="Times New Roman"/>
                <a:ea typeface="Calibri"/>
                <a:cs typeface="Times New Roman"/>
              </a:rPr>
              <a:t>tháng</a:t>
            </a:r>
            <a:r>
              <a:rPr lang="en-US" dirty="0">
                <a:latin typeface="Times New Roman"/>
                <a:ea typeface="Calibri"/>
                <a:cs typeface="Times New Roman"/>
              </a:rPr>
              <a:t> </a:t>
            </a:r>
            <a:r>
              <a:rPr lang="en-US" dirty="0" err="1">
                <a:latin typeface="Times New Roman"/>
                <a:ea typeface="Calibri"/>
                <a:cs typeface="Times New Roman"/>
              </a:rPr>
              <a:t>Tư</a:t>
            </a:r>
            <a:r>
              <a:rPr lang="en-US" dirty="0">
                <a:latin typeface="Times New Roman"/>
                <a:ea typeface="Calibri"/>
                <a:cs typeface="Times New Roman"/>
              </a:rPr>
              <a:t> </a:t>
            </a:r>
            <a:r>
              <a:rPr lang="en-US" dirty="0" err="1">
                <a:latin typeface="Times New Roman"/>
                <a:ea typeface="Calibri"/>
                <a:cs typeface="Times New Roman"/>
              </a:rPr>
              <a:t>âm</a:t>
            </a:r>
            <a:r>
              <a:rPr lang="en-US" dirty="0">
                <a:latin typeface="Times New Roman"/>
                <a:ea typeface="Calibri"/>
                <a:cs typeface="Times New Roman"/>
              </a:rPr>
              <a:t> </a:t>
            </a:r>
            <a:r>
              <a:rPr lang="en-US" dirty="0" err="1">
                <a:latin typeface="Times New Roman"/>
                <a:ea typeface="Calibri"/>
                <a:cs typeface="Times New Roman"/>
              </a:rPr>
              <a:t>lịch</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Các</a:t>
            </a:r>
            <a:r>
              <a:rPr lang="en-US" dirty="0">
                <a:latin typeface="Times New Roman"/>
                <a:ea typeface="Calibri"/>
                <a:cs typeface="Times New Roman"/>
              </a:rPr>
              <a:t> </a:t>
            </a:r>
            <a:r>
              <a:rPr lang="en-US" dirty="0" err="1">
                <a:latin typeface="Times New Roman"/>
                <a:ea typeface="Calibri"/>
                <a:cs typeface="Times New Roman"/>
              </a:rPr>
              <a:t>làng</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tổng</a:t>
            </a:r>
            <a:r>
              <a:rPr lang="en-US" dirty="0">
                <a:latin typeface="Times New Roman"/>
                <a:ea typeface="Calibri"/>
                <a:cs typeface="Times New Roman"/>
              </a:rPr>
              <a:t> </a:t>
            </a:r>
            <a:r>
              <a:rPr lang="en-US" dirty="0" err="1">
                <a:latin typeface="Times New Roman"/>
                <a:ea typeface="Calibri"/>
                <a:cs typeface="Times New Roman"/>
              </a:rPr>
              <a:t>đều</a:t>
            </a:r>
            <a:r>
              <a:rPr lang="en-US" dirty="0">
                <a:latin typeface="Times New Roman"/>
                <a:ea typeface="Calibri"/>
                <a:cs typeface="Times New Roman"/>
              </a:rPr>
              <a:t> </a:t>
            </a:r>
            <a:r>
              <a:rPr lang="en-US" dirty="0" err="1">
                <a:latin typeface="Times New Roman"/>
                <a:ea typeface="Calibri"/>
                <a:cs typeface="Times New Roman"/>
              </a:rPr>
              <a:t>đến</a:t>
            </a:r>
            <a:r>
              <a:rPr lang="en-US" dirty="0">
                <a:latin typeface="Times New Roman"/>
                <a:ea typeface="Calibri"/>
                <a:cs typeface="Times New Roman"/>
              </a:rPr>
              <a:t> </a:t>
            </a:r>
            <a:r>
              <a:rPr lang="en-US" dirty="0" err="1">
                <a:latin typeface="Times New Roman"/>
                <a:ea typeface="Calibri"/>
                <a:cs typeface="Times New Roman"/>
              </a:rPr>
              <a:t>tế</a:t>
            </a:r>
            <a:r>
              <a:rPr lang="en-US" dirty="0">
                <a:latin typeface="Times New Roman"/>
                <a:ea typeface="Calibri"/>
                <a:cs typeface="Times New Roman"/>
              </a:rPr>
              <a:t>, </a:t>
            </a:r>
            <a:r>
              <a:rPr lang="en-US" dirty="0" err="1">
                <a:latin typeface="Times New Roman"/>
                <a:ea typeface="Calibri"/>
                <a:cs typeface="Times New Roman"/>
              </a:rPr>
              <a:t>tất</a:t>
            </a:r>
            <a:r>
              <a:rPr lang="en-US" dirty="0">
                <a:latin typeface="Times New Roman"/>
                <a:ea typeface="Calibri"/>
                <a:cs typeface="Times New Roman"/>
              </a:rPr>
              <a:t> </a:t>
            </a:r>
            <a:r>
              <a:rPr lang="en-US" dirty="0" err="1">
                <a:latin typeface="Times New Roman"/>
                <a:ea typeface="Calibri"/>
                <a:cs typeface="Times New Roman"/>
              </a:rPr>
              <a:t>cả</a:t>
            </a:r>
            <a:r>
              <a:rPr lang="en-US" dirty="0">
                <a:latin typeface="Times New Roman"/>
                <a:ea typeface="Calibri"/>
                <a:cs typeface="Times New Roman"/>
              </a:rPr>
              <a:t> </a:t>
            </a:r>
            <a:r>
              <a:rPr lang="en-US" dirty="0" err="1">
                <a:latin typeface="Times New Roman"/>
                <a:ea typeface="Calibri"/>
                <a:cs typeface="Times New Roman"/>
              </a:rPr>
              <a:t>đến</a:t>
            </a:r>
            <a:r>
              <a:rPr lang="en-US" dirty="0">
                <a:latin typeface="Times New Roman"/>
                <a:ea typeface="Calibri"/>
                <a:cs typeface="Times New Roman"/>
              </a:rPr>
              <a:t> </a:t>
            </a:r>
            <a:r>
              <a:rPr lang="en-US" dirty="0" err="1">
                <a:latin typeface="Times New Roman"/>
                <a:ea typeface="Calibri"/>
                <a:cs typeface="Times New Roman"/>
              </a:rPr>
              <a:t>trăm</a:t>
            </a:r>
            <a:r>
              <a:rPr lang="en-US" dirty="0">
                <a:latin typeface="Times New Roman"/>
                <a:ea typeface="Calibri"/>
                <a:cs typeface="Times New Roman"/>
              </a:rPr>
              <a:t>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họ</a:t>
            </a:r>
            <a:r>
              <a:rPr lang="en-US" dirty="0">
                <a:latin typeface="Times New Roman"/>
                <a:ea typeface="Calibri"/>
                <a:cs typeface="Times New Roman"/>
              </a:rPr>
              <a:t> </a:t>
            </a:r>
            <a:r>
              <a:rPr lang="en-US" dirty="0" err="1">
                <a:latin typeface="Times New Roman"/>
                <a:ea typeface="Calibri"/>
                <a:cs typeface="Times New Roman"/>
              </a:rPr>
              <a:t>các</a:t>
            </a:r>
            <a:r>
              <a:rPr lang="en-US" dirty="0">
                <a:latin typeface="Times New Roman"/>
                <a:ea typeface="Calibri"/>
                <a:cs typeface="Times New Roman"/>
              </a:rPr>
              <a:t> </a:t>
            </a:r>
            <a:r>
              <a:rPr lang="en-US" dirty="0" err="1">
                <a:latin typeface="Times New Roman"/>
                <a:ea typeface="Calibri"/>
                <a:cs typeface="Times New Roman"/>
              </a:rPr>
              <a:t>làng</a:t>
            </a:r>
            <a:r>
              <a:rPr lang="en-US" dirty="0">
                <a:latin typeface="Times New Roman"/>
                <a:ea typeface="Calibri"/>
                <a:cs typeface="Times New Roman"/>
              </a:rPr>
              <a:t> </a:t>
            </a:r>
            <a:r>
              <a:rPr lang="en-US" dirty="0" err="1">
                <a:latin typeface="Times New Roman"/>
                <a:ea typeface="Calibri"/>
                <a:cs typeface="Times New Roman"/>
              </a:rPr>
              <a:t>mặc</a:t>
            </a:r>
            <a:r>
              <a:rPr lang="en-US" dirty="0">
                <a:latin typeface="Times New Roman"/>
                <a:ea typeface="Calibri"/>
                <a:cs typeface="Times New Roman"/>
              </a:rPr>
              <a:t> </a:t>
            </a:r>
            <a:r>
              <a:rPr lang="en-US" dirty="0" err="1">
                <a:latin typeface="Times New Roman"/>
                <a:ea typeface="Calibri"/>
                <a:cs typeface="Times New Roman"/>
              </a:rPr>
              <a:t>áo</a:t>
            </a:r>
            <a:r>
              <a:rPr lang="en-US" dirty="0">
                <a:latin typeface="Times New Roman"/>
                <a:ea typeface="Calibri"/>
                <a:cs typeface="Times New Roman"/>
              </a:rPr>
              <a:t> </a:t>
            </a:r>
            <a:r>
              <a:rPr lang="en-US" dirty="0" err="1">
                <a:latin typeface="Times New Roman"/>
                <a:ea typeface="Calibri"/>
                <a:cs typeface="Times New Roman"/>
              </a:rPr>
              <a:t>thụng</a:t>
            </a:r>
            <a:r>
              <a:rPr lang="en-US" dirty="0">
                <a:latin typeface="Times New Roman"/>
                <a:ea typeface="Calibri"/>
                <a:cs typeface="Times New Roman"/>
              </a:rPr>
              <a:t> </a:t>
            </a:r>
            <a:r>
              <a:rPr lang="en-US" dirty="0" err="1">
                <a:latin typeface="Times New Roman"/>
                <a:ea typeface="Calibri"/>
                <a:cs typeface="Times New Roman"/>
              </a:rPr>
              <a:t>xanh</a:t>
            </a:r>
            <a:r>
              <a:rPr lang="en-US" dirty="0">
                <a:latin typeface="Times New Roman"/>
                <a:ea typeface="Calibri"/>
                <a:cs typeface="Times New Roman"/>
              </a:rPr>
              <a:t>, </a:t>
            </a:r>
            <a:r>
              <a:rPr lang="en-US" dirty="0" err="1">
                <a:latin typeface="Times New Roman"/>
                <a:ea typeface="Calibri"/>
                <a:cs typeface="Times New Roman"/>
              </a:rPr>
              <a:t>đội</a:t>
            </a:r>
            <a:r>
              <a:rPr lang="en-US" dirty="0">
                <a:latin typeface="Times New Roman"/>
                <a:ea typeface="Calibri"/>
                <a:cs typeface="Times New Roman"/>
              </a:rPr>
              <a:t> </a:t>
            </a:r>
            <a:r>
              <a:rPr lang="en-US" dirty="0" err="1">
                <a:latin typeface="Times New Roman"/>
                <a:ea typeface="Calibri"/>
                <a:cs typeface="Times New Roman"/>
              </a:rPr>
              <a:t>mũ</a:t>
            </a:r>
            <a:r>
              <a:rPr lang="en-US" dirty="0">
                <a:latin typeface="Times New Roman"/>
                <a:ea typeface="Calibri"/>
                <a:cs typeface="Times New Roman"/>
              </a:rPr>
              <a:t> </a:t>
            </a:r>
            <a:r>
              <a:rPr lang="en-US" dirty="0" err="1">
                <a:latin typeface="Times New Roman"/>
                <a:ea typeface="Calibri"/>
                <a:cs typeface="Times New Roman"/>
              </a:rPr>
              <a:t>đen</a:t>
            </a:r>
            <a:r>
              <a:rPr lang="en-US" dirty="0">
                <a:latin typeface="Times New Roman"/>
                <a:ea typeface="Calibri"/>
                <a:cs typeface="Times New Roman"/>
              </a:rPr>
              <a:t>, </a:t>
            </a:r>
            <a:r>
              <a:rPr lang="en-US" dirty="0" err="1">
                <a:latin typeface="Times New Roman"/>
                <a:ea typeface="Calibri"/>
                <a:cs typeface="Times New Roman"/>
              </a:rPr>
              <a:t>đi</a:t>
            </a:r>
            <a:r>
              <a:rPr lang="en-US" dirty="0">
                <a:latin typeface="Times New Roman"/>
                <a:ea typeface="Calibri"/>
                <a:cs typeface="Times New Roman"/>
              </a:rPr>
              <a:t> </a:t>
            </a:r>
            <a:r>
              <a:rPr lang="en-US" dirty="0" err="1">
                <a:latin typeface="Times New Roman"/>
                <a:ea typeface="Calibri"/>
                <a:cs typeface="Times New Roman"/>
              </a:rPr>
              <a:t>hia</a:t>
            </a:r>
            <a:r>
              <a:rPr lang="en-US" dirty="0">
                <a:latin typeface="Times New Roman"/>
                <a:ea typeface="Calibri"/>
                <a:cs typeface="Times New Roman"/>
              </a:rPr>
              <a:t> </a:t>
            </a:r>
            <a:r>
              <a:rPr lang="en-US" dirty="0" err="1">
                <a:latin typeface="Times New Roman"/>
                <a:ea typeface="Calibri"/>
                <a:cs typeface="Times New Roman"/>
              </a:rPr>
              <a:t>đề</a:t>
            </a:r>
            <a:r>
              <a:rPr lang="en-US" dirty="0">
                <a:latin typeface="Times New Roman"/>
                <a:ea typeface="Calibri"/>
                <a:cs typeface="Times New Roman"/>
              </a:rPr>
              <a:t> </a:t>
            </a:r>
            <a:r>
              <a:rPr lang="en-US" dirty="0" err="1">
                <a:latin typeface="Times New Roman"/>
                <a:ea typeface="Calibri"/>
                <a:cs typeface="Times New Roman"/>
              </a:rPr>
              <a:t>trắng</a:t>
            </a:r>
            <a:r>
              <a:rPr lang="en-US" dirty="0">
                <a:latin typeface="Times New Roman"/>
                <a:ea typeface="Calibri"/>
                <a:cs typeface="Times New Roman"/>
              </a:rPr>
              <a:t>. </a:t>
            </a:r>
            <a:r>
              <a:rPr lang="en-US" dirty="0" err="1">
                <a:latin typeface="Times New Roman"/>
                <a:ea typeface="Calibri"/>
                <a:cs typeface="Times New Roman"/>
              </a:rPr>
              <a:t>Họ</a:t>
            </a:r>
            <a:r>
              <a:rPr lang="en-US" dirty="0">
                <a:latin typeface="Times New Roman"/>
                <a:ea typeface="Calibri"/>
                <a:cs typeface="Times New Roman"/>
              </a:rPr>
              <a:t> </a:t>
            </a:r>
            <a:r>
              <a:rPr lang="en-US" dirty="0" err="1">
                <a:latin typeface="Times New Roman"/>
                <a:ea typeface="Calibri"/>
                <a:cs typeface="Times New Roman"/>
              </a:rPr>
              <a:t>đứng</a:t>
            </a:r>
            <a:r>
              <a:rPr lang="en-US" dirty="0">
                <a:latin typeface="Times New Roman"/>
                <a:ea typeface="Calibri"/>
                <a:cs typeface="Times New Roman"/>
              </a:rPr>
              <a:t> </a:t>
            </a:r>
            <a:r>
              <a:rPr lang="en-US" dirty="0" err="1">
                <a:latin typeface="Times New Roman"/>
                <a:ea typeface="Calibri"/>
                <a:cs typeface="Times New Roman"/>
              </a:rPr>
              <a:t>thành</a:t>
            </a:r>
            <a:r>
              <a:rPr lang="en-US" dirty="0">
                <a:latin typeface="Times New Roman"/>
                <a:ea typeface="Calibri"/>
                <a:cs typeface="Times New Roman"/>
              </a:rPr>
              <a:t> </a:t>
            </a:r>
            <a:r>
              <a:rPr lang="en-US" dirty="0" err="1">
                <a:latin typeface="Times New Roman"/>
                <a:ea typeface="Calibri"/>
                <a:cs typeface="Times New Roman"/>
              </a:rPr>
              <a:t>hàng</a:t>
            </a:r>
            <a:r>
              <a:rPr lang="en-US" dirty="0">
                <a:latin typeface="Times New Roman"/>
                <a:ea typeface="Calibri"/>
                <a:cs typeface="Times New Roman"/>
              </a:rPr>
              <a:t> </a:t>
            </a:r>
            <a:r>
              <a:rPr lang="en-US" dirty="0" err="1">
                <a:latin typeface="Times New Roman"/>
                <a:ea typeface="Calibri"/>
                <a:cs typeface="Times New Roman"/>
              </a:rPr>
              <a:t>hai</a:t>
            </a:r>
            <a:r>
              <a:rPr lang="en-US" dirty="0">
                <a:latin typeface="Times New Roman"/>
                <a:ea typeface="Calibri"/>
                <a:cs typeface="Times New Roman"/>
              </a:rPr>
              <a:t> </a:t>
            </a:r>
            <a:r>
              <a:rPr lang="en-US" dirty="0" err="1">
                <a:latin typeface="Times New Roman"/>
                <a:ea typeface="Calibri"/>
                <a:cs typeface="Times New Roman"/>
              </a:rPr>
              <a:t>bên</a:t>
            </a:r>
            <a:r>
              <a:rPr lang="en-US" dirty="0">
                <a:latin typeface="Times New Roman"/>
                <a:ea typeface="Calibri"/>
                <a:cs typeface="Times New Roman"/>
              </a:rPr>
              <a:t>, </a:t>
            </a:r>
            <a:r>
              <a:rPr lang="en-US" dirty="0" err="1">
                <a:latin typeface="Times New Roman"/>
                <a:ea typeface="Calibri"/>
                <a:cs typeface="Times New Roman"/>
              </a:rPr>
              <a:t>tay</a:t>
            </a:r>
            <a:r>
              <a:rPr lang="en-US" dirty="0">
                <a:latin typeface="Times New Roman"/>
                <a:ea typeface="Calibri"/>
                <a:cs typeface="Times New Roman"/>
              </a:rPr>
              <a:t> </a:t>
            </a:r>
            <a:r>
              <a:rPr lang="en-US" dirty="0" err="1">
                <a:latin typeface="Times New Roman"/>
                <a:ea typeface="Calibri"/>
                <a:cs typeface="Times New Roman"/>
              </a:rPr>
              <a:t>cầm</a:t>
            </a:r>
            <a:r>
              <a:rPr lang="en-US" dirty="0">
                <a:latin typeface="Times New Roman"/>
                <a:ea typeface="Calibri"/>
                <a:cs typeface="Times New Roman"/>
              </a:rPr>
              <a:t> </a:t>
            </a:r>
            <a:r>
              <a:rPr lang="en-US" dirty="0" err="1">
                <a:latin typeface="Times New Roman"/>
                <a:ea typeface="Calibri"/>
                <a:cs typeface="Times New Roman"/>
              </a:rPr>
              <a:t>hốt</a:t>
            </a:r>
            <a:r>
              <a:rPr lang="en-US" dirty="0">
                <a:latin typeface="Times New Roman"/>
                <a:ea typeface="Calibri"/>
                <a:cs typeface="Times New Roman"/>
              </a:rPr>
              <a:t> </a:t>
            </a:r>
            <a:r>
              <a:rPr lang="en-US" dirty="0" err="1">
                <a:latin typeface="Times New Roman"/>
                <a:ea typeface="Calibri"/>
                <a:cs typeface="Times New Roman"/>
              </a:rPr>
              <a:t>ngả</a:t>
            </a:r>
            <a:r>
              <a:rPr lang="en-US" dirty="0">
                <a:latin typeface="Times New Roman"/>
                <a:ea typeface="Calibri"/>
                <a:cs typeface="Times New Roman"/>
              </a:rPr>
              <a:t>.</a:t>
            </a:r>
            <a:endParaRPr lang="en-US" sz="1400" dirty="0">
              <a:ea typeface="Calibri"/>
              <a:cs typeface="Times New Roman"/>
            </a:endParaRPr>
          </a:p>
        </p:txBody>
      </p:sp>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990600"/>
            <a:ext cx="8572500" cy="5369675"/>
          </a:xfrm>
          <a:prstGeom prst="rect">
            <a:avLst/>
          </a:prstGeom>
        </p:spPr>
        <p:txBody>
          <a:bodyPr wrap="square">
            <a:spAutoFit/>
          </a:bodyPr>
          <a:lstStyle/>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Chủ</a:t>
            </a:r>
            <a:r>
              <a:rPr lang="en-US" sz="2000" dirty="0">
                <a:latin typeface="Times New Roman"/>
                <a:ea typeface="Calibri"/>
                <a:cs typeface="Times New Roman"/>
              </a:rPr>
              <a:t> </a:t>
            </a:r>
            <a:r>
              <a:rPr lang="en-US" sz="2000" dirty="0" err="1">
                <a:latin typeface="Times New Roman"/>
                <a:ea typeface="Calibri"/>
                <a:cs typeface="Times New Roman"/>
              </a:rPr>
              <a:t>tế</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từng</a:t>
            </a:r>
            <a:r>
              <a:rPr lang="en-US" sz="2000" dirty="0">
                <a:latin typeface="Times New Roman"/>
                <a:ea typeface="Calibri"/>
                <a:cs typeface="Times New Roman"/>
              </a:rPr>
              <a:t> </a:t>
            </a:r>
            <a:r>
              <a:rPr lang="en-US" sz="2000" dirty="0" err="1">
                <a:latin typeface="Times New Roman"/>
                <a:ea typeface="Calibri"/>
                <a:cs typeface="Times New Roman"/>
              </a:rPr>
              <a:t>bước</a:t>
            </a:r>
            <a:r>
              <a:rPr lang="en-US" sz="2000" dirty="0">
                <a:latin typeface="Times New Roman"/>
                <a:ea typeface="Calibri"/>
                <a:cs typeface="Times New Roman"/>
              </a:rPr>
              <a:t> </a:t>
            </a:r>
            <a:r>
              <a:rPr lang="en-US" sz="2000" dirty="0" err="1">
                <a:latin typeface="Times New Roman"/>
                <a:ea typeface="Calibri"/>
                <a:cs typeface="Times New Roman"/>
              </a:rPr>
              <a:t>nhịp</a:t>
            </a:r>
            <a:r>
              <a:rPr lang="en-US" sz="2000" dirty="0">
                <a:latin typeface="Times New Roman"/>
                <a:ea typeface="Calibri"/>
                <a:cs typeface="Times New Roman"/>
              </a:rPr>
              <a:t> </a:t>
            </a:r>
            <a:r>
              <a:rPr lang="en-US" sz="2000" dirty="0" err="1">
                <a:latin typeface="Times New Roman"/>
                <a:ea typeface="Calibri"/>
                <a:cs typeface="Times New Roman"/>
              </a:rPr>
              <a:t>nhàng</a:t>
            </a: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tay</a:t>
            </a:r>
            <a:r>
              <a:rPr lang="en-US" sz="2000" dirty="0">
                <a:latin typeface="Times New Roman"/>
                <a:ea typeface="Calibri"/>
                <a:cs typeface="Times New Roman"/>
              </a:rPr>
              <a:t> </a:t>
            </a:r>
            <a:r>
              <a:rPr lang="en-US" sz="2000" dirty="0" err="1">
                <a:latin typeface="Times New Roman"/>
                <a:ea typeface="Calibri"/>
                <a:cs typeface="Times New Roman"/>
              </a:rPr>
              <a:t>chấp</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nâng</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chén</a:t>
            </a:r>
            <a:r>
              <a:rPr lang="en-US" sz="2000" dirty="0">
                <a:latin typeface="Times New Roman"/>
                <a:ea typeface="Calibri"/>
                <a:cs typeface="Times New Roman"/>
              </a:rPr>
              <a:t> </a:t>
            </a:r>
            <a:r>
              <a:rPr lang="en-US" sz="2000" dirty="0" err="1">
                <a:latin typeface="Times New Roman"/>
                <a:ea typeface="Calibri"/>
                <a:cs typeface="Times New Roman"/>
              </a:rPr>
              <a:t>rượu</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trợ</a:t>
            </a:r>
            <a:r>
              <a:rPr lang="en-US" sz="2000" dirty="0">
                <a:latin typeface="Times New Roman"/>
                <a:ea typeface="Calibri"/>
                <a:cs typeface="Times New Roman"/>
              </a:rPr>
              <a:t> </a:t>
            </a:r>
            <a:r>
              <a:rPr lang="en-US" sz="2000" dirty="0" err="1">
                <a:latin typeface="Times New Roman"/>
                <a:ea typeface="Calibri"/>
                <a:cs typeface="Times New Roman"/>
              </a:rPr>
              <a:t>tế</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theo</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quỳ</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các</a:t>
            </a:r>
            <a:r>
              <a:rPr lang="en-US" sz="2000" dirty="0">
                <a:latin typeface="Times New Roman"/>
                <a:ea typeface="Calibri"/>
                <a:cs typeface="Times New Roman"/>
              </a:rPr>
              <a:t> </a:t>
            </a:r>
            <a:r>
              <a:rPr lang="en-US" sz="2000" dirty="0" err="1">
                <a:latin typeface="Times New Roman"/>
                <a:ea typeface="Calibri"/>
                <a:cs typeface="Times New Roman"/>
              </a:rPr>
              <a:t>cửa</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cung</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a:t>
            </a:r>
            <a:r>
              <a:rPr lang="en-US" sz="2000" dirty="0" err="1">
                <a:latin typeface="Times New Roman"/>
                <a:ea typeface="Calibri"/>
                <a:cs typeface="Times New Roman"/>
              </a:rPr>
              <a:t>Nhạc</a:t>
            </a:r>
            <a:r>
              <a:rPr lang="en-US" sz="2000" dirty="0">
                <a:latin typeface="Times New Roman"/>
                <a:ea typeface="Calibri"/>
                <a:cs typeface="Times New Roman"/>
              </a:rPr>
              <a:t> </a:t>
            </a:r>
            <a:r>
              <a:rPr lang="en-US" sz="2000" dirty="0" err="1">
                <a:latin typeface="Times New Roman"/>
                <a:ea typeface="Calibri"/>
                <a:cs typeface="Times New Roman"/>
              </a:rPr>
              <a:t>hạ</a:t>
            </a:r>
            <a:r>
              <a:rPr lang="en-US" sz="2000" dirty="0">
                <a:latin typeface="Times New Roman"/>
                <a:ea typeface="Calibri"/>
                <a:cs typeface="Times New Roman"/>
              </a:rPr>
              <a:t> </a:t>
            </a:r>
            <a:r>
              <a:rPr lang="en-US" sz="2000" dirty="0" err="1">
                <a:latin typeface="Times New Roman"/>
                <a:ea typeface="Calibri"/>
                <a:cs typeface="Times New Roman"/>
              </a:rPr>
              <a:t>thấp</a:t>
            </a:r>
            <a:r>
              <a:rPr lang="en-US" sz="2000" dirty="0">
                <a:latin typeface="Times New Roman"/>
                <a:ea typeface="Calibri"/>
                <a:cs typeface="Times New Roman"/>
              </a:rPr>
              <a:t> </a:t>
            </a:r>
            <a:r>
              <a:rPr lang="en-US" sz="2000" dirty="0" err="1">
                <a:latin typeface="Times New Roman"/>
                <a:ea typeface="Calibri"/>
                <a:cs typeface="Times New Roman"/>
              </a:rPr>
              <a:t>dần</a:t>
            </a:r>
            <a:r>
              <a:rPr lang="en-US" sz="2000" dirty="0">
                <a:latin typeface="Times New Roman"/>
                <a:ea typeface="Calibri"/>
                <a:cs typeface="Times New Roman"/>
              </a:rPr>
              <a:t> </a:t>
            </a:r>
            <a:r>
              <a:rPr lang="en-US" sz="2000" dirty="0" err="1">
                <a:latin typeface="Times New Roman"/>
                <a:ea typeface="Calibri"/>
                <a:cs typeface="Times New Roman"/>
              </a:rPr>
              <a:t>gần</a:t>
            </a:r>
            <a:r>
              <a:rPr lang="en-US" sz="2000" dirty="0">
                <a:latin typeface="Times New Roman"/>
                <a:ea typeface="Calibri"/>
                <a:cs typeface="Times New Roman"/>
              </a:rPr>
              <a:t> </a:t>
            </a:r>
            <a:r>
              <a:rPr lang="en-US" sz="2000" dirty="0" err="1">
                <a:latin typeface="Times New Roman"/>
                <a:ea typeface="Calibri"/>
                <a:cs typeface="Times New Roman"/>
              </a:rPr>
              <a:t>như</a:t>
            </a:r>
            <a:r>
              <a:rPr lang="en-US" sz="2000" dirty="0">
                <a:latin typeface="Times New Roman"/>
                <a:ea typeface="Calibri"/>
                <a:cs typeface="Times New Roman"/>
              </a:rPr>
              <a:t> </a:t>
            </a:r>
            <a:r>
              <a:rPr lang="en-US" sz="2000" dirty="0" err="1">
                <a:latin typeface="Times New Roman"/>
                <a:ea typeface="Calibri"/>
                <a:cs typeface="Times New Roman"/>
              </a:rPr>
              <a:t>không</a:t>
            </a:r>
            <a:r>
              <a:rPr lang="en-US" sz="2000" dirty="0">
                <a:latin typeface="Times New Roman"/>
                <a:ea typeface="Calibri"/>
                <a:cs typeface="Times New Roman"/>
              </a:rPr>
              <a:t> </a:t>
            </a:r>
            <a:r>
              <a:rPr lang="en-US" sz="2000" dirty="0" err="1">
                <a:latin typeface="Times New Roman"/>
                <a:ea typeface="Calibri"/>
                <a:cs typeface="Times New Roman"/>
              </a:rPr>
              <a:t>nghe</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t>
            </a:r>
            <a:r>
              <a:rPr lang="en-US" sz="2000" dirty="0" err="1">
                <a:latin typeface="Times New Roman"/>
                <a:ea typeface="Calibri"/>
                <a:cs typeface="Times New Roman"/>
              </a:rPr>
              <a:t>nữa</a:t>
            </a:r>
            <a:r>
              <a:rPr lang="en-US" sz="2000" dirty="0">
                <a:latin typeface="Times New Roman"/>
                <a:ea typeface="Calibri"/>
                <a:cs typeface="Times New Roman"/>
              </a:rPr>
              <a:t>. </a:t>
            </a:r>
            <a:r>
              <a:rPr lang="en-US" sz="2000" dirty="0" err="1">
                <a:latin typeface="Times New Roman"/>
                <a:ea typeface="Calibri"/>
                <a:cs typeface="Times New Roman"/>
              </a:rPr>
              <a:t>Bỗng</a:t>
            </a:r>
            <a:r>
              <a:rPr lang="en-US" sz="2000" dirty="0">
                <a:latin typeface="Times New Roman"/>
                <a:ea typeface="Calibri"/>
                <a:cs typeface="Times New Roman"/>
              </a:rPr>
              <a:t> </a:t>
            </a:r>
            <a:r>
              <a:rPr lang="en-US" sz="2000" dirty="0" err="1">
                <a:latin typeface="Times New Roman"/>
                <a:ea typeface="Calibri"/>
                <a:cs typeface="Times New Roman"/>
              </a:rPr>
              <a:t>vang</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tiếng</a:t>
            </a:r>
            <a:r>
              <a:rPr lang="en-US" sz="2000" dirty="0">
                <a:latin typeface="Times New Roman"/>
                <a:ea typeface="Calibri"/>
                <a:cs typeface="Times New Roman"/>
              </a:rPr>
              <a:t> </a:t>
            </a:r>
            <a:r>
              <a:rPr lang="en-US" sz="2000" dirty="0" err="1">
                <a:latin typeface="Times New Roman"/>
                <a:ea typeface="Calibri"/>
                <a:cs typeface="Times New Roman"/>
              </a:rPr>
              <a:t>ầm</a:t>
            </a:r>
            <a:r>
              <a:rPr lang="en-US" sz="2000" dirty="0">
                <a:latin typeface="Times New Roman"/>
                <a:ea typeface="Calibri"/>
                <a:cs typeface="Times New Roman"/>
              </a:rPr>
              <a:t> </a:t>
            </a:r>
            <a:r>
              <a:rPr lang="en-US" sz="2000" dirty="0" err="1">
                <a:latin typeface="Times New Roman"/>
                <a:ea typeface="Calibri"/>
                <a:cs typeface="Times New Roman"/>
              </a:rPr>
              <a:t>ầm</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cánh</a:t>
            </a:r>
            <a:r>
              <a:rPr lang="en-US" sz="2000" dirty="0">
                <a:latin typeface="Times New Roman"/>
                <a:ea typeface="Calibri"/>
                <a:cs typeface="Times New Roman"/>
              </a:rPr>
              <a:t> </a:t>
            </a:r>
            <a:r>
              <a:rPr lang="en-US" sz="2000" dirty="0" err="1">
                <a:latin typeface="Times New Roman"/>
                <a:ea typeface="Calibri"/>
                <a:cs typeface="Times New Roman"/>
              </a:rPr>
              <a:t>cửa</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cung</a:t>
            </a:r>
            <a:r>
              <a:rPr lang="en-US" sz="2000" dirty="0">
                <a:latin typeface="Times New Roman"/>
                <a:ea typeface="Calibri"/>
                <a:cs typeface="Times New Roman"/>
              </a:rPr>
              <a:t> </a:t>
            </a:r>
            <a:r>
              <a:rPr lang="en-US" sz="2000" dirty="0" err="1">
                <a:latin typeface="Times New Roman"/>
                <a:ea typeface="Calibri"/>
                <a:cs typeface="Times New Roman"/>
              </a:rPr>
              <a:t>bỗng</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hé</a:t>
            </a:r>
            <a:r>
              <a:rPr lang="en-US" sz="2000" dirty="0">
                <a:latin typeface="Times New Roman"/>
                <a:ea typeface="Calibri"/>
                <a:cs typeface="Times New Roman"/>
              </a:rPr>
              <a:t> </a:t>
            </a:r>
            <a:r>
              <a:rPr lang="en-US" sz="2000" dirty="0" err="1">
                <a:latin typeface="Times New Roman"/>
                <a:ea typeface="Calibri"/>
                <a:cs typeface="Times New Roman"/>
              </a:rPr>
              <a:t>mở</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Bên</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tối</a:t>
            </a:r>
            <a:r>
              <a:rPr lang="en-US" sz="2000" dirty="0">
                <a:latin typeface="Times New Roman"/>
                <a:ea typeface="Calibri"/>
                <a:cs typeface="Times New Roman"/>
              </a:rPr>
              <a:t> </a:t>
            </a:r>
            <a:r>
              <a:rPr lang="en-US" sz="2000" dirty="0" err="1">
                <a:latin typeface="Times New Roman"/>
                <a:ea typeface="Calibri"/>
                <a:cs typeface="Times New Roman"/>
              </a:rPr>
              <a:t>om</a:t>
            </a:r>
            <a:r>
              <a:rPr lang="en-US" sz="2000" dirty="0">
                <a:latin typeface="Times New Roman"/>
                <a:ea typeface="Calibri"/>
                <a:cs typeface="Times New Roman"/>
              </a:rPr>
              <a:t>, </a:t>
            </a:r>
            <a:r>
              <a:rPr lang="en-US" sz="2000" dirty="0" err="1">
                <a:latin typeface="Times New Roman"/>
                <a:ea typeface="Calibri"/>
                <a:cs typeface="Times New Roman"/>
              </a:rPr>
              <a:t>bỗng</a:t>
            </a:r>
            <a:r>
              <a:rPr lang="en-US" sz="2000" dirty="0">
                <a:latin typeface="Times New Roman"/>
                <a:ea typeface="Calibri"/>
                <a:cs typeface="Times New Roman"/>
              </a:rPr>
              <a:t> </a:t>
            </a:r>
            <a:r>
              <a:rPr lang="en-US" sz="2000" dirty="0" err="1">
                <a:latin typeface="Times New Roman"/>
                <a:ea typeface="Calibri"/>
                <a:cs typeface="Times New Roman"/>
              </a:rPr>
              <a:t>hiện</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vật</a:t>
            </a:r>
            <a:r>
              <a:rPr lang="en-US" sz="2000" dirty="0">
                <a:latin typeface="Times New Roman"/>
                <a:ea typeface="Calibri"/>
                <a:cs typeface="Times New Roman"/>
              </a:rPr>
              <a:t> </a:t>
            </a:r>
            <a:r>
              <a:rPr lang="en-US" sz="2000" dirty="0" err="1">
                <a:latin typeface="Times New Roman"/>
                <a:ea typeface="Calibri"/>
                <a:cs typeface="Times New Roman"/>
              </a:rPr>
              <a:t>lạ</a:t>
            </a:r>
            <a:r>
              <a:rPr lang="en-US" sz="2000" dirty="0">
                <a:latin typeface="Times New Roman"/>
                <a:ea typeface="Calibri"/>
                <a:cs typeface="Times New Roman"/>
              </a:rPr>
              <a:t> </a:t>
            </a:r>
            <a:r>
              <a:rPr lang="en-US" sz="2000" dirty="0" err="1">
                <a:latin typeface="Times New Roman"/>
                <a:ea typeface="Calibri"/>
                <a:cs typeface="Times New Roman"/>
              </a:rPr>
              <a:t>lùng</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chít</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khăn</a:t>
            </a:r>
            <a:r>
              <a:rPr lang="en-US" sz="2000" dirty="0">
                <a:latin typeface="Times New Roman"/>
                <a:ea typeface="Calibri"/>
                <a:cs typeface="Times New Roman"/>
              </a:rPr>
              <a:t> </a:t>
            </a:r>
            <a:r>
              <a:rPr lang="en-US" sz="2000" dirty="0" err="1">
                <a:latin typeface="Times New Roman"/>
                <a:ea typeface="Calibri"/>
                <a:cs typeface="Times New Roman"/>
              </a:rPr>
              <a:t>đen</a:t>
            </a:r>
            <a:r>
              <a:rPr lang="en-US" sz="2000" dirty="0">
                <a:latin typeface="Times New Roman"/>
                <a:ea typeface="Calibri"/>
                <a:cs typeface="Times New Roman"/>
              </a:rPr>
              <a:t> </a:t>
            </a:r>
            <a:r>
              <a:rPr lang="en-US" sz="2000" dirty="0" err="1">
                <a:latin typeface="Times New Roman"/>
                <a:ea typeface="Calibri"/>
                <a:cs typeface="Times New Roman"/>
              </a:rPr>
              <a:t>dài</a:t>
            </a:r>
            <a:r>
              <a:rPr lang="en-US" sz="2000" dirty="0">
                <a:latin typeface="Times New Roman"/>
                <a:ea typeface="Calibri"/>
                <a:cs typeface="Times New Roman"/>
              </a:rPr>
              <a:t> </a:t>
            </a:r>
            <a:r>
              <a:rPr lang="en-US" sz="2000" dirty="0" err="1">
                <a:latin typeface="Times New Roman"/>
                <a:ea typeface="Calibri"/>
                <a:cs typeface="Times New Roman"/>
              </a:rPr>
              <a:t>bỏ</a:t>
            </a:r>
            <a:r>
              <a:rPr lang="en-US" sz="2000" dirty="0">
                <a:latin typeface="Times New Roman"/>
                <a:ea typeface="Calibri"/>
                <a:cs typeface="Times New Roman"/>
              </a:rPr>
              <a:t> </a:t>
            </a:r>
            <a:r>
              <a:rPr lang="en-US" sz="2000" dirty="0" err="1">
                <a:latin typeface="Times New Roman"/>
                <a:ea typeface="Calibri"/>
                <a:cs typeface="Times New Roman"/>
              </a:rPr>
              <a:t>xõa</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a:latin typeface="Times New Roman"/>
                <a:ea typeface="Calibri"/>
                <a:cs typeface="Times New Roman"/>
              </a:rPr>
              <a:t>lưng</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quan</a:t>
            </a:r>
            <a:r>
              <a:rPr lang="en-US" sz="2000" dirty="0">
                <a:latin typeface="Times New Roman"/>
                <a:ea typeface="Calibri"/>
                <a:cs typeface="Times New Roman"/>
              </a:rPr>
              <a:t> </a:t>
            </a:r>
            <a:r>
              <a:rPr lang="en-US" sz="2000" dirty="0" err="1">
                <a:latin typeface="Times New Roman"/>
                <a:ea typeface="Calibri"/>
                <a:cs typeface="Times New Roman"/>
              </a:rPr>
              <a:t>lấy</a:t>
            </a:r>
            <a:r>
              <a:rPr lang="en-US" sz="2000" dirty="0">
                <a:latin typeface="Times New Roman"/>
                <a:ea typeface="Calibri"/>
                <a:cs typeface="Times New Roman"/>
              </a:rPr>
              <a:t> </a:t>
            </a:r>
            <a:r>
              <a:rPr lang="en-US" sz="2000" dirty="0" err="1">
                <a:latin typeface="Times New Roman"/>
                <a:ea typeface="Calibri"/>
                <a:cs typeface="Times New Roman"/>
              </a:rPr>
              <a:t>thân</a:t>
            </a:r>
            <a:r>
              <a:rPr lang="en-US" sz="2000" dirty="0">
                <a:latin typeface="Times New Roman"/>
                <a:ea typeface="Calibri"/>
                <a:cs typeface="Times New Roman"/>
              </a:rPr>
              <a:t> </a:t>
            </a:r>
            <a:r>
              <a:rPr lang="en-US" sz="2000" dirty="0" err="1">
                <a:latin typeface="Times New Roman"/>
                <a:ea typeface="Calibri"/>
                <a:cs typeface="Times New Roman"/>
              </a:rPr>
              <a:t>mình</a:t>
            </a:r>
            <a:r>
              <a:rPr lang="en-US" sz="2000" dirty="0">
                <a:latin typeface="Times New Roman"/>
                <a:ea typeface="Calibri"/>
                <a:cs typeface="Times New Roman"/>
              </a:rPr>
              <a:t>; </a:t>
            </a:r>
            <a:r>
              <a:rPr lang="en-US" sz="2000" dirty="0" err="1">
                <a:latin typeface="Times New Roman"/>
                <a:ea typeface="Calibri"/>
                <a:cs typeface="Times New Roman"/>
              </a:rPr>
              <a:t>nửa</a:t>
            </a:r>
            <a:r>
              <a:rPr lang="en-US" sz="2000" dirty="0">
                <a:latin typeface="Times New Roman"/>
                <a:ea typeface="Calibri"/>
                <a:cs typeface="Times New Roman"/>
              </a:rPr>
              <a:t> </a:t>
            </a:r>
            <a:r>
              <a:rPr lang="en-US" sz="2000" dirty="0" err="1">
                <a:latin typeface="Times New Roman"/>
                <a:ea typeface="Calibri"/>
                <a:cs typeface="Times New Roman"/>
              </a:rPr>
              <a:t>dưới</a:t>
            </a:r>
            <a:r>
              <a:rPr lang="en-US" sz="2000" dirty="0">
                <a:latin typeface="Times New Roman"/>
                <a:ea typeface="Calibri"/>
                <a:cs typeface="Times New Roman"/>
              </a:rPr>
              <a:t> </a:t>
            </a:r>
            <a:r>
              <a:rPr lang="en-US" sz="2000" dirty="0" err="1">
                <a:latin typeface="Times New Roman"/>
                <a:ea typeface="Calibri"/>
                <a:cs typeface="Times New Roman"/>
              </a:rPr>
              <a:t>mặt</a:t>
            </a:r>
            <a:r>
              <a:rPr lang="en-US" sz="2000" dirty="0">
                <a:latin typeface="Times New Roman"/>
                <a:ea typeface="Calibri"/>
                <a:cs typeface="Times New Roman"/>
              </a:rPr>
              <a:t> </a:t>
            </a:r>
            <a:r>
              <a:rPr lang="en-US" sz="2000" dirty="0" err="1">
                <a:latin typeface="Times New Roman"/>
                <a:ea typeface="Calibri"/>
                <a:cs typeface="Times New Roman"/>
              </a:rPr>
              <a:t>bịt</a:t>
            </a:r>
            <a:r>
              <a:rPr lang="en-US" sz="2000" dirty="0">
                <a:latin typeface="Times New Roman"/>
                <a:ea typeface="Calibri"/>
                <a:cs typeface="Times New Roman"/>
              </a:rPr>
              <a:t> </a:t>
            </a:r>
            <a:r>
              <a:rPr lang="en-US" sz="2000" dirty="0" err="1">
                <a:latin typeface="Times New Roman"/>
                <a:ea typeface="Calibri"/>
                <a:cs typeface="Times New Roman"/>
              </a:rPr>
              <a:t>vải</a:t>
            </a:r>
            <a:r>
              <a:rPr lang="en-US" sz="2000" dirty="0">
                <a:latin typeface="Times New Roman"/>
                <a:ea typeface="Calibri"/>
                <a:cs typeface="Times New Roman"/>
              </a:rPr>
              <a:t> </a:t>
            </a:r>
            <a:r>
              <a:rPr lang="en-US" sz="2000" dirty="0" err="1">
                <a:latin typeface="Times New Roman"/>
                <a:ea typeface="Calibri"/>
                <a:cs typeface="Times New Roman"/>
              </a:rPr>
              <a:t>vàng</a:t>
            </a:r>
            <a:r>
              <a:rPr lang="en-US" sz="2000" dirty="0">
                <a:latin typeface="Times New Roman"/>
                <a:ea typeface="Calibri"/>
                <a:cs typeface="Times New Roman"/>
              </a:rPr>
              <a:t>, </a:t>
            </a:r>
            <a:r>
              <a:rPr lang="en-US" sz="2000" dirty="0" err="1">
                <a:latin typeface="Times New Roman"/>
                <a:ea typeface="Calibri"/>
                <a:cs typeface="Times New Roman"/>
              </a:rPr>
              <a:t>thắt</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sau</a:t>
            </a:r>
            <a:r>
              <a:rPr lang="en-US" sz="2000" dirty="0">
                <a:latin typeface="Times New Roman"/>
                <a:ea typeface="Calibri"/>
                <a:cs typeface="Times New Roman"/>
              </a:rPr>
              <a:t> </a:t>
            </a:r>
            <a:r>
              <a:rPr lang="en-US" sz="2000" dirty="0" err="1">
                <a:latin typeface="Times New Roman"/>
                <a:ea typeface="Calibri"/>
                <a:cs typeface="Times New Roman"/>
              </a:rPr>
              <a:t>gáy</a:t>
            </a:r>
            <a:r>
              <a:rPr lang="en-US" sz="2000" dirty="0">
                <a:latin typeface="Times New Roman"/>
                <a:ea typeface="Calibri"/>
                <a:cs typeface="Times New Roman"/>
              </a:rPr>
              <a:t> </a:t>
            </a:r>
            <a:r>
              <a:rPr lang="en-US" sz="2000" dirty="0" err="1">
                <a:latin typeface="Times New Roman"/>
                <a:ea typeface="Calibri"/>
                <a:cs typeface="Times New Roman"/>
              </a:rPr>
              <a:t>chỉ</a:t>
            </a:r>
            <a:r>
              <a:rPr lang="en-US" sz="2000" dirty="0">
                <a:latin typeface="Times New Roman"/>
                <a:ea typeface="Calibri"/>
                <a:cs typeface="Times New Roman"/>
              </a:rPr>
              <a:t> </a:t>
            </a:r>
            <a:r>
              <a:rPr lang="en-US" sz="2000" dirty="0" err="1">
                <a:latin typeface="Times New Roman"/>
                <a:ea typeface="Calibri"/>
                <a:cs typeface="Times New Roman"/>
              </a:rPr>
              <a:t>để</a:t>
            </a:r>
            <a:r>
              <a:rPr lang="en-US" sz="2000" dirty="0">
                <a:latin typeface="Times New Roman"/>
                <a:ea typeface="Calibri"/>
                <a:cs typeface="Times New Roman"/>
              </a:rPr>
              <a:t> </a:t>
            </a:r>
            <a:r>
              <a:rPr lang="en-US" sz="2000" dirty="0" err="1">
                <a:latin typeface="Times New Roman"/>
                <a:ea typeface="Calibri"/>
                <a:cs typeface="Times New Roman"/>
              </a:rPr>
              <a:t>lộ</a:t>
            </a:r>
            <a:r>
              <a:rPr lang="en-US" sz="2000" dirty="0">
                <a:latin typeface="Times New Roman"/>
                <a:ea typeface="Calibri"/>
                <a:cs typeface="Times New Roman"/>
              </a:rPr>
              <a:t> </a:t>
            </a:r>
            <a:r>
              <a:rPr lang="en-US" sz="2000" dirty="0" err="1">
                <a:latin typeface="Times New Roman"/>
                <a:ea typeface="Calibri"/>
                <a:cs typeface="Times New Roman"/>
              </a:rPr>
              <a:t>đôi</a:t>
            </a:r>
            <a:r>
              <a:rPr lang="en-US" sz="2000" dirty="0">
                <a:latin typeface="Times New Roman"/>
                <a:ea typeface="Calibri"/>
                <a:cs typeface="Times New Roman"/>
              </a:rPr>
              <a:t> </a:t>
            </a:r>
            <a:r>
              <a:rPr lang="en-US" sz="2000" dirty="0" err="1">
                <a:latin typeface="Times New Roman"/>
                <a:ea typeface="Calibri"/>
                <a:cs typeface="Times New Roman"/>
              </a:rPr>
              <a:t>mắt</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Nhân</a:t>
            </a:r>
            <a:r>
              <a:rPr lang="en-US" sz="2000" dirty="0">
                <a:latin typeface="Times New Roman"/>
                <a:ea typeface="Calibri"/>
                <a:cs typeface="Times New Roman"/>
              </a:rPr>
              <a:t> </a:t>
            </a:r>
            <a:r>
              <a:rPr lang="en-US" sz="2000" dirty="0" err="1">
                <a:latin typeface="Times New Roman"/>
                <a:ea typeface="Calibri"/>
                <a:cs typeface="Times New Roman"/>
              </a:rPr>
              <a:t>vật</a:t>
            </a:r>
            <a:r>
              <a:rPr lang="en-US" sz="2000" dirty="0">
                <a:latin typeface="Times New Roman"/>
                <a:ea typeface="Calibri"/>
                <a:cs typeface="Times New Roman"/>
              </a:rPr>
              <a:t> </a:t>
            </a:r>
            <a:r>
              <a:rPr lang="en-US" sz="2000" dirty="0" err="1">
                <a:latin typeface="Times New Roman"/>
                <a:ea typeface="Calibri"/>
                <a:cs typeface="Times New Roman"/>
              </a:rPr>
              <a:t>này</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quỳ</a:t>
            </a:r>
            <a:r>
              <a:rPr lang="en-US" sz="2000" dirty="0">
                <a:latin typeface="Times New Roman"/>
                <a:ea typeface="Calibri"/>
                <a:cs typeface="Times New Roman"/>
              </a:rPr>
              <a:t> </a:t>
            </a:r>
            <a:r>
              <a:rPr lang="en-US" sz="2000" dirty="0" err="1">
                <a:latin typeface="Times New Roman"/>
                <a:ea typeface="Calibri"/>
                <a:cs typeface="Times New Roman"/>
              </a:rPr>
              <a:t>xuống</a:t>
            </a:r>
            <a:r>
              <a:rPr lang="en-US" sz="2000" dirty="0">
                <a:latin typeface="Times New Roman"/>
                <a:ea typeface="Calibri"/>
                <a:cs typeface="Times New Roman"/>
              </a:rPr>
              <a:t> </a:t>
            </a:r>
            <a:r>
              <a:rPr lang="en-US" sz="2000" dirty="0" err="1">
                <a:latin typeface="Times New Roman"/>
                <a:ea typeface="Calibri"/>
                <a:cs typeface="Times New Roman"/>
              </a:rPr>
              <a:t>ngưỡng</a:t>
            </a:r>
            <a:r>
              <a:rPr lang="en-US" sz="2000" dirty="0">
                <a:latin typeface="Times New Roman"/>
                <a:ea typeface="Calibri"/>
                <a:cs typeface="Times New Roman"/>
              </a:rPr>
              <a:t> </a:t>
            </a:r>
            <a:r>
              <a:rPr lang="en-US" sz="2000" dirty="0" err="1">
                <a:latin typeface="Times New Roman"/>
                <a:ea typeface="Calibri"/>
                <a:cs typeface="Times New Roman"/>
              </a:rPr>
              <a:t>cửa</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cung</a:t>
            </a:r>
            <a:r>
              <a:rPr lang="en-US" sz="2000" dirty="0">
                <a:latin typeface="Times New Roman"/>
                <a:ea typeface="Calibri"/>
                <a:cs typeface="Times New Roman"/>
              </a:rPr>
              <a:t>, </a:t>
            </a:r>
            <a:r>
              <a:rPr lang="en-US" sz="2000" dirty="0" err="1">
                <a:latin typeface="Times New Roman"/>
                <a:ea typeface="Calibri"/>
                <a:cs typeface="Times New Roman"/>
              </a:rPr>
              <a:t>nhận</a:t>
            </a:r>
            <a:r>
              <a:rPr lang="en-US" sz="2000" dirty="0">
                <a:latin typeface="Times New Roman"/>
                <a:ea typeface="Calibri"/>
                <a:cs typeface="Times New Roman"/>
              </a:rPr>
              <a:t> </a:t>
            </a:r>
            <a:r>
              <a:rPr lang="en-US" sz="2000" dirty="0" err="1">
                <a:latin typeface="Times New Roman"/>
                <a:ea typeface="Calibri"/>
                <a:cs typeface="Times New Roman"/>
              </a:rPr>
              <a:t>chén</a:t>
            </a:r>
            <a:r>
              <a:rPr lang="en-US" sz="2000" dirty="0">
                <a:latin typeface="Times New Roman"/>
                <a:ea typeface="Calibri"/>
                <a:cs typeface="Times New Roman"/>
              </a:rPr>
              <a:t> </a:t>
            </a:r>
            <a:r>
              <a:rPr lang="en-US" sz="2000" dirty="0" err="1">
                <a:latin typeface="Times New Roman"/>
                <a:ea typeface="Calibri"/>
                <a:cs typeface="Times New Roman"/>
              </a:rPr>
              <a:t>rượu</a:t>
            </a:r>
            <a:r>
              <a:rPr lang="en-US" sz="2000" dirty="0">
                <a:latin typeface="Times New Roman"/>
                <a:ea typeface="Calibri"/>
                <a:cs typeface="Times New Roman"/>
              </a:rPr>
              <a:t> </a:t>
            </a:r>
            <a:r>
              <a:rPr lang="en-US" sz="2000" dirty="0" err="1">
                <a:latin typeface="Times New Roman"/>
                <a:ea typeface="Calibri"/>
                <a:cs typeface="Times New Roman"/>
              </a:rPr>
              <a:t>trên</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mâm</a:t>
            </a:r>
            <a:r>
              <a:rPr lang="en-US" sz="2000" dirty="0">
                <a:latin typeface="Times New Roman"/>
                <a:ea typeface="Calibri"/>
                <a:cs typeface="Times New Roman"/>
              </a:rPr>
              <a:t> </a:t>
            </a:r>
            <a:r>
              <a:rPr lang="en-US" sz="2000" dirty="0" err="1">
                <a:latin typeface="Times New Roman"/>
                <a:ea typeface="Calibri"/>
                <a:cs typeface="Times New Roman"/>
              </a:rPr>
              <a:t>đồng</a:t>
            </a:r>
            <a:r>
              <a:rPr lang="en-US" sz="2000" dirty="0">
                <a:latin typeface="Times New Roman"/>
                <a:ea typeface="Calibri"/>
                <a:cs typeface="Times New Roman"/>
              </a:rPr>
              <a:t>, </a:t>
            </a:r>
            <a:r>
              <a:rPr lang="en-US" sz="2000" dirty="0" err="1">
                <a:latin typeface="Times New Roman"/>
                <a:ea typeface="Calibri"/>
                <a:cs typeface="Times New Roman"/>
              </a:rPr>
              <a:t>rồi</a:t>
            </a:r>
            <a:r>
              <a:rPr lang="en-US" sz="2000" dirty="0">
                <a:latin typeface="Times New Roman"/>
                <a:ea typeface="Calibri"/>
                <a:cs typeface="Times New Roman"/>
              </a:rPr>
              <a:t> </a:t>
            </a:r>
            <a:r>
              <a:rPr lang="en-US" sz="2000" dirty="0" err="1">
                <a:latin typeface="Times New Roman"/>
                <a:ea typeface="Calibri"/>
                <a:cs typeface="Times New Roman"/>
              </a:rPr>
              <a:t>đi</a:t>
            </a:r>
            <a:r>
              <a:rPr lang="en-US" sz="2000" dirty="0">
                <a:latin typeface="Times New Roman"/>
                <a:ea typeface="Calibri"/>
                <a:cs typeface="Times New Roman"/>
              </a:rPr>
              <a:t> </a:t>
            </a:r>
            <a:r>
              <a:rPr lang="en-US" sz="2000" dirty="0" err="1">
                <a:latin typeface="Times New Roman"/>
                <a:ea typeface="Calibri"/>
                <a:cs typeface="Times New Roman"/>
              </a:rPr>
              <a:t>giật</a:t>
            </a:r>
            <a:r>
              <a:rPr lang="en-US" sz="2000" dirty="0">
                <a:latin typeface="Times New Roman"/>
                <a:ea typeface="Calibri"/>
                <a:cs typeface="Times New Roman"/>
              </a:rPr>
              <a:t> </a:t>
            </a:r>
            <a:r>
              <a:rPr lang="en-US" sz="2000" dirty="0" err="1">
                <a:latin typeface="Times New Roman"/>
                <a:ea typeface="Calibri"/>
                <a:cs typeface="Times New Roman"/>
              </a:rPr>
              <a:t>lùi</a:t>
            </a:r>
            <a:r>
              <a:rPr lang="en-US" sz="2000" dirty="0">
                <a:latin typeface="Times New Roman"/>
                <a:ea typeface="Calibri"/>
                <a:cs typeface="Times New Roman"/>
              </a:rPr>
              <a:t> </a:t>
            </a:r>
            <a:r>
              <a:rPr lang="en-US" sz="2000" dirty="0" err="1">
                <a:latin typeface="Times New Roman"/>
                <a:ea typeface="Calibri"/>
                <a:cs typeface="Times New Roman"/>
              </a:rPr>
              <a:t>dần</a:t>
            </a:r>
            <a:r>
              <a:rPr lang="en-US" sz="2000" dirty="0">
                <a:latin typeface="Times New Roman"/>
                <a:ea typeface="Calibri"/>
                <a:cs typeface="Times New Roman"/>
              </a:rPr>
              <a:t> </a:t>
            </a:r>
            <a:r>
              <a:rPr lang="en-US" sz="2000" dirty="0" err="1">
                <a:latin typeface="Times New Roman"/>
                <a:ea typeface="Calibri"/>
                <a:cs typeface="Times New Roman"/>
              </a:rPr>
              <a:t>vào</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cung</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cánh</a:t>
            </a:r>
            <a:r>
              <a:rPr lang="en-US" sz="2000" dirty="0">
                <a:latin typeface="Times New Roman"/>
                <a:ea typeface="Calibri"/>
                <a:cs typeface="Times New Roman"/>
              </a:rPr>
              <a:t> </a:t>
            </a:r>
            <a:r>
              <a:rPr lang="en-US" sz="2000" dirty="0" err="1">
                <a:latin typeface="Times New Roman"/>
                <a:ea typeface="Calibri"/>
                <a:cs typeface="Times New Roman"/>
              </a:rPr>
              <a:t>cửa</a:t>
            </a:r>
            <a:r>
              <a:rPr lang="en-US" sz="2000" dirty="0">
                <a:latin typeface="Times New Roman"/>
                <a:ea typeface="Calibri"/>
                <a:cs typeface="Times New Roman"/>
              </a:rPr>
              <a:t> </a:t>
            </a:r>
            <a:r>
              <a:rPr lang="en-US" sz="2000" dirty="0" err="1">
                <a:latin typeface="Times New Roman"/>
                <a:ea typeface="Calibri"/>
                <a:cs typeface="Times New Roman"/>
              </a:rPr>
              <a:t>đóng</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phủ</a:t>
            </a:r>
            <a:r>
              <a:rPr lang="en-US" sz="2000" dirty="0">
                <a:latin typeface="Times New Roman"/>
                <a:ea typeface="Calibri"/>
                <a:cs typeface="Times New Roman"/>
              </a:rPr>
              <a:t> </a:t>
            </a:r>
            <a:r>
              <a:rPr lang="en-US" sz="2000" dirty="0" err="1">
                <a:latin typeface="Times New Roman"/>
                <a:ea typeface="Calibri"/>
                <a:cs typeface="Times New Roman"/>
              </a:rPr>
              <a:t>phục</a:t>
            </a:r>
            <a:r>
              <a:rPr lang="en-US" sz="2000" dirty="0">
                <a:latin typeface="Times New Roman"/>
                <a:ea typeface="Calibri"/>
                <a:cs typeface="Times New Roman"/>
              </a:rPr>
              <a:t> </a:t>
            </a:r>
            <a:r>
              <a:rPr lang="en-US" sz="2000" dirty="0" err="1">
                <a:latin typeface="Times New Roman"/>
                <a:ea typeface="Calibri"/>
                <a:cs typeface="Times New Roman"/>
              </a:rPr>
              <a:t>xuống</a:t>
            </a:r>
            <a:r>
              <a:rPr lang="en-US" sz="2000" dirty="0">
                <a:latin typeface="Times New Roman"/>
                <a:ea typeface="Calibri"/>
                <a:cs typeface="Times New Roman"/>
              </a:rPr>
              <a:t> </a:t>
            </a:r>
            <a:r>
              <a:rPr lang="en-US" sz="2000" dirty="0" err="1">
                <a:latin typeface="Times New Roman"/>
                <a:ea typeface="Calibri"/>
                <a:cs typeface="Times New Roman"/>
              </a:rPr>
              <a:t>lễ</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giây</a:t>
            </a:r>
            <a:r>
              <a:rPr lang="en-US" sz="2000" dirty="0">
                <a:latin typeface="Times New Roman"/>
                <a:ea typeface="Calibri"/>
                <a:cs typeface="Times New Roman"/>
              </a:rPr>
              <a:t> </a:t>
            </a:r>
            <a:r>
              <a:rPr lang="en-US" sz="2000" dirty="0" err="1">
                <a:latin typeface="Times New Roman"/>
                <a:ea typeface="Calibri"/>
                <a:cs typeface="Times New Roman"/>
              </a:rPr>
              <a:t>yên</a:t>
            </a:r>
            <a:r>
              <a:rPr lang="en-US" sz="2000" dirty="0">
                <a:latin typeface="Times New Roman"/>
                <a:ea typeface="Calibri"/>
                <a:cs typeface="Times New Roman"/>
              </a:rPr>
              <a:t> </a:t>
            </a:r>
            <a:r>
              <a:rPr lang="en-US" sz="2000" dirty="0" err="1">
                <a:latin typeface="Times New Roman"/>
                <a:ea typeface="Calibri"/>
                <a:cs typeface="Times New Roman"/>
              </a:rPr>
              <a:t>lặng</a:t>
            </a:r>
            <a:r>
              <a:rPr lang="en-US" sz="2000" dirty="0">
                <a:latin typeface="Times New Roman"/>
                <a:ea typeface="Calibri"/>
                <a:cs typeface="Times New Roman"/>
              </a:rPr>
              <a:t> </a:t>
            </a:r>
            <a:r>
              <a:rPr lang="en-US" sz="2000" dirty="0" err="1">
                <a:latin typeface="Times New Roman"/>
                <a:ea typeface="Calibri"/>
                <a:cs typeface="Times New Roman"/>
              </a:rPr>
              <a:t>rồi</a:t>
            </a:r>
            <a:r>
              <a:rPr lang="en-US" sz="2000" dirty="0">
                <a:latin typeface="Times New Roman"/>
                <a:ea typeface="Calibri"/>
                <a:cs typeface="Times New Roman"/>
              </a:rPr>
              <a:t> </a:t>
            </a:r>
            <a:r>
              <a:rPr lang="en-US" sz="2000" dirty="0" err="1">
                <a:latin typeface="Times New Roman"/>
                <a:ea typeface="Calibri"/>
                <a:cs typeface="Times New Roman"/>
              </a:rPr>
              <a:t>nghe</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tiếng</a:t>
            </a:r>
            <a:r>
              <a:rPr lang="en-US" sz="2000" dirty="0">
                <a:latin typeface="Times New Roman"/>
                <a:ea typeface="Calibri"/>
                <a:cs typeface="Times New Roman"/>
              </a:rPr>
              <a:t> </a:t>
            </a:r>
            <a:r>
              <a:rPr lang="en-US" sz="2000" dirty="0" err="1">
                <a:latin typeface="Times New Roman"/>
                <a:ea typeface="Calibri"/>
                <a:cs typeface="Times New Roman"/>
              </a:rPr>
              <a:t>chuông</a:t>
            </a:r>
            <a:r>
              <a:rPr lang="en-US" sz="2000" dirty="0">
                <a:latin typeface="Times New Roman"/>
                <a:ea typeface="Calibri"/>
                <a:cs typeface="Times New Roman"/>
              </a:rPr>
              <a:t> </a:t>
            </a:r>
            <a:r>
              <a:rPr lang="en-US" sz="2000" dirty="0" err="1">
                <a:latin typeface="Times New Roman"/>
                <a:ea typeface="Calibri"/>
                <a:cs typeface="Times New Roman"/>
              </a:rPr>
              <a:t>từ</a:t>
            </a:r>
            <a:r>
              <a:rPr lang="en-US" sz="2000" dirty="0">
                <a:latin typeface="Times New Roman"/>
                <a:ea typeface="Calibri"/>
                <a:cs typeface="Times New Roman"/>
              </a:rPr>
              <a:t> </a:t>
            </a:r>
            <a:r>
              <a:rPr lang="en-US" sz="2000" dirty="0" err="1">
                <a:latin typeface="Times New Roman"/>
                <a:ea typeface="Calibri"/>
                <a:cs typeface="Times New Roman"/>
              </a:rPr>
              <a:t>hậu</a:t>
            </a:r>
            <a:r>
              <a:rPr lang="en-US" sz="2000" dirty="0">
                <a:latin typeface="Times New Roman"/>
                <a:ea typeface="Calibri"/>
                <a:cs typeface="Times New Roman"/>
              </a:rPr>
              <a:t> </a:t>
            </a:r>
            <a:r>
              <a:rPr lang="en-US" sz="2000" dirty="0" err="1">
                <a:latin typeface="Times New Roman"/>
                <a:ea typeface="Calibri"/>
                <a:cs typeface="Times New Roman"/>
              </a:rPr>
              <a:t>cung</a:t>
            </a:r>
            <a:r>
              <a:rPr lang="en-US" sz="2000" dirty="0">
                <a:latin typeface="Times New Roman"/>
                <a:ea typeface="Calibri"/>
                <a:cs typeface="Times New Roman"/>
              </a:rPr>
              <a:t> </a:t>
            </a:r>
            <a:r>
              <a:rPr lang="en-US" sz="2000" dirty="0" err="1">
                <a:latin typeface="Times New Roman"/>
                <a:ea typeface="Calibri"/>
                <a:cs typeface="Times New Roman"/>
              </a:rPr>
              <a:t>vẳng</a:t>
            </a:r>
            <a:r>
              <a:rPr lang="en-US" sz="2000" dirty="0">
                <a:latin typeface="Times New Roman"/>
                <a:ea typeface="Calibri"/>
                <a:cs typeface="Times New Roman"/>
              </a:rPr>
              <a:t> </a:t>
            </a:r>
            <a:r>
              <a:rPr lang="en-US" sz="2000" dirty="0" err="1">
                <a:latin typeface="Times New Roman"/>
                <a:ea typeface="Calibri"/>
                <a:cs typeface="Times New Roman"/>
              </a:rPr>
              <a:t>ra.</a:t>
            </a:r>
            <a:r>
              <a:rPr lang="en-US" sz="2000" dirty="0">
                <a:latin typeface="Times New Roman"/>
                <a:ea typeface="Calibri"/>
                <a:cs typeface="Times New Roman"/>
              </a:rPr>
              <a:t> </a:t>
            </a:r>
            <a:r>
              <a:rPr lang="en-US" sz="2000" dirty="0" err="1">
                <a:latin typeface="Times New Roman"/>
                <a:ea typeface="Calibri"/>
                <a:cs typeface="Times New Roman"/>
              </a:rPr>
              <a:t>rượu</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dâng</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bàn</a:t>
            </a:r>
            <a:r>
              <a:rPr lang="en-US" sz="2000" dirty="0">
                <a:latin typeface="Times New Roman"/>
                <a:ea typeface="Calibri"/>
                <a:cs typeface="Times New Roman"/>
              </a:rPr>
              <a:t> </a:t>
            </a:r>
            <a:r>
              <a:rPr lang="en-US" sz="2000" dirty="0" err="1">
                <a:latin typeface="Times New Roman"/>
                <a:ea typeface="Calibri"/>
                <a:cs typeface="Times New Roman"/>
              </a:rPr>
              <a:t>thờ</a:t>
            </a:r>
            <a:r>
              <a:rPr lang="en-US" sz="2000" dirty="0">
                <a:latin typeface="Times New Roman"/>
                <a:ea typeface="Calibri"/>
                <a:cs typeface="Times New Roman"/>
              </a:rPr>
              <a:t> </a:t>
            </a:r>
            <a:r>
              <a:rPr lang="en-US" sz="2000" dirty="0" err="1">
                <a:latin typeface="Times New Roman"/>
                <a:ea typeface="Calibri"/>
                <a:cs typeface="Times New Roman"/>
              </a:rPr>
              <a:t>Thánh</a:t>
            </a:r>
            <a:r>
              <a:rPr lang="en-US" sz="2000" dirty="0">
                <a:latin typeface="Times New Roman"/>
                <a:ea typeface="Calibri"/>
                <a:cs typeface="Times New Roman"/>
              </a:rPr>
              <a:t> </a:t>
            </a:r>
            <a:r>
              <a:rPr lang="en-US" sz="2000" dirty="0" err="1">
                <a:latin typeface="Times New Roman"/>
                <a:ea typeface="Calibri"/>
                <a:cs typeface="Times New Roman"/>
              </a:rPr>
              <a:t>rồi</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nhạc</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cử</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mọi</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về</a:t>
            </a:r>
            <a:r>
              <a:rPr lang="en-US" sz="2000" dirty="0">
                <a:latin typeface="Times New Roman"/>
                <a:ea typeface="Calibri"/>
                <a:cs typeface="Times New Roman"/>
              </a:rPr>
              <a:t> </a:t>
            </a:r>
            <a:r>
              <a:rPr lang="en-US" sz="2000" dirty="0" err="1">
                <a:latin typeface="Times New Roman"/>
                <a:ea typeface="Calibri"/>
                <a:cs typeface="Times New Roman"/>
              </a:rPr>
              <a:t>chỗ</a:t>
            </a:r>
            <a:r>
              <a:rPr lang="en-US" sz="2000" dirty="0">
                <a:latin typeface="Times New Roman"/>
                <a:ea typeface="Calibri"/>
                <a:cs typeface="Times New Roman"/>
              </a:rPr>
              <a:t> </a:t>
            </a:r>
            <a:r>
              <a:rPr lang="en-US" sz="2000" dirty="0" err="1">
                <a:latin typeface="Times New Roman"/>
                <a:ea typeface="Calibri"/>
                <a:cs typeface="Times New Roman"/>
              </a:rPr>
              <a:t>chuẩn</a:t>
            </a:r>
            <a:r>
              <a:rPr lang="en-US" sz="2000" dirty="0">
                <a:latin typeface="Times New Roman"/>
                <a:ea typeface="Calibri"/>
                <a:cs typeface="Times New Roman"/>
              </a:rPr>
              <a:t> </a:t>
            </a:r>
            <a:r>
              <a:rPr lang="en-US" sz="2000" dirty="0" err="1">
                <a:latin typeface="Times New Roman"/>
                <a:ea typeface="Calibri"/>
                <a:cs typeface="Times New Roman"/>
              </a:rPr>
              <a:t>bị</a:t>
            </a:r>
            <a:r>
              <a:rPr lang="en-US" sz="2000" dirty="0">
                <a:latin typeface="Times New Roman"/>
                <a:ea typeface="Calibri"/>
                <a:cs typeface="Times New Roman"/>
              </a:rPr>
              <a:t> </a:t>
            </a:r>
            <a:r>
              <a:rPr lang="en-US" sz="2000" dirty="0" err="1">
                <a:latin typeface="Times New Roman"/>
                <a:ea typeface="Calibri"/>
                <a:cs typeface="Times New Roman"/>
              </a:rPr>
              <a:t>dâng</a:t>
            </a:r>
            <a:r>
              <a:rPr lang="en-US" sz="2000" dirty="0">
                <a:latin typeface="Times New Roman"/>
                <a:ea typeface="Calibri"/>
                <a:cs typeface="Times New Roman"/>
              </a:rPr>
              <a:t> </a:t>
            </a:r>
            <a:r>
              <a:rPr lang="en-US" sz="2000" dirty="0" err="1">
                <a:latin typeface="Times New Roman"/>
                <a:ea typeface="Calibri"/>
                <a:cs typeface="Times New Roman"/>
              </a:rPr>
              <a:t>lễ</a:t>
            </a:r>
            <a:r>
              <a:rPr lang="en-US" sz="2000" dirty="0">
                <a:latin typeface="Times New Roman"/>
                <a:ea typeface="Calibri"/>
                <a:cs typeface="Times New Roman"/>
              </a:rPr>
              <a:t> </a:t>
            </a:r>
            <a:r>
              <a:rPr lang="en-US" sz="2000" dirty="0" err="1">
                <a:latin typeface="Times New Roman"/>
                <a:ea typeface="Calibri"/>
                <a:cs typeface="Times New Roman"/>
              </a:rPr>
              <a:t>khác</a:t>
            </a:r>
            <a:r>
              <a:rPr lang="en-US" sz="2000" dirty="0">
                <a:latin typeface="Times New Roman"/>
                <a:ea typeface="Calibri"/>
                <a:cs typeface="Times New Roman"/>
              </a:rPr>
              <a:t> </a:t>
            </a:r>
            <a:r>
              <a:rPr lang="en-US" sz="2000" dirty="0" err="1">
                <a:latin typeface="Times New Roman"/>
                <a:ea typeface="Calibri"/>
                <a:cs typeface="Times New Roman"/>
              </a:rPr>
              <a:t>tiếp</a:t>
            </a:r>
            <a:r>
              <a:rPr lang="en-US" sz="2000" dirty="0">
                <a:latin typeface="Times New Roman"/>
                <a:ea typeface="Calibri"/>
                <a:cs typeface="Times New Roman"/>
              </a:rPr>
              <a:t> </a:t>
            </a:r>
            <a:r>
              <a:rPr lang="en-US" sz="2000" dirty="0" err="1">
                <a:latin typeface="Times New Roman"/>
                <a:ea typeface="Calibri"/>
                <a:cs typeface="Times New Roman"/>
              </a:rPr>
              <a:t>theo.</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Lễ</a:t>
            </a:r>
            <a:r>
              <a:rPr lang="en-US" sz="2000" dirty="0">
                <a:latin typeface="Times New Roman"/>
                <a:ea typeface="Calibri"/>
                <a:cs typeface="Times New Roman"/>
              </a:rPr>
              <a:t> </a:t>
            </a:r>
            <a:r>
              <a:rPr lang="en-US" sz="2000" dirty="0" err="1">
                <a:latin typeface="Times New Roman"/>
                <a:ea typeface="Calibri"/>
                <a:cs typeface="Times New Roman"/>
              </a:rPr>
              <a:t>cử</a:t>
            </a:r>
            <a:r>
              <a:rPr lang="en-US" sz="2000" dirty="0">
                <a:latin typeface="Times New Roman"/>
                <a:ea typeface="Calibri"/>
                <a:cs typeface="Times New Roman"/>
              </a:rPr>
              <a:t> </a:t>
            </a:r>
            <a:r>
              <a:rPr lang="en-US" sz="2000" dirty="0" err="1">
                <a:latin typeface="Times New Roman"/>
                <a:ea typeface="Calibri"/>
                <a:cs typeface="Times New Roman"/>
              </a:rPr>
              <a:t>hành</a:t>
            </a:r>
            <a:r>
              <a:rPr lang="en-US" sz="2000" dirty="0">
                <a:latin typeface="Times New Roman"/>
                <a:ea typeface="Calibri"/>
                <a:cs typeface="Times New Roman"/>
              </a:rPr>
              <a:t> </a:t>
            </a:r>
            <a:r>
              <a:rPr lang="en-US" sz="2000" dirty="0" err="1">
                <a:latin typeface="Times New Roman"/>
                <a:ea typeface="Calibri"/>
                <a:cs typeface="Times New Roman"/>
              </a:rPr>
              <a:t>nghiêm</a:t>
            </a:r>
            <a:r>
              <a:rPr lang="en-US" sz="2000" dirty="0">
                <a:latin typeface="Times New Roman"/>
                <a:ea typeface="Calibri"/>
                <a:cs typeface="Times New Roman"/>
              </a:rPr>
              <a:t> </a:t>
            </a:r>
            <a:r>
              <a:rPr lang="en-US" sz="2000" dirty="0" err="1">
                <a:latin typeface="Times New Roman"/>
                <a:ea typeface="Calibri"/>
                <a:cs typeface="Times New Roman"/>
              </a:rPr>
              <a:t>trang</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kính</a:t>
            </a:r>
            <a:r>
              <a:rPr lang="en-US" sz="2000" dirty="0">
                <a:latin typeface="Times New Roman"/>
                <a:ea typeface="Calibri"/>
                <a:cs typeface="Times New Roman"/>
              </a:rPr>
              <a:t>.</a:t>
            </a:r>
            <a:endParaRPr lang="en-US" sz="1600" dirty="0">
              <a:ea typeface="Calibri"/>
              <a:cs typeface="Times New Roman"/>
            </a:endParaRPr>
          </a:p>
        </p:txBody>
      </p:sp>
    </p:spTree>
    <p:extLst>
      <p:ext uri="{BB962C8B-B14F-4D97-AF65-F5344CB8AC3E}">
        <p14:creationId xmlns:p14="http://schemas.microsoft.com/office/powerpoint/2010/main" val="213869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686800" cy="5940088"/>
          </a:xfrm>
          <a:prstGeom prst="rect">
            <a:avLst/>
          </a:prstGeom>
        </p:spPr>
        <p:txBody>
          <a:bodyPr wrap="square">
            <a:spAutoFit/>
          </a:bodyPr>
          <a:lstStyle/>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Thật</a:t>
            </a:r>
            <a:r>
              <a:rPr lang="en-US" sz="2000" dirty="0">
                <a:latin typeface="Times New Roman"/>
                <a:ea typeface="Calibri"/>
                <a:cs typeface="Times New Roman"/>
              </a:rPr>
              <a:t> </a:t>
            </a:r>
            <a:r>
              <a:rPr lang="en-US" sz="2000" dirty="0" err="1">
                <a:latin typeface="Times New Roman"/>
                <a:ea typeface="Calibri"/>
                <a:cs typeface="Times New Roman"/>
              </a:rPr>
              <a:t>ngạc</a:t>
            </a:r>
            <a:r>
              <a:rPr lang="en-US" sz="2000" dirty="0">
                <a:latin typeface="Times New Roman"/>
                <a:ea typeface="Calibri"/>
                <a:cs typeface="Times New Roman"/>
              </a:rPr>
              <a:t> </a:t>
            </a:r>
            <a:r>
              <a:rPr lang="en-US" sz="2000" dirty="0" err="1">
                <a:latin typeface="Times New Roman"/>
                <a:ea typeface="Calibri"/>
                <a:cs typeface="Times New Roman"/>
              </a:rPr>
              <a:t>nhiên</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thấy</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nông</a:t>
            </a:r>
            <a:r>
              <a:rPr lang="en-US" sz="2000" dirty="0">
                <a:latin typeface="Times New Roman"/>
                <a:ea typeface="Calibri"/>
                <a:cs typeface="Times New Roman"/>
              </a:rPr>
              <a:t> </a:t>
            </a:r>
            <a:r>
              <a:rPr lang="en-US" sz="2000" dirty="0" err="1">
                <a:latin typeface="Times New Roman"/>
                <a:ea typeface="Calibri"/>
                <a:cs typeface="Times New Roman"/>
              </a:rPr>
              <a:t>thôn</a:t>
            </a:r>
            <a:r>
              <a:rPr lang="en-US" sz="2000" dirty="0">
                <a:latin typeface="Times New Roman"/>
                <a:ea typeface="Calibri"/>
                <a:cs typeface="Times New Roman"/>
              </a:rPr>
              <a:t> </a:t>
            </a:r>
            <a:r>
              <a:rPr lang="en-US" sz="2000" dirty="0" err="1">
                <a:latin typeface="Times New Roman"/>
                <a:ea typeface="Calibri"/>
                <a:cs typeface="Times New Roman"/>
              </a:rPr>
              <a:t>bình</a:t>
            </a:r>
            <a:r>
              <a:rPr lang="en-US" sz="2000" dirty="0">
                <a:latin typeface="Times New Roman"/>
                <a:ea typeface="Calibri"/>
                <a:cs typeface="Times New Roman"/>
              </a:rPr>
              <a:t> </a:t>
            </a:r>
            <a:r>
              <a:rPr lang="en-US" sz="2000" dirty="0" err="1">
                <a:latin typeface="Times New Roman"/>
                <a:ea typeface="Calibri"/>
                <a:cs typeface="Times New Roman"/>
              </a:rPr>
              <a:t>thường</a:t>
            </a:r>
            <a:r>
              <a:rPr lang="en-US" sz="2000" dirty="0">
                <a:latin typeface="Times New Roman"/>
                <a:ea typeface="Calibri"/>
                <a:cs typeface="Times New Roman"/>
              </a:rPr>
              <a:t> </a:t>
            </a:r>
            <a:r>
              <a:rPr lang="en-US" sz="2000" dirty="0" err="1">
                <a:latin typeface="Times New Roman"/>
                <a:ea typeface="Calibri"/>
                <a:cs typeface="Times New Roman"/>
              </a:rPr>
              <a:t>đã</a:t>
            </a:r>
            <a:r>
              <a:rPr lang="en-US" sz="2000" dirty="0">
                <a:latin typeface="Times New Roman"/>
                <a:ea typeface="Calibri"/>
                <a:cs typeface="Times New Roman"/>
              </a:rPr>
              <a:t> </a:t>
            </a:r>
            <a:r>
              <a:rPr lang="en-US" sz="2000" dirty="0" err="1">
                <a:latin typeface="Times New Roman"/>
                <a:ea typeface="Calibri"/>
                <a:cs typeface="Times New Roman"/>
              </a:rPr>
              <a:t>biến</a:t>
            </a:r>
            <a:r>
              <a:rPr lang="en-US" sz="2000" dirty="0">
                <a:latin typeface="Times New Roman"/>
                <a:ea typeface="Calibri"/>
                <a:cs typeface="Times New Roman"/>
              </a:rPr>
              <a:t> </a:t>
            </a:r>
            <a:r>
              <a:rPr lang="en-US" sz="2000" dirty="0" err="1">
                <a:latin typeface="Times New Roman"/>
                <a:ea typeface="Calibri"/>
                <a:cs typeface="Times New Roman"/>
              </a:rPr>
              <a:t>đổi</a:t>
            </a:r>
            <a:r>
              <a:rPr lang="en-US" sz="2000" dirty="0">
                <a:latin typeface="Times New Roman"/>
                <a:ea typeface="Calibri"/>
                <a:cs typeface="Times New Roman"/>
              </a:rPr>
              <a:t> </a:t>
            </a:r>
            <a:r>
              <a:rPr lang="en-US" sz="2000" dirty="0" err="1">
                <a:latin typeface="Times New Roman"/>
                <a:ea typeface="Calibri"/>
                <a:cs typeface="Times New Roman"/>
              </a:rPr>
              <a:t>lạ</a:t>
            </a:r>
            <a:r>
              <a:rPr lang="en-US" sz="2000" dirty="0">
                <a:latin typeface="Times New Roman"/>
                <a:ea typeface="Calibri"/>
                <a:cs typeface="Times New Roman"/>
              </a:rPr>
              <a:t> </a:t>
            </a:r>
            <a:r>
              <a:rPr lang="en-US" sz="2000" dirty="0" err="1">
                <a:latin typeface="Times New Roman"/>
                <a:ea typeface="Calibri"/>
                <a:cs typeface="Times New Roman"/>
              </a:rPr>
              <a:t>lùng</a:t>
            </a:r>
            <a:r>
              <a:rPr lang="en-US" sz="2000" dirty="0">
                <a:latin typeface="Times New Roman"/>
                <a:ea typeface="Calibri"/>
                <a:cs typeface="Times New Roman"/>
              </a:rPr>
              <a:t> </a:t>
            </a:r>
            <a:r>
              <a:rPr lang="en-US" sz="2000" dirty="0" err="1">
                <a:latin typeface="Times New Roman"/>
                <a:ea typeface="Calibri"/>
                <a:cs typeface="Times New Roman"/>
              </a:rPr>
              <a:t>vì</a:t>
            </a:r>
            <a:r>
              <a:rPr lang="en-US" sz="2000" dirty="0">
                <a:latin typeface="Times New Roman"/>
                <a:ea typeface="Calibri"/>
                <a:cs typeface="Times New Roman"/>
              </a:rPr>
              <a:t> </a:t>
            </a:r>
            <a:r>
              <a:rPr lang="en-US" sz="2000" dirty="0" err="1">
                <a:latin typeface="Times New Roman"/>
                <a:ea typeface="Calibri"/>
                <a:cs typeface="Times New Roman"/>
              </a:rPr>
              <a:t>tính</a:t>
            </a:r>
            <a:r>
              <a:rPr lang="en-US" sz="2000" dirty="0">
                <a:latin typeface="Times New Roman"/>
                <a:ea typeface="Calibri"/>
                <a:cs typeface="Times New Roman"/>
              </a:rPr>
              <a:t> </a:t>
            </a:r>
            <a:r>
              <a:rPr lang="en-US" sz="2000" dirty="0" err="1">
                <a:latin typeface="Times New Roman"/>
                <a:ea typeface="Calibri"/>
                <a:cs typeface="Times New Roman"/>
              </a:rPr>
              <a:t>cách</a:t>
            </a:r>
            <a:r>
              <a:rPr lang="en-US" sz="2000" dirty="0">
                <a:latin typeface="Times New Roman"/>
                <a:ea typeface="Calibri"/>
                <a:cs typeface="Times New Roman"/>
              </a:rPr>
              <a:t> long </a:t>
            </a:r>
            <a:r>
              <a:rPr lang="en-US" sz="2000" dirty="0" err="1">
                <a:latin typeface="Times New Roman"/>
                <a:ea typeface="Calibri"/>
                <a:cs typeface="Times New Roman"/>
              </a:rPr>
              <a:t>trọng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nghi</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Vì</a:t>
            </a:r>
            <a:r>
              <a:rPr lang="en-US" sz="2000" dirty="0">
                <a:latin typeface="Times New Roman"/>
                <a:ea typeface="Calibri"/>
                <a:cs typeface="Times New Roman"/>
              </a:rPr>
              <a:t> </a:t>
            </a:r>
            <a:r>
              <a:rPr lang="en-US" sz="2000" dirty="0" err="1">
                <a:latin typeface="Times New Roman"/>
                <a:ea typeface="Calibri"/>
                <a:cs typeface="Times New Roman"/>
              </a:rPr>
              <a:t>cử</a:t>
            </a:r>
            <a:r>
              <a:rPr lang="en-US" sz="2000" dirty="0">
                <a:latin typeface="Times New Roman"/>
                <a:ea typeface="Calibri"/>
                <a:cs typeface="Times New Roman"/>
              </a:rPr>
              <a:t> </a:t>
            </a:r>
            <a:r>
              <a:rPr lang="en-US" sz="2000" dirty="0" err="1">
                <a:latin typeface="Times New Roman"/>
                <a:ea typeface="Calibri"/>
                <a:cs typeface="Times New Roman"/>
              </a:rPr>
              <a:t>chỉ</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họ</a:t>
            </a:r>
            <a:r>
              <a:rPr lang="en-US" sz="2000" dirty="0">
                <a:latin typeface="Times New Roman"/>
                <a:ea typeface="Calibri"/>
                <a:cs typeface="Times New Roman"/>
              </a:rPr>
              <a:t> </a:t>
            </a:r>
            <a:r>
              <a:rPr lang="en-US" sz="2000" dirty="0" err="1">
                <a:latin typeface="Times New Roman"/>
                <a:ea typeface="Calibri"/>
                <a:cs typeface="Times New Roman"/>
              </a:rPr>
              <a:t>thường</a:t>
            </a:r>
            <a:r>
              <a:rPr lang="en-US" sz="2000" dirty="0">
                <a:latin typeface="Times New Roman"/>
                <a:ea typeface="Calibri"/>
                <a:cs typeface="Times New Roman"/>
              </a:rPr>
              <a:t> </a:t>
            </a:r>
            <a:r>
              <a:rPr lang="en-US" sz="2000" dirty="0" err="1">
                <a:latin typeface="Times New Roman"/>
                <a:ea typeface="Calibri"/>
                <a:cs typeface="Times New Roman"/>
              </a:rPr>
              <a:t>rụt</a:t>
            </a:r>
            <a:r>
              <a:rPr lang="en-US" sz="2000" dirty="0">
                <a:latin typeface="Times New Roman"/>
                <a:ea typeface="Calibri"/>
                <a:cs typeface="Times New Roman"/>
              </a:rPr>
              <a:t> </a:t>
            </a:r>
            <a:r>
              <a:rPr lang="en-US" sz="2000" dirty="0" err="1">
                <a:latin typeface="Times New Roman"/>
                <a:ea typeface="Calibri"/>
                <a:cs typeface="Times New Roman"/>
              </a:rPr>
              <a:t>rè</a:t>
            </a:r>
            <a:r>
              <a:rPr lang="en-US" sz="2000" dirty="0">
                <a:latin typeface="Times New Roman"/>
                <a:ea typeface="Calibri"/>
                <a:cs typeface="Times New Roman"/>
              </a:rPr>
              <a:t> </a:t>
            </a:r>
            <a:r>
              <a:rPr lang="en-US" sz="2000" dirty="0" err="1">
                <a:latin typeface="Times New Roman"/>
                <a:ea typeface="Calibri"/>
                <a:cs typeface="Times New Roman"/>
              </a:rPr>
              <a:t>bỗng</a:t>
            </a:r>
            <a:r>
              <a:rPr lang="en-US" sz="2000" dirty="0">
                <a:latin typeface="Times New Roman"/>
                <a:ea typeface="Calibri"/>
                <a:cs typeface="Times New Roman"/>
              </a:rPr>
              <a:t> </a:t>
            </a:r>
            <a:r>
              <a:rPr lang="en-US" sz="2000" dirty="0" err="1">
                <a:latin typeface="Times New Roman"/>
                <a:ea typeface="Calibri"/>
                <a:cs typeface="Times New Roman"/>
              </a:rPr>
              <a:t>đường</a:t>
            </a:r>
            <a:r>
              <a:rPr lang="en-US" sz="2000" dirty="0">
                <a:latin typeface="Times New Roman"/>
                <a:ea typeface="Calibri"/>
                <a:cs typeface="Times New Roman"/>
              </a:rPr>
              <a:t> </a:t>
            </a:r>
            <a:r>
              <a:rPr lang="en-US" sz="2000" dirty="0" err="1">
                <a:latin typeface="Times New Roman"/>
                <a:ea typeface="Calibri"/>
                <a:cs typeface="Times New Roman"/>
              </a:rPr>
              <a:t>hoàng</a:t>
            </a:r>
            <a:r>
              <a:rPr lang="en-US" sz="2000" dirty="0">
                <a:latin typeface="Times New Roman"/>
                <a:ea typeface="Calibri"/>
                <a:cs typeface="Times New Roman"/>
              </a:rPr>
              <a:t> </a:t>
            </a:r>
            <a:r>
              <a:rPr lang="en-US" sz="2000" dirty="0" err="1">
                <a:latin typeface="Times New Roman"/>
                <a:ea typeface="Calibri"/>
                <a:cs typeface="Times New Roman"/>
              </a:rPr>
              <a:t>khoáng</a:t>
            </a:r>
            <a:r>
              <a:rPr lang="en-US" sz="2000" dirty="0">
                <a:latin typeface="Times New Roman"/>
                <a:ea typeface="Calibri"/>
                <a:cs typeface="Times New Roman"/>
              </a:rPr>
              <a:t> </a:t>
            </a:r>
            <a:r>
              <a:rPr lang="en-US" sz="2000" dirty="0" err="1">
                <a:latin typeface="Times New Roman"/>
                <a:ea typeface="Calibri"/>
                <a:cs typeface="Times New Roman"/>
              </a:rPr>
              <a:t>đạt</a:t>
            </a:r>
            <a:r>
              <a:rPr lang="en-US" sz="2000" dirty="0">
                <a:latin typeface="Times New Roman"/>
                <a:ea typeface="Calibri"/>
                <a:cs typeface="Times New Roman"/>
              </a:rPr>
              <a:t> </a:t>
            </a:r>
            <a:r>
              <a:rPr lang="en-US" sz="2000" dirty="0" err="1">
                <a:latin typeface="Times New Roman"/>
                <a:ea typeface="Calibri"/>
                <a:cs typeface="Times New Roman"/>
              </a:rPr>
              <a:t>lên</a:t>
            </a:r>
            <a:r>
              <a:rPr lang="en-US" sz="2000" dirty="0">
                <a:latin typeface="Times New Roman"/>
                <a:ea typeface="Calibri"/>
                <a:cs typeface="Times New Roman"/>
              </a:rPr>
              <a:t>, </a:t>
            </a:r>
            <a:r>
              <a:rPr lang="en-US" sz="2000" dirty="0" err="1">
                <a:latin typeface="Times New Roman"/>
                <a:ea typeface="Calibri"/>
                <a:cs typeface="Times New Roman"/>
              </a:rPr>
              <a:t>thái</a:t>
            </a:r>
            <a:r>
              <a:rPr lang="en-US" sz="2000" dirty="0">
                <a:latin typeface="Times New Roman"/>
                <a:ea typeface="Calibri"/>
                <a:cs typeface="Times New Roman"/>
              </a:rPr>
              <a:t> </a:t>
            </a:r>
            <a:r>
              <a:rPr lang="en-US" sz="2000" dirty="0" err="1">
                <a:latin typeface="Times New Roman"/>
                <a:ea typeface="Calibri"/>
                <a:cs typeface="Times New Roman"/>
              </a:rPr>
              <a:t>độ</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họ</a:t>
            </a:r>
            <a:r>
              <a:rPr lang="en-US" sz="2000" dirty="0">
                <a:latin typeface="Times New Roman"/>
                <a:ea typeface="Calibri"/>
                <a:cs typeface="Times New Roman"/>
              </a:rPr>
              <a:t> </a:t>
            </a:r>
            <a:r>
              <a:rPr lang="en-US" sz="2000" dirty="0" err="1">
                <a:latin typeface="Times New Roman"/>
                <a:ea typeface="Calibri"/>
                <a:cs typeface="Times New Roman"/>
              </a:rPr>
              <a:t>thường</a:t>
            </a:r>
            <a:r>
              <a:rPr lang="en-US" sz="2000" dirty="0">
                <a:latin typeface="Times New Roman"/>
                <a:ea typeface="Calibri"/>
                <a:cs typeface="Times New Roman"/>
              </a:rPr>
              <a:t> </a:t>
            </a:r>
            <a:r>
              <a:rPr lang="en-US" sz="2000" dirty="0" err="1">
                <a:latin typeface="Times New Roman"/>
                <a:ea typeface="Calibri"/>
                <a:cs typeface="Times New Roman"/>
              </a:rPr>
              <a:t>khúm</a:t>
            </a:r>
            <a:r>
              <a:rPr lang="en-US" sz="2000" dirty="0">
                <a:latin typeface="Times New Roman"/>
                <a:ea typeface="Calibri"/>
                <a:cs typeface="Times New Roman"/>
              </a:rPr>
              <a:t> </a:t>
            </a:r>
            <a:r>
              <a:rPr lang="en-US" sz="2000" dirty="0" err="1">
                <a:latin typeface="Times New Roman"/>
                <a:ea typeface="Calibri"/>
                <a:cs typeface="Times New Roman"/>
              </a:rPr>
              <a:t>núm</a:t>
            </a:r>
            <a:r>
              <a:rPr lang="en-US" sz="2000" dirty="0">
                <a:latin typeface="Times New Roman"/>
                <a:ea typeface="Calibri"/>
                <a:cs typeface="Times New Roman"/>
              </a:rPr>
              <a:t>, e </a:t>
            </a:r>
            <a:r>
              <a:rPr lang="en-US" sz="2000" dirty="0" err="1">
                <a:latin typeface="Times New Roman"/>
                <a:ea typeface="Calibri"/>
                <a:cs typeface="Times New Roman"/>
              </a:rPr>
              <a:t>dè</a:t>
            </a:r>
            <a:r>
              <a:rPr lang="en-US" sz="2000" dirty="0">
                <a:latin typeface="Times New Roman"/>
                <a:ea typeface="Calibri"/>
                <a:cs typeface="Times New Roman"/>
              </a:rPr>
              <a:t> </a:t>
            </a:r>
            <a:r>
              <a:rPr lang="en-US" sz="2000" dirty="0" err="1">
                <a:latin typeface="Times New Roman"/>
                <a:ea typeface="Calibri"/>
                <a:cs typeface="Times New Roman"/>
              </a:rPr>
              <a:t>bỗng</a:t>
            </a:r>
            <a:r>
              <a:rPr lang="en-US" sz="2000" dirty="0">
                <a:latin typeface="Times New Roman"/>
                <a:ea typeface="Calibri"/>
                <a:cs typeface="Times New Roman"/>
              </a:rPr>
              <a:t> </a:t>
            </a:r>
            <a:r>
              <a:rPr lang="en-US" sz="2000" dirty="0" err="1">
                <a:latin typeface="Times New Roman"/>
                <a:ea typeface="Calibri"/>
                <a:cs typeface="Times New Roman"/>
              </a:rPr>
              <a:t>trở</a:t>
            </a:r>
            <a:r>
              <a:rPr lang="en-US" sz="2000" dirty="0">
                <a:latin typeface="Times New Roman"/>
                <a:ea typeface="Calibri"/>
                <a:cs typeface="Times New Roman"/>
              </a:rPr>
              <a:t> </a:t>
            </a:r>
            <a:r>
              <a:rPr lang="en-US" sz="2000" dirty="0" err="1">
                <a:latin typeface="Times New Roman"/>
                <a:ea typeface="Calibri"/>
                <a:cs typeface="Times New Roman"/>
              </a:rPr>
              <a:t>thành</a:t>
            </a:r>
            <a:r>
              <a:rPr lang="en-US" sz="2000" dirty="0">
                <a:latin typeface="Times New Roman"/>
                <a:ea typeface="Calibri"/>
                <a:cs typeface="Times New Roman"/>
              </a:rPr>
              <a:t> </a:t>
            </a:r>
            <a:r>
              <a:rPr lang="en-US" sz="2000" dirty="0" err="1">
                <a:latin typeface="Times New Roman"/>
                <a:ea typeface="Calibri"/>
                <a:cs typeface="Times New Roman"/>
              </a:rPr>
              <a:t>cao</a:t>
            </a:r>
            <a:r>
              <a:rPr lang="en-US" sz="2000" dirty="0">
                <a:latin typeface="Times New Roman"/>
                <a:ea typeface="Calibri"/>
                <a:cs typeface="Times New Roman"/>
              </a:rPr>
              <a:t> </a:t>
            </a:r>
            <a:r>
              <a:rPr lang="en-US" sz="2000" dirty="0" err="1">
                <a:latin typeface="Times New Roman"/>
                <a:ea typeface="Calibri"/>
                <a:cs typeface="Times New Roman"/>
              </a:rPr>
              <a:t>quý</a:t>
            </a:r>
            <a:r>
              <a:rPr lang="en-US" sz="2000" dirty="0">
                <a:latin typeface="Times New Roman"/>
                <a:ea typeface="Calibri"/>
                <a:cs typeface="Times New Roman"/>
              </a:rPr>
              <a:t> </a:t>
            </a:r>
            <a:r>
              <a:rPr lang="en-US" sz="2000" dirty="0" err="1">
                <a:latin typeface="Times New Roman"/>
                <a:ea typeface="Calibri"/>
                <a:cs typeface="Times New Roman"/>
              </a:rPr>
              <a:t>trong</a:t>
            </a:r>
            <a:r>
              <a:rPr lang="en-US" sz="2000" dirty="0">
                <a:latin typeface="Times New Roman"/>
                <a:ea typeface="Calibri"/>
                <a:cs typeface="Times New Roman"/>
              </a:rPr>
              <a:t> </a:t>
            </a:r>
            <a:r>
              <a:rPr lang="en-US" sz="2000" dirty="0" err="1">
                <a:latin typeface="Times New Roman"/>
                <a:ea typeface="Calibri"/>
                <a:cs typeface="Times New Roman"/>
              </a:rPr>
              <a:t>khi</a:t>
            </a:r>
            <a:r>
              <a:rPr lang="en-US" sz="2000" dirty="0">
                <a:latin typeface="Times New Roman"/>
                <a:ea typeface="Calibri"/>
                <a:cs typeface="Times New Roman"/>
              </a:rPr>
              <a:t> </a:t>
            </a:r>
            <a:r>
              <a:rPr lang="en-US" sz="2000" dirty="0" err="1">
                <a:latin typeface="Times New Roman"/>
                <a:ea typeface="Calibri"/>
                <a:cs typeface="Times New Roman"/>
              </a:rPr>
              <a:t>hành</a:t>
            </a:r>
            <a:r>
              <a:rPr lang="en-US" sz="2000" dirty="0">
                <a:latin typeface="Times New Roman"/>
                <a:ea typeface="Calibri"/>
                <a:cs typeface="Times New Roman"/>
              </a:rPr>
              <a:t> </a:t>
            </a:r>
            <a:r>
              <a:rPr lang="en-US" sz="2000" dirty="0" err="1">
                <a:latin typeface="Times New Roman"/>
                <a:ea typeface="Calibri"/>
                <a:cs typeface="Times New Roman"/>
              </a:rPr>
              <a:t>lễ</a:t>
            </a:r>
            <a:r>
              <a:rPr lang="en-US" sz="2000" dirty="0">
                <a:latin typeface="Times New Roman"/>
                <a:ea typeface="Calibri"/>
                <a:cs typeface="Times New Roman"/>
              </a:rPr>
              <a:t> </a:t>
            </a:r>
            <a:r>
              <a:rPr lang="en-US" sz="2000" dirty="0" err="1">
                <a:latin typeface="Times New Roman"/>
                <a:ea typeface="Calibri"/>
                <a:cs typeface="Times New Roman"/>
              </a:rPr>
              <a:t>vì</a:t>
            </a:r>
            <a:r>
              <a:rPr lang="en-US" sz="2000" dirty="0">
                <a:latin typeface="Times New Roman"/>
                <a:ea typeface="Calibri"/>
                <a:cs typeface="Times New Roman"/>
              </a:rPr>
              <a:t> </a:t>
            </a:r>
            <a:r>
              <a:rPr lang="en-US" sz="2000" dirty="0" err="1">
                <a:latin typeface="Times New Roman"/>
                <a:ea typeface="Calibri"/>
                <a:cs typeface="Times New Roman"/>
              </a:rPr>
              <a:t>lòng</a:t>
            </a:r>
            <a:r>
              <a:rPr lang="en-US" sz="2000" dirty="0">
                <a:latin typeface="Times New Roman"/>
                <a:ea typeface="Calibri"/>
                <a:cs typeface="Times New Roman"/>
              </a:rPr>
              <a:t> </a:t>
            </a:r>
            <a:r>
              <a:rPr lang="en-US" sz="2000" dirty="0" err="1">
                <a:latin typeface="Times New Roman"/>
                <a:ea typeface="Calibri"/>
                <a:cs typeface="Times New Roman"/>
              </a:rPr>
              <a:t>biết</a:t>
            </a:r>
            <a:r>
              <a:rPr lang="en-US" sz="2000" dirty="0">
                <a:latin typeface="Times New Roman"/>
                <a:ea typeface="Calibri"/>
                <a:cs typeface="Times New Roman"/>
              </a:rPr>
              <a:t> </a:t>
            </a:r>
            <a:r>
              <a:rPr lang="en-US" sz="2000" dirty="0" err="1">
                <a:latin typeface="Times New Roman"/>
                <a:ea typeface="Calibri"/>
                <a:cs typeface="Times New Roman"/>
              </a:rPr>
              <a:t>ơn</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yêu</a:t>
            </a:r>
            <a:r>
              <a:rPr lang="en-US" sz="2000" dirty="0">
                <a:latin typeface="Times New Roman"/>
                <a:ea typeface="Calibri"/>
                <a:cs typeface="Times New Roman"/>
              </a:rPr>
              <a:t> </a:t>
            </a:r>
            <a:r>
              <a:rPr lang="en-US" sz="2000" dirty="0" err="1">
                <a:latin typeface="Times New Roman"/>
                <a:ea typeface="Calibri"/>
                <a:cs typeface="Times New Roman"/>
              </a:rPr>
              <a:t>nước</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Tiếp</a:t>
            </a:r>
            <a:r>
              <a:rPr lang="en-US" sz="2000" dirty="0">
                <a:latin typeface="Times New Roman"/>
                <a:ea typeface="Calibri"/>
                <a:cs typeface="Times New Roman"/>
              </a:rPr>
              <a:t> </a:t>
            </a:r>
            <a:r>
              <a:rPr lang="en-US" sz="2000" dirty="0" err="1">
                <a:latin typeface="Times New Roman"/>
                <a:ea typeface="Calibri"/>
                <a:cs typeface="Times New Roman"/>
              </a:rPr>
              <a:t>đó</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một</a:t>
            </a:r>
            <a:r>
              <a:rPr lang="en-US" sz="2000" dirty="0">
                <a:latin typeface="Times New Roman"/>
                <a:ea typeface="Calibri"/>
                <a:cs typeface="Times New Roman"/>
              </a:rPr>
              <a:t> </a:t>
            </a:r>
            <a:r>
              <a:rPr lang="en-US" sz="2000" dirty="0" err="1">
                <a:latin typeface="Times New Roman"/>
                <a:ea typeface="Calibri"/>
                <a:cs typeface="Times New Roman"/>
              </a:rPr>
              <a:t>nghi</a:t>
            </a:r>
            <a:r>
              <a:rPr lang="en-US" sz="2000" dirty="0">
                <a:latin typeface="Times New Roman"/>
                <a:ea typeface="Calibri"/>
                <a:cs typeface="Times New Roman"/>
              </a:rPr>
              <a:t> </a:t>
            </a:r>
            <a:r>
              <a:rPr lang="en-US" sz="2000" dirty="0" err="1">
                <a:latin typeface="Times New Roman"/>
                <a:ea typeface="Calibri"/>
                <a:cs typeface="Times New Roman"/>
              </a:rPr>
              <a:t>thức</a:t>
            </a:r>
            <a:r>
              <a:rPr lang="en-US" sz="2000" dirty="0">
                <a:latin typeface="Times New Roman"/>
                <a:ea typeface="Calibri"/>
                <a:cs typeface="Times New Roman"/>
              </a:rPr>
              <a:t> </a:t>
            </a:r>
            <a:r>
              <a:rPr lang="en-US" sz="2000" dirty="0" err="1">
                <a:latin typeface="Times New Roman"/>
                <a:ea typeface="Calibri"/>
                <a:cs typeface="Times New Roman"/>
              </a:rPr>
              <a:t>ảnh</a:t>
            </a:r>
            <a:r>
              <a:rPr lang="en-US" sz="2000" dirty="0">
                <a:latin typeface="Times New Roman"/>
                <a:ea typeface="Calibri"/>
                <a:cs typeface="Times New Roman"/>
              </a:rPr>
              <a:t> </a:t>
            </a:r>
            <a:r>
              <a:rPr lang="en-US" sz="2000" dirty="0" err="1">
                <a:latin typeface="Times New Roman"/>
                <a:ea typeface="Calibri"/>
                <a:cs typeface="Times New Roman"/>
              </a:rPr>
              <a:t>hưởng</a:t>
            </a:r>
            <a:r>
              <a:rPr lang="en-US" sz="2000" dirty="0">
                <a:latin typeface="Times New Roman"/>
                <a:ea typeface="Calibri"/>
                <a:cs typeface="Times New Roman"/>
              </a:rPr>
              <a:t> </a:t>
            </a:r>
            <a:r>
              <a:rPr lang="en-US" sz="2000" dirty="0" err="1">
                <a:latin typeface="Times New Roman"/>
                <a:ea typeface="Calibri"/>
                <a:cs typeface="Times New Roman"/>
              </a:rPr>
              <a:t>của</a:t>
            </a:r>
            <a:r>
              <a:rPr lang="en-US" sz="2000" dirty="0">
                <a:latin typeface="Times New Roman"/>
                <a:ea typeface="Calibri"/>
                <a:cs typeface="Times New Roman"/>
              </a:rPr>
              <a:t> </a:t>
            </a:r>
            <a:r>
              <a:rPr lang="en-US" sz="2000" dirty="0" err="1">
                <a:latin typeface="Times New Roman"/>
                <a:ea typeface="Calibri"/>
                <a:cs typeface="Times New Roman"/>
              </a:rPr>
              <a:t>Đạo</a:t>
            </a:r>
            <a:r>
              <a:rPr lang="en-US" sz="2000" dirty="0">
                <a:latin typeface="Times New Roman"/>
                <a:ea typeface="Calibri"/>
                <a:cs typeface="Times New Roman"/>
              </a:rPr>
              <a:t> </a:t>
            </a:r>
            <a:r>
              <a:rPr lang="en-US" sz="2000" dirty="0" err="1">
                <a:latin typeface="Times New Roman"/>
                <a:ea typeface="Calibri"/>
                <a:cs typeface="Times New Roman"/>
              </a:rPr>
              <a:t>giáo</a:t>
            </a:r>
            <a:r>
              <a:rPr lang="en-US" sz="2000" dirty="0">
                <a:latin typeface="Times New Roman"/>
                <a:ea typeface="Calibri"/>
                <a:cs typeface="Times New Roman"/>
              </a:rPr>
              <a:t>; con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tượng</a:t>
            </a:r>
            <a:r>
              <a:rPr lang="en-US" sz="2000" dirty="0">
                <a:latin typeface="Times New Roman"/>
                <a:ea typeface="Calibri"/>
                <a:cs typeface="Times New Roman"/>
              </a:rPr>
              <a:t> </a:t>
            </a:r>
            <a:r>
              <a:rPr lang="en-US" sz="2000" dirty="0" err="1">
                <a:latin typeface="Times New Roman"/>
                <a:ea typeface="Calibri"/>
                <a:cs typeface="Times New Roman"/>
              </a:rPr>
              <a:t>trưng</a:t>
            </a:r>
            <a:r>
              <a:rPr lang="en-US" sz="2000" dirty="0">
                <a:latin typeface="Times New Roman"/>
                <a:ea typeface="Calibri"/>
                <a:cs typeface="Times New Roman"/>
              </a:rPr>
              <a:t> </a:t>
            </a:r>
            <a:r>
              <a:rPr lang="en-US" sz="2000" dirty="0" err="1">
                <a:latin typeface="Times New Roman"/>
                <a:ea typeface="Calibri"/>
                <a:cs typeface="Times New Roman"/>
              </a:rPr>
              <a:t>cho</a:t>
            </a:r>
            <a:r>
              <a:rPr lang="en-US" sz="2000" dirty="0">
                <a:latin typeface="Times New Roman"/>
                <a:ea typeface="Calibri"/>
                <a:cs typeface="Times New Roman"/>
              </a:rPr>
              <a:t> </a:t>
            </a:r>
            <a:r>
              <a:rPr lang="en-US" sz="2000" dirty="0" err="1">
                <a:latin typeface="Times New Roman"/>
                <a:ea typeface="Calibri"/>
                <a:cs typeface="Times New Roman"/>
              </a:rPr>
              <a:t>điều</a:t>
            </a:r>
            <a:r>
              <a:rPr lang="en-US" sz="2000" dirty="0">
                <a:latin typeface="Times New Roman"/>
                <a:ea typeface="Calibri"/>
                <a:cs typeface="Times New Roman"/>
              </a:rPr>
              <a:t> </a:t>
            </a:r>
            <a:r>
              <a:rPr lang="en-US" sz="2000" dirty="0" err="1">
                <a:latin typeface="Times New Roman"/>
                <a:ea typeface="Calibri"/>
                <a:cs typeface="Times New Roman"/>
              </a:rPr>
              <a:t>ác</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kẻ</a:t>
            </a:r>
            <a:r>
              <a:rPr lang="en-US" sz="2000" dirty="0">
                <a:latin typeface="Times New Roman"/>
                <a:ea typeface="Calibri"/>
                <a:cs typeface="Times New Roman"/>
              </a:rPr>
              <a:t> </a:t>
            </a:r>
            <a:r>
              <a:rPr lang="en-US" sz="2000" dirty="0" err="1">
                <a:latin typeface="Times New Roman"/>
                <a:ea typeface="Calibri"/>
                <a:cs typeface="Times New Roman"/>
              </a:rPr>
              <a:t>thù</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xin</a:t>
            </a:r>
            <a:r>
              <a:rPr lang="en-US" sz="2000" dirty="0">
                <a:latin typeface="Times New Roman"/>
                <a:ea typeface="Calibri"/>
                <a:cs typeface="Times New Roman"/>
              </a:rPr>
              <a:t> </a:t>
            </a:r>
            <a:r>
              <a:rPr lang="en-US" sz="2000" dirty="0" err="1">
                <a:latin typeface="Times New Roman"/>
                <a:ea typeface="Calibri"/>
                <a:cs typeface="Times New Roman"/>
              </a:rPr>
              <a:t>quy</a:t>
            </a:r>
            <a:r>
              <a:rPr lang="en-US" sz="2000" dirty="0">
                <a:latin typeface="Times New Roman"/>
                <a:ea typeface="Calibri"/>
                <a:cs typeface="Times New Roman"/>
              </a:rPr>
              <a:t> </a:t>
            </a:r>
            <a:r>
              <a:rPr lang="en-US" sz="2000" dirty="0" err="1">
                <a:latin typeface="Times New Roman"/>
                <a:ea typeface="Calibri"/>
                <a:cs typeface="Times New Roman"/>
              </a:rPr>
              <a:t>phục</a:t>
            </a:r>
            <a:r>
              <a:rPr lang="en-US" sz="2000" dirty="0">
                <a:latin typeface="Times New Roman"/>
                <a:ea typeface="Calibri"/>
                <a:cs typeface="Times New Roman"/>
              </a:rPr>
              <a:t> </a:t>
            </a:r>
            <a:r>
              <a:rPr lang="en-US" sz="2000" dirty="0" err="1">
                <a:latin typeface="Times New Roman"/>
                <a:ea typeface="Calibri"/>
                <a:cs typeface="Times New Roman"/>
              </a:rPr>
              <a:t>Đức</a:t>
            </a:r>
            <a:r>
              <a:rPr lang="en-US" sz="2000" dirty="0">
                <a:latin typeface="Times New Roman"/>
                <a:ea typeface="Calibri"/>
                <a:cs typeface="Times New Roman"/>
              </a:rPr>
              <a:t> </a:t>
            </a:r>
            <a:r>
              <a:rPr lang="en-US" sz="2000" dirty="0" err="1">
                <a:latin typeface="Times New Roman"/>
                <a:ea typeface="Calibri"/>
                <a:cs typeface="Times New Roman"/>
              </a:rPr>
              <a:t>Thánh</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đóng</a:t>
            </a:r>
            <a:r>
              <a:rPr lang="en-US" sz="2000" dirty="0">
                <a:latin typeface="Times New Roman"/>
                <a:ea typeface="Calibri"/>
                <a:cs typeface="Times New Roman"/>
              </a:rPr>
              <a:t> </a:t>
            </a:r>
            <a:r>
              <a:rPr lang="en-US" sz="2000" dirty="0" err="1">
                <a:latin typeface="Times New Roman"/>
                <a:ea typeface="Calibri"/>
                <a:cs typeface="Times New Roman"/>
              </a:rPr>
              <a:t>vai</a:t>
            </a:r>
            <a:r>
              <a:rPr lang="en-US" sz="2000" dirty="0">
                <a:latin typeface="Times New Roman"/>
                <a:ea typeface="Calibri"/>
                <a:cs typeface="Times New Roman"/>
              </a:rPr>
              <a:t> con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mặc</a:t>
            </a:r>
            <a:r>
              <a:rPr lang="en-US" sz="2000" dirty="0">
                <a:latin typeface="Times New Roman"/>
                <a:ea typeface="Calibri"/>
                <a:cs typeface="Times New Roman"/>
              </a:rPr>
              <a:t> </a:t>
            </a:r>
            <a:r>
              <a:rPr lang="en-US" sz="2000" dirty="0" err="1">
                <a:latin typeface="Times New Roman"/>
                <a:ea typeface="Calibri"/>
                <a:cs typeface="Times New Roman"/>
              </a:rPr>
              <a:t>áo</a:t>
            </a:r>
            <a:r>
              <a:rPr lang="en-US" sz="2000" dirty="0">
                <a:latin typeface="Times New Roman"/>
                <a:ea typeface="Calibri"/>
                <a:cs typeface="Times New Roman"/>
              </a:rPr>
              <a:t> </a:t>
            </a:r>
            <a:r>
              <a:rPr lang="en-US" sz="2000" dirty="0" err="1">
                <a:latin typeface="Times New Roman"/>
                <a:ea typeface="Calibri"/>
                <a:cs typeface="Times New Roman"/>
              </a:rPr>
              <a:t>vài</a:t>
            </a:r>
            <a:r>
              <a:rPr lang="en-US" sz="2000" dirty="0">
                <a:latin typeface="Times New Roman"/>
                <a:ea typeface="Calibri"/>
                <a:cs typeface="Times New Roman"/>
              </a:rPr>
              <a:t> </a:t>
            </a:r>
            <a:r>
              <a:rPr lang="en-US" sz="2000" dirty="0" err="1">
                <a:latin typeface="Times New Roman"/>
                <a:ea typeface="Calibri"/>
                <a:cs typeface="Times New Roman"/>
              </a:rPr>
              <a:t>vẽ</a:t>
            </a:r>
            <a:r>
              <a:rPr lang="en-US" sz="2000" dirty="0">
                <a:latin typeface="Times New Roman"/>
                <a:ea typeface="Calibri"/>
                <a:cs typeface="Times New Roman"/>
              </a:rPr>
              <a:t> </a:t>
            </a:r>
            <a:r>
              <a:rPr lang="en-US" sz="2000" dirty="0" err="1">
                <a:latin typeface="Times New Roman"/>
                <a:ea typeface="Calibri"/>
                <a:cs typeface="Times New Roman"/>
              </a:rPr>
              <a:t>vằn</a:t>
            </a:r>
            <a:r>
              <a:rPr lang="en-US" sz="2000" dirty="0">
                <a:latin typeface="Times New Roman"/>
                <a:ea typeface="Calibri"/>
                <a:cs typeface="Times New Roman"/>
              </a:rPr>
              <a:t> </a:t>
            </a:r>
            <a:r>
              <a:rPr lang="en-US" sz="2000" dirty="0" err="1">
                <a:latin typeface="Times New Roman"/>
                <a:ea typeface="Calibri"/>
                <a:cs typeface="Times New Roman"/>
              </a:rPr>
              <a:t>vện</a:t>
            </a:r>
            <a:r>
              <a:rPr lang="en-US" sz="2000" dirty="0">
                <a:latin typeface="Times New Roman"/>
                <a:ea typeface="Calibri"/>
                <a:cs typeface="Times New Roman"/>
              </a:rPr>
              <a:t>, </a:t>
            </a:r>
            <a:r>
              <a:rPr lang="en-US" sz="2000" dirty="0" err="1">
                <a:latin typeface="Times New Roman"/>
                <a:ea typeface="Calibri"/>
                <a:cs typeface="Times New Roman"/>
              </a:rPr>
              <a:t>đội</a:t>
            </a:r>
            <a:r>
              <a:rPr lang="en-US" sz="2000" dirty="0">
                <a:latin typeface="Times New Roman"/>
                <a:ea typeface="Calibri"/>
                <a:cs typeface="Times New Roman"/>
              </a:rPr>
              <a:t> </a:t>
            </a:r>
            <a:r>
              <a:rPr lang="en-US" sz="2000" dirty="0" err="1">
                <a:latin typeface="Times New Roman"/>
                <a:ea typeface="Calibri"/>
                <a:cs typeface="Times New Roman"/>
              </a:rPr>
              <a:t>cái</a:t>
            </a:r>
            <a:r>
              <a:rPr lang="en-US" sz="2000" dirty="0">
                <a:latin typeface="Times New Roman"/>
                <a:ea typeface="Calibri"/>
                <a:cs typeface="Times New Roman"/>
              </a:rPr>
              <a:t> </a:t>
            </a:r>
            <a:r>
              <a:rPr lang="en-US" sz="2000" dirty="0" err="1">
                <a:latin typeface="Times New Roman"/>
                <a:ea typeface="Calibri"/>
                <a:cs typeface="Times New Roman"/>
              </a:rPr>
              <a:t>đầu</a:t>
            </a:r>
            <a:r>
              <a:rPr lang="en-US" sz="2000" dirty="0">
                <a:latin typeface="Times New Roman"/>
                <a:ea typeface="Calibri"/>
                <a:cs typeface="Times New Roman"/>
              </a:rPr>
              <a:t> </a:t>
            </a:r>
            <a:r>
              <a:rPr lang="en-US" sz="2000" dirty="0" err="1">
                <a:latin typeface="Times New Roman"/>
                <a:ea typeface="Calibri"/>
                <a:cs typeface="Times New Roman"/>
              </a:rPr>
              <a:t>bằng</a:t>
            </a:r>
            <a:r>
              <a:rPr lang="en-US" sz="2000" dirty="0">
                <a:latin typeface="Times New Roman"/>
                <a:ea typeface="Calibri"/>
                <a:cs typeface="Times New Roman"/>
              </a:rPr>
              <a:t> </a:t>
            </a:r>
            <a:r>
              <a:rPr lang="en-US" sz="2000" dirty="0" err="1">
                <a:latin typeface="Times New Roman"/>
                <a:ea typeface="Calibri"/>
                <a:cs typeface="Times New Roman"/>
              </a:rPr>
              <a:t>giấy</a:t>
            </a:r>
            <a:r>
              <a:rPr lang="en-US" sz="2000" dirty="0">
                <a:latin typeface="Times New Roman"/>
                <a:ea typeface="Calibri"/>
                <a:cs typeface="Times New Roman"/>
              </a:rPr>
              <a:t> </a:t>
            </a:r>
            <a:r>
              <a:rPr lang="en-US" sz="2000" dirty="0" err="1">
                <a:latin typeface="Times New Roman"/>
                <a:ea typeface="Calibri"/>
                <a:cs typeface="Times New Roman"/>
              </a:rPr>
              <a:t>bồi</a:t>
            </a:r>
            <a:r>
              <a:rPr lang="en-US" sz="2000" dirty="0">
                <a:latin typeface="Times New Roman"/>
                <a:ea typeface="Calibri"/>
                <a:cs typeface="Times New Roman"/>
              </a:rPr>
              <a:t> </a:t>
            </a:r>
            <a:r>
              <a:rPr lang="en-US" sz="2000" dirty="0" err="1">
                <a:latin typeface="Times New Roman"/>
                <a:ea typeface="Calibri"/>
                <a:cs typeface="Times New Roman"/>
              </a:rPr>
              <a:t>có</a:t>
            </a:r>
            <a:r>
              <a:rPr lang="en-US" sz="2000" dirty="0">
                <a:latin typeface="Times New Roman"/>
                <a:ea typeface="Calibri"/>
                <a:cs typeface="Times New Roman"/>
              </a:rPr>
              <a:t> </a:t>
            </a:r>
            <a:r>
              <a:rPr lang="en-US" sz="2000" dirty="0" err="1">
                <a:latin typeface="Times New Roman"/>
                <a:ea typeface="Calibri"/>
                <a:cs typeface="Times New Roman"/>
              </a:rPr>
              <a:t>hai</a:t>
            </a:r>
            <a:r>
              <a:rPr lang="en-US" sz="2000" dirty="0">
                <a:latin typeface="Times New Roman"/>
                <a:ea typeface="Calibri"/>
                <a:cs typeface="Times New Roman"/>
              </a:rPr>
              <a:t> </a:t>
            </a:r>
            <a:r>
              <a:rPr lang="en-US" sz="2000" dirty="0" err="1">
                <a:latin typeface="Times New Roman"/>
                <a:ea typeface="Calibri"/>
                <a:cs typeface="Times New Roman"/>
              </a:rPr>
              <a:t>chục</a:t>
            </a:r>
            <a:r>
              <a:rPr lang="en-US" sz="2000" dirty="0">
                <a:latin typeface="Times New Roman"/>
                <a:ea typeface="Calibri"/>
                <a:cs typeface="Times New Roman"/>
              </a:rPr>
              <a:t> </a:t>
            </a:r>
            <a:r>
              <a:rPr lang="en-US" sz="2000" dirty="0" err="1">
                <a:latin typeface="Times New Roman"/>
                <a:ea typeface="Calibri"/>
                <a:cs typeface="Times New Roman"/>
              </a:rPr>
              <a:t>người</a:t>
            </a:r>
            <a:r>
              <a:rPr lang="en-US" sz="2000" dirty="0">
                <a:latin typeface="Times New Roman"/>
                <a:ea typeface="Calibri"/>
                <a:cs typeface="Times New Roman"/>
              </a:rPr>
              <a:t> </a:t>
            </a:r>
            <a:r>
              <a:rPr lang="en-US" sz="2000" dirty="0" err="1">
                <a:latin typeface="Times New Roman"/>
                <a:ea typeface="Calibri"/>
                <a:cs typeface="Times New Roman"/>
              </a:rPr>
              <a:t>hóa</a:t>
            </a:r>
            <a:r>
              <a:rPr lang="en-US" sz="2000" dirty="0">
                <a:latin typeface="Times New Roman"/>
                <a:ea typeface="Calibri"/>
                <a:cs typeface="Times New Roman"/>
              </a:rPr>
              <a:t> </a:t>
            </a:r>
            <a:r>
              <a:rPr lang="en-US" sz="2000" dirty="0" err="1">
                <a:latin typeface="Times New Roman"/>
                <a:ea typeface="Calibri"/>
                <a:cs typeface="Times New Roman"/>
              </a:rPr>
              <a:t>trang</a:t>
            </a:r>
            <a:r>
              <a:rPr lang="en-US" sz="2000" dirty="0">
                <a:latin typeface="Times New Roman"/>
                <a:ea typeface="Calibri"/>
                <a:cs typeface="Times New Roman"/>
              </a:rPr>
              <a:t> di </a:t>
            </a:r>
            <a:r>
              <a:rPr lang="en-US" sz="2000" dirty="0" err="1">
                <a:latin typeface="Times New Roman"/>
                <a:ea typeface="Calibri"/>
                <a:cs typeface="Times New Roman"/>
              </a:rPr>
              <a:t>theo</a:t>
            </a:r>
            <a:r>
              <a:rPr lang="en-US" sz="2000" dirty="0">
                <a:latin typeface="Times New Roman"/>
                <a:ea typeface="Calibri"/>
                <a:cs typeface="Times New Roman"/>
              </a:rPr>
              <a:t>, </a:t>
            </a:r>
            <a:r>
              <a:rPr lang="en-US" sz="2000" dirty="0" err="1">
                <a:latin typeface="Times New Roman"/>
                <a:ea typeface="Calibri"/>
                <a:cs typeface="Times New Roman"/>
              </a:rPr>
              <a:t>hát</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gõ</a:t>
            </a:r>
            <a:r>
              <a:rPr lang="en-US" sz="2000" dirty="0">
                <a:latin typeface="Times New Roman"/>
                <a:ea typeface="Calibri"/>
                <a:cs typeface="Times New Roman"/>
              </a:rPr>
              <a:t> </a:t>
            </a:r>
            <a:r>
              <a:rPr lang="en-US" sz="2000" dirty="0" err="1">
                <a:latin typeface="Times New Roman"/>
                <a:ea typeface="Calibri"/>
                <a:cs typeface="Times New Roman"/>
              </a:rPr>
              <a:t>sênh</a:t>
            </a:r>
            <a:r>
              <a:rPr lang="en-US" sz="2000" dirty="0">
                <a:latin typeface="Times New Roman"/>
                <a:ea typeface="Calibri"/>
                <a:cs typeface="Times New Roman"/>
              </a:rPr>
              <a:t>. </a:t>
            </a:r>
            <a:r>
              <a:rPr lang="en-US" sz="2000" dirty="0" err="1">
                <a:latin typeface="Times New Roman"/>
                <a:ea typeface="Calibri"/>
                <a:cs typeface="Times New Roman"/>
              </a:rPr>
              <a:t>Hổ</a:t>
            </a:r>
            <a:r>
              <a:rPr lang="en-US" sz="2000" dirty="0">
                <a:latin typeface="Times New Roman"/>
                <a:ea typeface="Calibri"/>
                <a:cs typeface="Times New Roman"/>
              </a:rPr>
              <a:t> </a:t>
            </a:r>
            <a:r>
              <a:rPr lang="en-US" sz="2000" dirty="0" err="1">
                <a:latin typeface="Times New Roman"/>
                <a:ea typeface="Calibri"/>
                <a:cs typeface="Times New Roman"/>
              </a:rPr>
              <a:t>đến</a:t>
            </a:r>
            <a:r>
              <a:rPr lang="en-US" sz="2000" dirty="0">
                <a:latin typeface="Times New Roman"/>
                <a:ea typeface="Calibri"/>
                <a:cs typeface="Times New Roman"/>
              </a:rPr>
              <a:t>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bàn</a:t>
            </a:r>
            <a:r>
              <a:rPr lang="en-US" sz="2000" dirty="0">
                <a:latin typeface="Times New Roman"/>
                <a:ea typeface="Calibri"/>
                <a:cs typeface="Times New Roman"/>
              </a:rPr>
              <a:t> </a:t>
            </a:r>
            <a:r>
              <a:rPr lang="en-US" sz="2000" dirty="0" err="1">
                <a:latin typeface="Times New Roman"/>
                <a:ea typeface="Calibri"/>
                <a:cs typeface="Times New Roman"/>
              </a:rPr>
              <a:t>thờ</a:t>
            </a:r>
            <a:r>
              <a:rPr lang="en-US" sz="2000" dirty="0">
                <a:latin typeface="Times New Roman"/>
                <a:ea typeface="Calibri"/>
                <a:cs typeface="Times New Roman"/>
              </a:rPr>
              <a:t> </a:t>
            </a:r>
            <a:r>
              <a:rPr lang="en-US" sz="2000" dirty="0" err="1">
                <a:latin typeface="Times New Roman"/>
                <a:ea typeface="Calibri"/>
                <a:cs typeface="Times New Roman"/>
              </a:rPr>
              <a:t>múa</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phù</a:t>
            </a:r>
            <a:r>
              <a:rPr lang="en-US" sz="2000" dirty="0">
                <a:latin typeface="Times New Roman"/>
                <a:ea typeface="Calibri"/>
                <a:cs typeface="Times New Roman"/>
              </a:rPr>
              <a:t> </a:t>
            </a:r>
            <a:r>
              <a:rPr lang="en-US" sz="2000" dirty="0" err="1">
                <a:latin typeface="Times New Roman"/>
                <a:ea typeface="Calibri"/>
                <a:cs typeface="Times New Roman"/>
              </a:rPr>
              <a:t>phục</a:t>
            </a:r>
            <a:r>
              <a:rPr lang="en-US" sz="2000" dirty="0">
                <a:latin typeface="Times New Roman"/>
                <a:ea typeface="Calibri"/>
                <a:cs typeface="Times New Roman"/>
              </a:rPr>
              <a:t> </a:t>
            </a:r>
            <a:r>
              <a:rPr lang="en-US" sz="2000" dirty="0" err="1">
                <a:latin typeface="Times New Roman"/>
                <a:ea typeface="Calibri"/>
                <a:cs typeface="Times New Roman"/>
              </a:rPr>
              <a:t>hồi</a:t>
            </a:r>
            <a:r>
              <a:rPr lang="en-US" sz="2000" dirty="0">
                <a:latin typeface="Times New Roman"/>
                <a:ea typeface="Calibri"/>
                <a:cs typeface="Times New Roman"/>
              </a:rPr>
              <a:t> </a:t>
            </a:r>
            <a:r>
              <a:rPr lang="en-US" sz="2000" dirty="0" err="1">
                <a:latin typeface="Times New Roman"/>
                <a:ea typeface="Calibri"/>
                <a:cs typeface="Times New Roman"/>
              </a:rPr>
              <a:t>lâu</a:t>
            </a:r>
            <a:r>
              <a:rPr lang="en-US" sz="2000" dirty="0">
                <a:latin typeface="Times New Roman"/>
                <a:ea typeface="Calibri"/>
                <a:cs typeface="Times New Roman"/>
              </a:rPr>
              <a:t>...</a:t>
            </a:r>
            <a:endParaRPr lang="en-US" sz="1600" dirty="0">
              <a:ea typeface="Calibri"/>
              <a:cs typeface="Times New Roman"/>
            </a:endParaRPr>
          </a:p>
          <a:p>
            <a:pPr algn="just">
              <a:lnSpc>
                <a:spcPct val="120000"/>
              </a:lnSpc>
              <a:spcAft>
                <a:spcPts val="800"/>
              </a:spcAft>
            </a:pPr>
            <a:r>
              <a:rPr lang="en-US" sz="2000" dirty="0">
                <a:latin typeface="Times New Roman"/>
                <a:ea typeface="Calibri"/>
                <a:cs typeface="Times New Roman"/>
              </a:rPr>
              <a:t>- </a:t>
            </a:r>
            <a:r>
              <a:rPr lang="en-US" sz="2000" dirty="0" err="1">
                <a:latin typeface="Times New Roman"/>
                <a:ea typeface="Calibri"/>
                <a:cs typeface="Times New Roman"/>
              </a:rPr>
              <a:t>Tiếp</a:t>
            </a:r>
            <a:r>
              <a:rPr lang="en-US" sz="2000" dirty="0">
                <a:latin typeface="Times New Roman"/>
                <a:ea typeface="Calibri"/>
                <a:cs typeface="Times New Roman"/>
              </a:rPr>
              <a:t> </a:t>
            </a:r>
            <a:r>
              <a:rPr lang="en-US" sz="2000" dirty="0" err="1">
                <a:latin typeface="Times New Roman"/>
                <a:ea typeface="Calibri"/>
                <a:cs typeface="Times New Roman"/>
              </a:rPr>
              <a:t>theo</a:t>
            </a:r>
            <a:r>
              <a:rPr lang="en-US" sz="2000" dirty="0">
                <a:latin typeface="Times New Roman"/>
                <a:ea typeface="Calibri"/>
                <a:cs typeface="Times New Roman"/>
              </a:rPr>
              <a:t> </a:t>
            </a:r>
            <a:r>
              <a:rPr lang="en-US" sz="2000" dirty="0" err="1">
                <a:latin typeface="Times New Roman"/>
                <a:ea typeface="Calibri"/>
                <a:cs typeface="Times New Roman"/>
              </a:rPr>
              <a:t>là</a:t>
            </a:r>
            <a:r>
              <a:rPr lang="en-US" sz="2000" dirty="0">
                <a:latin typeface="Times New Roman"/>
                <a:ea typeface="Calibri"/>
                <a:cs typeface="Times New Roman"/>
              </a:rPr>
              <a:t> </a:t>
            </a:r>
            <a:r>
              <a:rPr lang="en-US" sz="2000" dirty="0" err="1">
                <a:latin typeface="Times New Roman"/>
                <a:ea typeface="Calibri"/>
                <a:cs typeface="Times New Roman"/>
              </a:rPr>
              <a:t>những</a:t>
            </a:r>
            <a:r>
              <a:rPr lang="en-US" sz="2000" dirty="0">
                <a:latin typeface="Times New Roman"/>
                <a:ea typeface="Calibri"/>
                <a:cs typeface="Times New Roman"/>
              </a:rPr>
              <a:t> </a:t>
            </a:r>
            <a:r>
              <a:rPr lang="en-US" sz="2000" dirty="0" err="1">
                <a:latin typeface="Times New Roman"/>
                <a:ea typeface="Calibri"/>
                <a:cs typeface="Times New Roman"/>
              </a:rPr>
              <a:t>cảnh</a:t>
            </a:r>
            <a:r>
              <a:rPr lang="en-US" sz="2000" dirty="0">
                <a:latin typeface="Times New Roman"/>
                <a:ea typeface="Calibri"/>
                <a:cs typeface="Times New Roman"/>
              </a:rPr>
              <a:t> </a:t>
            </a:r>
            <a:r>
              <a:rPr lang="en-US" sz="2000" dirty="0" err="1">
                <a:latin typeface="Times New Roman"/>
                <a:ea typeface="Calibri"/>
                <a:cs typeface="Times New Roman"/>
              </a:rPr>
              <a:t>diễn</a:t>
            </a:r>
            <a:r>
              <a:rPr lang="en-US" sz="2000" dirty="0">
                <a:latin typeface="Times New Roman"/>
                <a:ea typeface="Calibri"/>
                <a:cs typeface="Times New Roman"/>
              </a:rPr>
              <a:t> </a:t>
            </a:r>
            <a:r>
              <a:rPr lang="en-US" sz="2000" dirty="0" err="1">
                <a:latin typeface="Times New Roman"/>
                <a:ea typeface="Calibri"/>
                <a:cs typeface="Times New Roman"/>
              </a:rPr>
              <a:t>lại</a:t>
            </a:r>
            <a:r>
              <a:rPr lang="en-US" sz="2000" dirty="0">
                <a:latin typeface="Times New Roman"/>
                <a:ea typeface="Calibri"/>
                <a:cs typeface="Times New Roman"/>
              </a:rPr>
              <a:t> </a:t>
            </a:r>
            <a:r>
              <a:rPr lang="en-US" sz="2000" dirty="0" err="1">
                <a:latin typeface="Times New Roman"/>
                <a:ea typeface="Calibri"/>
                <a:cs typeface="Times New Roman"/>
              </a:rPr>
              <a:t>lịch</a:t>
            </a:r>
            <a:r>
              <a:rPr lang="en-US" sz="2000" dirty="0">
                <a:latin typeface="Times New Roman"/>
                <a:ea typeface="Calibri"/>
                <a:cs typeface="Times New Roman"/>
              </a:rPr>
              <a:t> :</a:t>
            </a:r>
            <a:r>
              <a:rPr lang="en-US" sz="2000" dirty="0" err="1">
                <a:latin typeface="Times New Roman"/>
                <a:ea typeface="Calibri"/>
                <a:cs typeface="Times New Roman"/>
              </a:rPr>
              <a:t>sử</a:t>
            </a:r>
            <a:r>
              <a:rPr lang="en-US" sz="2000" dirty="0">
                <a:latin typeface="Times New Roman"/>
                <a:ea typeface="Calibri"/>
                <a:cs typeface="Times New Roman"/>
              </a:rPr>
              <a:t> </a:t>
            </a:r>
            <a:r>
              <a:rPr lang="en-US" sz="2000" dirty="0" err="1">
                <a:latin typeface="Times New Roman"/>
                <a:ea typeface="Calibri"/>
                <a:cs typeface="Times New Roman"/>
              </a:rPr>
              <a:t>đánh</a:t>
            </a:r>
            <a:r>
              <a:rPr lang="en-US" sz="2000" dirty="0">
                <a:latin typeface="Times New Roman"/>
                <a:ea typeface="Calibri"/>
                <a:cs typeface="Times New Roman"/>
              </a:rPr>
              <a:t> </a:t>
            </a:r>
            <a:r>
              <a:rPr lang="en-US" sz="2000" dirty="0" err="1">
                <a:latin typeface="Times New Roman"/>
                <a:ea typeface="Calibri"/>
                <a:cs typeface="Times New Roman"/>
              </a:rPr>
              <a:t>trận</a:t>
            </a:r>
            <a:r>
              <a:rPr lang="en-US" sz="2000" dirty="0">
                <a:latin typeface="Times New Roman"/>
                <a:ea typeface="Calibri"/>
                <a:cs typeface="Times New Roman"/>
              </a:rPr>
              <a:t> </a:t>
            </a:r>
            <a:r>
              <a:rPr lang="en-US" sz="2000" dirty="0" err="1">
                <a:latin typeface="Times New Roman"/>
                <a:ea typeface="Calibri"/>
                <a:cs typeface="Times New Roman"/>
              </a:rPr>
              <a:t>giả</a:t>
            </a:r>
            <a:r>
              <a:rPr lang="en-US" sz="2000" dirty="0">
                <a:latin typeface="Times New Roman"/>
                <a:ea typeface="Calibri"/>
                <a:cs typeface="Times New Roman"/>
              </a:rPr>
              <a:t>, </a:t>
            </a:r>
            <a:r>
              <a:rPr lang="en-US" sz="2000" dirty="0" err="1">
                <a:latin typeface="Times New Roman"/>
                <a:ea typeface="Calibri"/>
                <a:cs typeface="Times New Roman"/>
              </a:rPr>
              <a:t>và</a:t>
            </a:r>
            <a:r>
              <a:rPr lang="en-US" sz="2000" dirty="0">
                <a:latin typeface="Times New Roman"/>
                <a:ea typeface="Calibri"/>
                <a:cs typeface="Times New Roman"/>
              </a:rPr>
              <a:t> </a:t>
            </a:r>
            <a:r>
              <a:rPr lang="en-US" sz="2000" dirty="0" err="1">
                <a:latin typeface="Times New Roman"/>
                <a:ea typeface="Calibri"/>
                <a:cs typeface="Times New Roman"/>
              </a:rPr>
              <a:t>đoàn</a:t>
            </a:r>
            <a:r>
              <a:rPr lang="en-US" sz="2000" dirty="0">
                <a:latin typeface="Times New Roman"/>
                <a:ea typeface="Calibri"/>
                <a:cs typeface="Times New Roman"/>
              </a:rPr>
              <a:t> </a:t>
            </a:r>
            <a:r>
              <a:rPr lang="en-US" sz="2000" dirty="0" err="1">
                <a:latin typeface="Times New Roman"/>
                <a:ea typeface="Calibri"/>
                <a:cs typeface="Times New Roman"/>
              </a:rPr>
              <a:t>tù</a:t>
            </a:r>
            <a:r>
              <a:rPr lang="en-US" sz="2000" dirty="0">
                <a:latin typeface="Times New Roman"/>
                <a:ea typeface="Calibri"/>
                <a:cs typeface="Times New Roman"/>
              </a:rPr>
              <a:t> </a:t>
            </a:r>
            <a:r>
              <a:rPr lang="en-US" sz="2000" dirty="0" err="1">
                <a:latin typeface="Times New Roman"/>
                <a:ea typeface="Calibri"/>
                <a:cs typeface="Times New Roman"/>
              </a:rPr>
              <a:t>binh</a:t>
            </a:r>
            <a:r>
              <a:rPr lang="en-US" sz="2000" dirty="0">
                <a:latin typeface="Times New Roman"/>
                <a:ea typeface="Calibri"/>
                <a:cs typeface="Times New Roman"/>
              </a:rPr>
              <a:t> </a:t>
            </a:r>
            <a:r>
              <a:rPr lang="en-US" sz="2000" dirty="0" err="1">
                <a:latin typeface="Times New Roman"/>
                <a:ea typeface="Calibri"/>
                <a:cs typeface="Times New Roman"/>
              </a:rPr>
              <a:t>diễu</a:t>
            </a:r>
            <a:r>
              <a:rPr lang="en-US" sz="2000" dirty="0">
                <a:latin typeface="Times New Roman"/>
                <a:ea typeface="Calibri"/>
                <a:cs typeface="Times New Roman"/>
              </a:rPr>
              <a:t> qua </a:t>
            </a:r>
            <a:r>
              <a:rPr lang="en-US" sz="2000" dirty="0" err="1">
                <a:latin typeface="Times New Roman"/>
                <a:ea typeface="Calibri"/>
                <a:cs typeface="Times New Roman"/>
              </a:rPr>
              <a:t>trước</a:t>
            </a:r>
            <a:r>
              <a:rPr lang="en-US" sz="2000" dirty="0">
                <a:latin typeface="Times New Roman"/>
                <a:ea typeface="Calibri"/>
                <a:cs typeface="Times New Roman"/>
              </a:rPr>
              <a:t> </a:t>
            </a:r>
            <a:r>
              <a:rPr lang="en-US" sz="2000" dirty="0" err="1">
                <a:latin typeface="Times New Roman"/>
                <a:ea typeface="Calibri"/>
                <a:cs typeface="Times New Roman"/>
              </a:rPr>
              <a:t>đền</a:t>
            </a:r>
            <a:r>
              <a:rPr lang="en-US" sz="2000" dirty="0" smtClean="0">
                <a:latin typeface="Times New Roman"/>
                <a:ea typeface="Calibri"/>
                <a:cs typeface="Times New Roman"/>
              </a:rPr>
              <a:t>.</a:t>
            </a:r>
            <a:r>
              <a:rPr lang="vi-VN" sz="2000" dirty="0">
                <a:latin typeface="Times New Roman"/>
                <a:ea typeface="Calibri"/>
                <a:cs typeface="Times New Roman"/>
              </a:rPr>
              <a:t> - Một trăm trai tráng đón quân Nam họ quấn vai màu đen quanh bụng, đóng khố bỏ thõng múi ra phía trước, cởi trần, chỉ khoác một dải vải hồng trên vai bên phải, buộc hai đâu lại ở bên sườn trái và buông thõng xuống; lại còn đeo cái túi lụa nhỏ hình bán nguyệt, có tua lụa dài. Đầu đội mũ đen, phía sau có rèm che gáy giống như là những tượng trong đền Lý Bát Đềở Đình Bảng.</a:t>
            </a:r>
            <a:endParaRPr lang="en-US" sz="1600" dirty="0">
              <a:ea typeface="Calibri"/>
              <a:cs typeface="Times New Roman"/>
            </a:endParaRPr>
          </a:p>
        </p:txBody>
      </p:sp>
    </p:spTree>
    <p:extLst>
      <p:ext uri="{BB962C8B-B14F-4D97-AF65-F5344CB8AC3E}">
        <p14:creationId xmlns:p14="http://schemas.microsoft.com/office/powerpoint/2010/main" val="3351610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304800"/>
            <a:ext cx="8839200" cy="5377882"/>
          </a:xfrm>
          <a:prstGeom prst="rect">
            <a:avLst/>
          </a:prstGeom>
        </p:spPr>
        <p:txBody>
          <a:bodyPr wrap="square">
            <a:spAutoFit/>
          </a:bodyPr>
          <a:lstStyle/>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Nhiều</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gái</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đám</a:t>
            </a:r>
            <a:r>
              <a:rPr lang="en-US" sz="2400" dirty="0">
                <a:latin typeface="Times New Roman"/>
                <a:ea typeface="Calibri"/>
                <a:cs typeface="Times New Roman"/>
              </a:rPr>
              <a:t> </a:t>
            </a:r>
            <a:r>
              <a:rPr lang="en-US" sz="2400" dirty="0" err="1">
                <a:latin typeface="Times New Roman"/>
                <a:ea typeface="Calibri"/>
                <a:cs typeface="Times New Roman"/>
              </a:rPr>
              <a:t>ấy</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a:t>
            </a:r>
            <a:r>
              <a:rPr lang="en-US" sz="2400" dirty="0" err="1">
                <a:latin typeface="Times New Roman"/>
                <a:ea typeface="Calibri"/>
                <a:cs typeface="Times New Roman"/>
              </a:rPr>
              <a:t>mười</a:t>
            </a:r>
            <a:r>
              <a:rPr lang="en-US" sz="2400" dirty="0">
                <a:latin typeface="Times New Roman"/>
                <a:ea typeface="Calibri"/>
                <a:cs typeface="Times New Roman"/>
              </a:rPr>
              <a:t> </a:t>
            </a:r>
            <a:r>
              <a:rPr lang="en-US" sz="2400" dirty="0" err="1">
                <a:latin typeface="Times New Roman"/>
                <a:ea typeface="Calibri"/>
                <a:cs typeface="Times New Roman"/>
              </a:rPr>
              <a:t>tuổi</a:t>
            </a:r>
            <a:r>
              <a:rPr lang="en-US" sz="2400" dirty="0">
                <a:latin typeface="Times New Roman"/>
                <a:ea typeface="Calibri"/>
                <a:cs typeface="Times New Roman"/>
              </a:rPr>
              <a:t>. </a:t>
            </a:r>
            <a:r>
              <a:rPr lang="en-US" sz="2400" dirty="0" err="1">
                <a:latin typeface="Times New Roman"/>
                <a:ea typeface="Calibri"/>
                <a:cs typeface="Times New Roman"/>
              </a:rPr>
              <a:t>Mỗi</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đều</a:t>
            </a:r>
            <a:r>
              <a:rPr lang="en-US" sz="2400" dirty="0">
                <a:latin typeface="Times New Roman"/>
                <a:ea typeface="Calibri"/>
                <a:cs typeface="Times New Roman"/>
              </a:rPr>
              <a:t> </a:t>
            </a:r>
            <a:r>
              <a:rPr lang="en-US" sz="2400" dirty="0" err="1">
                <a:latin typeface="Times New Roman"/>
                <a:ea typeface="Calibri"/>
                <a:cs typeface="Times New Roman"/>
              </a:rPr>
              <a:t>mặc</a:t>
            </a:r>
            <a:r>
              <a:rPr lang="en-US" sz="2400" dirty="0">
                <a:latin typeface="Times New Roman"/>
                <a:ea typeface="Calibri"/>
                <a:cs typeface="Times New Roman"/>
              </a:rPr>
              <a:t> </a:t>
            </a:r>
            <a:r>
              <a:rPr lang="en-US" sz="2400" dirty="0" err="1">
                <a:latin typeface="Times New Roman"/>
                <a:ea typeface="Calibri"/>
                <a:cs typeface="Times New Roman"/>
              </a:rPr>
              <a:t>quần</a:t>
            </a:r>
            <a:r>
              <a:rPr lang="en-US" sz="2400" dirty="0">
                <a:latin typeface="Times New Roman"/>
                <a:ea typeface="Calibri"/>
                <a:cs typeface="Times New Roman"/>
              </a:rPr>
              <a:t> </a:t>
            </a:r>
            <a:r>
              <a:rPr lang="en-US" sz="2400" dirty="0" err="1">
                <a:latin typeface="Times New Roman"/>
                <a:ea typeface="Calibri"/>
                <a:cs typeface="Times New Roman"/>
              </a:rPr>
              <a:t>áo</a:t>
            </a:r>
            <a:r>
              <a:rPr lang="en-US" sz="2400" dirty="0">
                <a:latin typeface="Times New Roman"/>
                <a:ea typeface="Calibri"/>
                <a:cs typeface="Times New Roman"/>
              </a:rPr>
              <a:t> </a:t>
            </a:r>
            <a:r>
              <a:rPr lang="en-US" sz="2400" dirty="0" err="1">
                <a:latin typeface="Times New Roman"/>
                <a:ea typeface="Calibri"/>
                <a:cs typeface="Times New Roman"/>
              </a:rPr>
              <a:t>lụa</a:t>
            </a:r>
            <a:r>
              <a:rPr lang="en-US" sz="2400" dirty="0">
                <a:latin typeface="Times New Roman"/>
                <a:ea typeface="Calibri"/>
                <a:cs typeface="Times New Roman"/>
              </a:rPr>
              <a:t> </a:t>
            </a:r>
            <a:r>
              <a:rPr lang="en-US" sz="2400" dirty="0" err="1">
                <a:latin typeface="Times New Roman"/>
                <a:ea typeface="Calibri"/>
                <a:cs typeface="Times New Roman"/>
              </a:rPr>
              <a:t>màu</a:t>
            </a:r>
            <a:r>
              <a:rPr lang="en-US" sz="2400" dirty="0">
                <a:latin typeface="Times New Roman"/>
                <a:ea typeface="Calibri"/>
                <a:cs typeface="Times New Roman"/>
              </a:rPr>
              <a:t> </a:t>
            </a:r>
            <a:r>
              <a:rPr lang="en-US" sz="2400" dirty="0" err="1">
                <a:latin typeface="Times New Roman"/>
                <a:ea typeface="Calibri"/>
                <a:cs typeface="Times New Roman"/>
              </a:rPr>
              <a:t>sắc</a:t>
            </a:r>
            <a:r>
              <a:rPr lang="en-US" sz="2400" dirty="0">
                <a:latin typeface="Times New Roman"/>
                <a:ea typeface="Calibri"/>
                <a:cs typeface="Times New Roman"/>
              </a:rPr>
              <a:t> </a:t>
            </a:r>
            <a:r>
              <a:rPr lang="en-US" sz="2400" dirty="0" err="1">
                <a:latin typeface="Times New Roman"/>
                <a:ea typeface="Calibri"/>
                <a:cs typeface="Times New Roman"/>
              </a:rPr>
              <a:t>tươi</a:t>
            </a:r>
            <a:r>
              <a:rPr lang="en-US" sz="2400" dirty="0">
                <a:latin typeface="Times New Roman"/>
                <a:ea typeface="Calibri"/>
                <a:cs typeface="Times New Roman"/>
              </a:rPr>
              <a:t> </a:t>
            </a:r>
            <a:r>
              <a:rPr lang="en-US" sz="2400" dirty="0" err="1">
                <a:latin typeface="Times New Roman"/>
                <a:ea typeface="Calibri"/>
                <a:cs typeface="Times New Roman"/>
              </a:rPr>
              <a:t>thắm</a:t>
            </a:r>
            <a:r>
              <a:rPr lang="en-US" sz="2400" dirty="0">
                <a:latin typeface="Times New Roman"/>
                <a:ea typeface="Calibri"/>
                <a:cs typeface="Times New Roman"/>
              </a:rPr>
              <a:t>, </a:t>
            </a:r>
            <a:r>
              <a:rPr lang="en-US" sz="2400" dirty="0" err="1">
                <a:latin typeface="Times New Roman"/>
                <a:ea typeface="Calibri"/>
                <a:cs typeface="Times New Roman"/>
              </a:rPr>
              <a:t>đeo</a:t>
            </a:r>
            <a:r>
              <a:rPr lang="en-US" sz="2400" dirty="0">
                <a:latin typeface="Times New Roman"/>
                <a:ea typeface="Calibri"/>
                <a:cs typeface="Times New Roman"/>
              </a:rPr>
              <a:t> </a:t>
            </a:r>
            <a:r>
              <a:rPr lang="en-US" sz="2400" dirty="0" err="1">
                <a:latin typeface="Times New Roman"/>
                <a:ea typeface="Calibri"/>
                <a:cs typeface="Times New Roman"/>
              </a:rPr>
              <a:t>kiềng</a:t>
            </a:r>
            <a:r>
              <a:rPr lang="en-US" sz="2400" dirty="0">
                <a:latin typeface="Times New Roman"/>
                <a:ea typeface="Calibri"/>
                <a:cs typeface="Times New Roman"/>
              </a:rPr>
              <a:t>, </a:t>
            </a:r>
            <a:r>
              <a:rPr lang="en-US" sz="2400" dirty="0" err="1">
                <a:latin typeface="Times New Roman"/>
                <a:ea typeface="Calibri"/>
                <a:cs typeface="Times New Roman"/>
              </a:rPr>
              <a:t>hoa</a:t>
            </a:r>
            <a:r>
              <a:rPr lang="en-US" sz="2400" dirty="0">
                <a:latin typeface="Times New Roman"/>
                <a:ea typeface="Calibri"/>
                <a:cs typeface="Times New Roman"/>
              </a:rPr>
              <a:t> tai </a:t>
            </a:r>
            <a:r>
              <a:rPr lang="en-US" sz="2400" dirty="0" err="1">
                <a:latin typeface="Times New Roman"/>
                <a:ea typeface="Calibri"/>
                <a:cs typeface="Times New Roman"/>
              </a:rPr>
              <a:t>bằng</a:t>
            </a:r>
            <a:r>
              <a:rPr lang="en-US" sz="2400" dirty="0">
                <a:latin typeface="Times New Roman"/>
                <a:ea typeface="Calibri"/>
                <a:cs typeface="Times New Roman"/>
              </a:rPr>
              <a:t> </a:t>
            </a:r>
            <a:r>
              <a:rPr lang="en-US" sz="2400" dirty="0" err="1">
                <a:latin typeface="Times New Roman"/>
                <a:ea typeface="Calibri"/>
                <a:cs typeface="Times New Roman"/>
              </a:rPr>
              <a:t>vàng</a:t>
            </a:r>
            <a:r>
              <a:rPr lang="en-US" sz="2400" dirty="0">
                <a:latin typeface="Times New Roman"/>
                <a:ea typeface="Calibri"/>
                <a:cs typeface="Times New Roman"/>
              </a:rPr>
              <a:t>, </a:t>
            </a:r>
            <a:r>
              <a:rPr lang="en-US" sz="2400" dirty="0" err="1">
                <a:latin typeface="Times New Roman"/>
                <a:ea typeface="Calibri"/>
                <a:cs typeface="Times New Roman"/>
              </a:rPr>
              <a:t>mỗi</a:t>
            </a:r>
            <a:r>
              <a:rPr lang="en-US" sz="2400" dirty="0">
                <a:latin typeface="Times New Roman"/>
                <a:ea typeface="Calibri"/>
                <a:cs typeface="Times New Roman"/>
              </a:rPr>
              <a:t> </a:t>
            </a:r>
            <a:r>
              <a:rPr lang="en-US" sz="2400" dirty="0" err="1">
                <a:latin typeface="Times New Roman"/>
                <a:ea typeface="Calibri"/>
                <a:cs typeface="Times New Roman"/>
              </a:rPr>
              <a:t>làng</a:t>
            </a:r>
            <a:r>
              <a:rPr lang="en-US" sz="2400" dirty="0">
                <a:latin typeface="Times New Roman"/>
                <a:ea typeface="Calibri"/>
                <a:cs typeface="Times New Roman"/>
              </a:rPr>
              <a:t> </a:t>
            </a:r>
            <a:r>
              <a:rPr lang="en-US" sz="2400" dirty="0" err="1">
                <a:latin typeface="Times New Roman"/>
                <a:ea typeface="Calibri"/>
                <a:cs typeface="Times New Roman"/>
              </a:rPr>
              <a:t>được</a:t>
            </a:r>
            <a:r>
              <a:rPr lang="en-US" sz="2400" dirty="0">
                <a:latin typeface="Times New Roman"/>
                <a:ea typeface="Calibri"/>
                <a:cs typeface="Times New Roman"/>
              </a:rPr>
              <a:t> </a:t>
            </a:r>
            <a:r>
              <a:rPr lang="en-US" sz="2400" dirty="0" err="1">
                <a:latin typeface="Times New Roman"/>
                <a:ea typeface="Calibri"/>
                <a:cs typeface="Times New Roman"/>
              </a:rPr>
              <a:t>cử</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a:t>
            </a:r>
            <a:r>
              <a:rPr lang="en-US" sz="2400" dirty="0" err="1">
                <a:latin typeface="Times New Roman"/>
                <a:ea typeface="Calibri"/>
                <a:cs typeface="Times New Roman"/>
              </a:rPr>
              <a:t>một</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phải</a:t>
            </a:r>
            <a:r>
              <a:rPr lang="en-US" sz="2400" dirty="0">
                <a:latin typeface="Times New Roman"/>
                <a:ea typeface="Calibri"/>
                <a:cs typeface="Times New Roman"/>
              </a:rPr>
              <a:t> lo may </a:t>
            </a:r>
            <a:r>
              <a:rPr lang="en-US" sz="2400" dirty="0" err="1">
                <a:latin typeface="Times New Roman"/>
                <a:ea typeface="Calibri"/>
                <a:cs typeface="Times New Roman"/>
              </a:rPr>
              <a:t>mặc</a:t>
            </a:r>
            <a:r>
              <a:rPr lang="en-US" sz="2400" dirty="0">
                <a:latin typeface="Times New Roman"/>
                <a:ea typeface="Calibri"/>
                <a:cs typeface="Times New Roman"/>
              </a:rPr>
              <a:t> </a:t>
            </a:r>
            <a:r>
              <a:rPr lang="en-US" sz="2400" dirty="0" err="1">
                <a:latin typeface="Times New Roman"/>
                <a:ea typeface="Calibri"/>
                <a:cs typeface="Times New Roman"/>
              </a:rPr>
              <a:t>cho</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mình</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chỉ</a:t>
            </a:r>
            <a:r>
              <a:rPr lang="en-US" sz="2400" dirty="0">
                <a:latin typeface="Times New Roman"/>
                <a:ea typeface="Calibri"/>
                <a:cs typeface="Times New Roman"/>
              </a:rPr>
              <a:t> </a:t>
            </a:r>
            <a:r>
              <a:rPr lang="en-US" sz="2400" dirty="0" err="1">
                <a:latin typeface="Times New Roman"/>
                <a:ea typeface="Calibri"/>
                <a:cs typeface="Times New Roman"/>
              </a:rPr>
              <a:t>đứng</a:t>
            </a:r>
            <a:r>
              <a:rPr lang="en-US" sz="2400" dirty="0">
                <a:latin typeface="Times New Roman"/>
                <a:ea typeface="Calibri"/>
                <a:cs typeface="Times New Roman"/>
              </a:rPr>
              <a:t> </a:t>
            </a:r>
            <a:r>
              <a:rPr lang="en-US" sz="2400" dirty="0" err="1">
                <a:latin typeface="Times New Roman"/>
                <a:ea typeface="Calibri"/>
                <a:cs typeface="Times New Roman"/>
              </a:rPr>
              <a:t>mỗi</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một</a:t>
            </a:r>
            <a:r>
              <a:rPr lang="en-US" sz="2400" dirty="0">
                <a:latin typeface="Times New Roman"/>
                <a:ea typeface="Calibri"/>
                <a:cs typeface="Times New Roman"/>
              </a:rPr>
              <a:t> </a:t>
            </a:r>
            <a:r>
              <a:rPr lang="en-US" sz="2400" dirty="0" err="1">
                <a:latin typeface="Times New Roman"/>
                <a:ea typeface="Calibri"/>
                <a:cs typeface="Times New Roman"/>
              </a:rPr>
              <a:t>cái</a:t>
            </a:r>
            <a:r>
              <a:rPr lang="en-US" sz="2400" dirty="0">
                <a:latin typeface="Times New Roman"/>
                <a:ea typeface="Calibri"/>
                <a:cs typeface="Times New Roman"/>
              </a:rPr>
              <a:t> </a:t>
            </a:r>
            <a:r>
              <a:rPr lang="en-US" sz="2400" dirty="0" err="1">
                <a:latin typeface="Times New Roman"/>
                <a:ea typeface="Calibri"/>
                <a:cs typeface="Times New Roman"/>
              </a:rPr>
              <a:t>bệ</a:t>
            </a:r>
            <a:r>
              <a:rPr lang="en-US" sz="2400" dirty="0">
                <a:latin typeface="Times New Roman"/>
                <a:ea typeface="Calibri"/>
                <a:cs typeface="Times New Roman"/>
              </a:rPr>
              <a:t> </a:t>
            </a:r>
            <a:r>
              <a:rPr lang="en-US" sz="2400" dirty="0" err="1">
                <a:latin typeface="Times New Roman"/>
                <a:ea typeface="Calibri"/>
                <a:cs typeface="Times New Roman"/>
              </a:rPr>
              <a:t>hoàn</a:t>
            </a:r>
            <a:r>
              <a:rPr lang="en-US" sz="2400" dirty="0">
                <a:latin typeface="Times New Roman"/>
                <a:ea typeface="Calibri"/>
                <a:cs typeface="Times New Roman"/>
              </a:rPr>
              <a:t> </a:t>
            </a:r>
            <a:r>
              <a:rPr lang="en-US" sz="2400" dirty="0" err="1">
                <a:latin typeface="Times New Roman"/>
                <a:ea typeface="Calibri"/>
                <a:cs typeface="Times New Roman"/>
              </a:rPr>
              <a:t>toàn</a:t>
            </a:r>
            <a:r>
              <a:rPr lang="en-US" sz="2400" dirty="0">
                <a:latin typeface="Times New Roman"/>
                <a:ea typeface="Calibri"/>
                <a:cs typeface="Times New Roman"/>
              </a:rPr>
              <a:t> </a:t>
            </a:r>
            <a:r>
              <a:rPr lang="en-US" sz="2400" dirty="0" err="1">
                <a:latin typeface="Times New Roman"/>
                <a:ea typeface="Calibri"/>
                <a:cs typeface="Times New Roman"/>
              </a:rPr>
              <a:t>im</a:t>
            </a:r>
            <a:r>
              <a:rPr lang="en-US" sz="2400" dirty="0">
                <a:latin typeface="Times New Roman"/>
                <a:ea typeface="Calibri"/>
                <a:cs typeface="Times New Roman"/>
              </a:rPr>
              <a:t> </a:t>
            </a:r>
            <a:r>
              <a:rPr lang="en-US" sz="2400" dirty="0" err="1">
                <a:latin typeface="Times New Roman"/>
                <a:ea typeface="Calibri"/>
                <a:cs typeface="Times New Roman"/>
              </a:rPr>
              <a:t>lặng</a:t>
            </a:r>
            <a:r>
              <a:rPr lang="en-US" sz="2400" dirty="0">
                <a:latin typeface="Times New Roman"/>
                <a:ea typeface="Calibri"/>
                <a:cs typeface="Times New Roman"/>
              </a:rPr>
              <a:t>, </a:t>
            </a:r>
            <a:r>
              <a:rPr lang="en-US" sz="2400" dirty="0" err="1">
                <a:latin typeface="Times New Roman"/>
                <a:ea typeface="Calibri"/>
                <a:cs typeface="Times New Roman"/>
              </a:rPr>
              <a:t>không</a:t>
            </a:r>
            <a:r>
              <a:rPr lang="en-US" sz="2400" dirty="0">
                <a:latin typeface="Times New Roman"/>
                <a:ea typeface="Calibri"/>
                <a:cs typeface="Times New Roman"/>
              </a:rPr>
              <a:t> </a:t>
            </a:r>
            <a:r>
              <a:rPr lang="en-US" sz="2400" dirty="0" err="1">
                <a:latin typeface="Times New Roman"/>
                <a:ea typeface="Calibri"/>
                <a:cs typeface="Times New Roman"/>
              </a:rPr>
              <a:t>cử</a:t>
            </a:r>
            <a:r>
              <a:rPr lang="en-US" sz="2400" dirty="0">
                <a:latin typeface="Times New Roman"/>
                <a:ea typeface="Calibri"/>
                <a:cs typeface="Times New Roman"/>
              </a:rPr>
              <a:t> </a:t>
            </a:r>
            <a:r>
              <a:rPr lang="en-US" sz="2400" dirty="0" err="1">
                <a:latin typeface="Times New Roman"/>
                <a:ea typeface="Calibri"/>
                <a:cs typeface="Times New Roman"/>
              </a:rPr>
              <a:t>động</a:t>
            </a:r>
            <a:r>
              <a:rPr lang="en-US" sz="2400" dirty="0">
                <a:latin typeface="Times New Roman"/>
                <a:ea typeface="Calibri"/>
                <a:cs typeface="Times New Roman"/>
              </a:rPr>
              <a:t>, </a:t>
            </a:r>
            <a:r>
              <a:rPr lang="en-US" sz="2400" dirty="0" err="1">
                <a:latin typeface="Times New Roman"/>
                <a:ea typeface="Calibri"/>
                <a:cs typeface="Times New Roman"/>
              </a:rPr>
              <a:t>cách</a:t>
            </a:r>
            <a:r>
              <a:rPr lang="en-US" sz="2400" dirty="0">
                <a:latin typeface="Times New Roman"/>
                <a:ea typeface="Calibri"/>
                <a:cs typeface="Times New Roman"/>
              </a:rPr>
              <a:t> </a:t>
            </a:r>
            <a:r>
              <a:rPr lang="en-US" sz="2400" dirty="0" err="1">
                <a:latin typeface="Times New Roman"/>
                <a:ea typeface="Calibri"/>
                <a:cs typeface="Times New Roman"/>
              </a:rPr>
              <a:t>nhau</a:t>
            </a:r>
            <a:r>
              <a:rPr lang="en-US" sz="2400" dirty="0">
                <a:latin typeface="Times New Roman"/>
                <a:ea typeface="Calibri"/>
                <a:cs typeface="Times New Roman"/>
              </a:rPr>
              <a:t> </a:t>
            </a:r>
            <a:r>
              <a:rPr lang="en-US" sz="2400" dirty="0" err="1">
                <a:latin typeface="Times New Roman"/>
                <a:ea typeface="Calibri"/>
                <a:cs typeface="Times New Roman"/>
              </a:rPr>
              <a:t>độ</a:t>
            </a:r>
            <a:r>
              <a:rPr lang="en-US" sz="2400" dirty="0">
                <a:latin typeface="Times New Roman"/>
                <a:ea typeface="Calibri"/>
                <a:cs typeface="Times New Roman"/>
              </a:rPr>
              <a:t> 10 </a:t>
            </a:r>
            <a:r>
              <a:rPr lang="en-US" sz="2400" dirty="0" err="1">
                <a:latin typeface="Times New Roman"/>
                <a:ea typeface="Calibri"/>
                <a:cs typeface="Times New Roman"/>
              </a:rPr>
              <a:t>đến</a:t>
            </a:r>
            <a:r>
              <a:rPr lang="en-US" sz="2400" dirty="0">
                <a:latin typeface="Times New Roman"/>
                <a:ea typeface="Calibri"/>
                <a:cs typeface="Times New Roman"/>
              </a:rPr>
              <a:t> 15m; </a:t>
            </a:r>
            <a:r>
              <a:rPr lang="en-US" sz="2400" dirty="0" err="1">
                <a:latin typeface="Times New Roman"/>
                <a:ea typeface="Calibri"/>
                <a:cs typeface="Times New Roman"/>
              </a:rPr>
              <a:t>quanh</a:t>
            </a:r>
            <a:r>
              <a:rPr lang="en-US" sz="2400" dirty="0">
                <a:latin typeface="Times New Roman"/>
                <a:ea typeface="Calibri"/>
                <a:cs typeface="Times New Roman"/>
              </a:rPr>
              <a:t> </a:t>
            </a:r>
            <a:r>
              <a:rPr lang="en-US" sz="2400" dirty="0" err="1">
                <a:latin typeface="Times New Roman"/>
                <a:ea typeface="Calibri"/>
                <a:cs typeface="Times New Roman"/>
              </a:rPr>
              <a:t>họ</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đám</a:t>
            </a:r>
            <a:r>
              <a:rPr lang="en-US" sz="2400" dirty="0">
                <a:latin typeface="Times New Roman"/>
                <a:ea typeface="Calibri"/>
                <a:cs typeface="Times New Roman"/>
              </a:rPr>
              <a:t> </a:t>
            </a:r>
            <a:r>
              <a:rPr lang="en-US" sz="2400" dirty="0" err="1">
                <a:latin typeface="Times New Roman"/>
                <a:ea typeface="Calibri"/>
                <a:cs typeface="Times New Roman"/>
              </a:rPr>
              <a:t>đàn</a:t>
            </a:r>
            <a:r>
              <a:rPr lang="en-US" sz="2400" dirty="0">
                <a:latin typeface="Times New Roman"/>
                <a:ea typeface="Calibri"/>
                <a:cs typeface="Times New Roman"/>
              </a:rPr>
              <a:t> </a:t>
            </a:r>
            <a:r>
              <a:rPr lang="en-US" sz="2400" dirty="0" err="1">
                <a:latin typeface="Times New Roman"/>
                <a:ea typeface="Calibri"/>
                <a:cs typeface="Times New Roman"/>
              </a:rPr>
              <a:t>bà</a:t>
            </a:r>
            <a:r>
              <a:rPr lang="en-US" sz="2400" dirty="0">
                <a:latin typeface="Times New Roman"/>
                <a:ea typeface="Calibri"/>
                <a:cs typeface="Times New Roman"/>
              </a:rPr>
              <a:t> </a:t>
            </a:r>
            <a:r>
              <a:rPr lang="en-US" sz="2400" dirty="0" err="1">
                <a:latin typeface="Times New Roman"/>
                <a:ea typeface="Calibri"/>
                <a:cs typeface="Times New Roman"/>
              </a:rPr>
              <a:t>làng</a:t>
            </a:r>
            <a:r>
              <a:rPr lang="en-US" sz="2400" dirty="0">
                <a:latin typeface="Times New Roman"/>
                <a:ea typeface="Calibri"/>
                <a:cs typeface="Times New Roman"/>
              </a:rPr>
              <a:t> </a:t>
            </a:r>
            <a:r>
              <a:rPr lang="en-US" sz="2400" dirty="0" err="1">
                <a:latin typeface="Times New Roman"/>
                <a:ea typeface="Calibri"/>
                <a:cs typeface="Times New Roman"/>
              </a:rPr>
              <a:t>họ</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Hai</a:t>
            </a:r>
            <a:r>
              <a:rPr lang="en-US" sz="2400" dirty="0">
                <a:latin typeface="Times New Roman"/>
                <a:ea typeface="Calibri"/>
                <a:cs typeface="Times New Roman"/>
              </a:rPr>
              <a:t> </a:t>
            </a:r>
            <a:r>
              <a:rPr lang="en-US" sz="2400" dirty="0" err="1">
                <a:latin typeface="Times New Roman"/>
                <a:ea typeface="Calibri"/>
                <a:cs typeface="Times New Roman"/>
              </a:rPr>
              <a:t>mươi</a:t>
            </a:r>
            <a:r>
              <a:rPr lang="en-US" sz="2400" dirty="0">
                <a:latin typeface="Times New Roman"/>
                <a:ea typeface="Calibri"/>
                <a:cs typeface="Times New Roman"/>
              </a:rPr>
              <a:t> </a:t>
            </a:r>
            <a:r>
              <a:rPr lang="en-US" sz="2400" dirty="0" err="1">
                <a:latin typeface="Times New Roman"/>
                <a:ea typeface="Calibri"/>
                <a:cs typeface="Times New Roman"/>
              </a:rPr>
              <a:t>bốn</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xếp</a:t>
            </a:r>
            <a:r>
              <a:rPr lang="en-US" sz="2400" dirty="0">
                <a:latin typeface="Times New Roman"/>
                <a:ea typeface="Calibri"/>
                <a:cs typeface="Times New Roman"/>
              </a:rPr>
              <a:t> </a:t>
            </a:r>
            <a:r>
              <a:rPr lang="en-US" sz="2400" dirty="0" err="1">
                <a:latin typeface="Times New Roman"/>
                <a:ea typeface="Calibri"/>
                <a:cs typeface="Times New Roman"/>
              </a:rPr>
              <a:t>thành</a:t>
            </a:r>
            <a:r>
              <a:rPr lang="en-US" sz="2400" dirty="0">
                <a:latin typeface="Times New Roman"/>
                <a:ea typeface="Calibri"/>
                <a:cs typeface="Times New Roman"/>
              </a:rPr>
              <a:t> </a:t>
            </a:r>
            <a:r>
              <a:rPr lang="en-US" sz="2400" dirty="0" err="1">
                <a:latin typeface="Times New Roman"/>
                <a:ea typeface="Calibri"/>
                <a:cs typeface="Times New Roman"/>
              </a:rPr>
              <a:t>hàng</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mặt</a:t>
            </a:r>
            <a:r>
              <a:rPr lang="en-US" sz="2400" dirty="0">
                <a:latin typeface="Times New Roman"/>
                <a:ea typeface="Calibri"/>
                <a:cs typeface="Times New Roman"/>
              </a:rPr>
              <a:t> </a:t>
            </a:r>
            <a:r>
              <a:rPr lang="en-US" sz="2400" dirty="0" err="1">
                <a:latin typeface="Times New Roman"/>
                <a:ea typeface="Calibri"/>
                <a:cs typeface="Times New Roman"/>
              </a:rPr>
              <a:t>để</a:t>
            </a:r>
            <a:r>
              <a:rPr lang="en-US" sz="2400" dirty="0">
                <a:latin typeface="Times New Roman"/>
                <a:ea typeface="Calibri"/>
                <a:cs typeface="Times New Roman"/>
              </a:rPr>
              <a:t> </a:t>
            </a:r>
            <a:r>
              <a:rPr lang="en-US" sz="2400" dirty="0" err="1">
                <a:latin typeface="Times New Roman"/>
                <a:ea typeface="Calibri"/>
                <a:cs typeface="Times New Roman"/>
              </a:rPr>
              <a:t>phía</a:t>
            </a:r>
            <a:r>
              <a:rPr lang="en-US" sz="2400" dirty="0">
                <a:latin typeface="Times New Roman"/>
                <a:ea typeface="Calibri"/>
                <a:cs typeface="Times New Roman"/>
              </a:rPr>
              <a:t> </a:t>
            </a:r>
            <a:r>
              <a:rPr lang="en-US" sz="2400" dirty="0" err="1">
                <a:latin typeface="Times New Roman"/>
                <a:ea typeface="Calibri"/>
                <a:cs typeface="Times New Roman"/>
              </a:rPr>
              <a:t>trước</a:t>
            </a:r>
            <a:r>
              <a:rPr lang="en-US" sz="2400" dirty="0">
                <a:latin typeface="Times New Roman"/>
                <a:ea typeface="Calibri"/>
                <a:cs typeface="Times New Roman"/>
              </a:rPr>
              <a:t> </a:t>
            </a:r>
            <a:r>
              <a:rPr lang="en-US" sz="2400" dirty="0" err="1">
                <a:latin typeface="Times New Roman"/>
                <a:ea typeface="Calibri"/>
                <a:cs typeface="Times New Roman"/>
              </a:rPr>
              <a:t>đền</a:t>
            </a:r>
            <a:r>
              <a:rPr lang="en-US" sz="2400" dirty="0">
                <a:latin typeface="Times New Roman"/>
                <a:ea typeface="Calibri"/>
                <a:cs typeface="Times New Roman"/>
              </a:rPr>
              <a:t> </a:t>
            </a:r>
            <a:r>
              <a:rPr lang="en-US" sz="2400" dirty="0" err="1">
                <a:latin typeface="Times New Roman"/>
                <a:ea typeface="Calibri"/>
                <a:cs typeface="Times New Roman"/>
              </a:rPr>
              <a:t>rải</a:t>
            </a:r>
            <a:r>
              <a:rPr lang="en-US" sz="2400" dirty="0">
                <a:latin typeface="Times New Roman"/>
                <a:ea typeface="Calibri"/>
                <a:cs typeface="Times New Roman"/>
              </a:rPr>
              <a:t> </a:t>
            </a:r>
            <a:r>
              <a:rPr lang="en-US" sz="2400" dirty="0" err="1">
                <a:latin typeface="Times New Roman"/>
                <a:ea typeface="Calibri"/>
                <a:cs typeface="Times New Roman"/>
              </a:rPr>
              <a:t>dải</a:t>
            </a:r>
            <a:r>
              <a:rPr lang="en-US" sz="2400" dirty="0">
                <a:latin typeface="Times New Roman"/>
                <a:ea typeface="Calibri"/>
                <a:cs typeface="Times New Roman"/>
              </a:rPr>
              <a:t> </a:t>
            </a:r>
            <a:r>
              <a:rPr lang="en-US" sz="2400" dirty="0" err="1">
                <a:latin typeface="Times New Roman"/>
                <a:ea typeface="Calibri"/>
                <a:cs typeface="Times New Roman"/>
              </a:rPr>
              <a:t>đề</a:t>
            </a:r>
            <a:r>
              <a:rPr lang="en-US" sz="2400" dirty="0">
                <a:latin typeface="Times New Roman"/>
                <a:ea typeface="Calibri"/>
                <a:cs typeface="Times New Roman"/>
              </a:rPr>
              <a:t> </a:t>
            </a:r>
            <a:r>
              <a:rPr lang="en-US" sz="2400" dirty="0" err="1">
                <a:latin typeface="Times New Roman"/>
                <a:ea typeface="Calibri"/>
                <a:cs typeface="Times New Roman"/>
              </a:rPr>
              <a:t>cho</a:t>
            </a:r>
            <a:r>
              <a:rPr lang="en-US" sz="2400" dirty="0">
                <a:latin typeface="Times New Roman"/>
                <a:ea typeface="Calibri"/>
                <a:cs typeface="Times New Roman"/>
              </a:rPr>
              <a:t> </a:t>
            </a:r>
            <a:r>
              <a:rPr lang="en-US" sz="2400" dirty="0" err="1">
                <a:latin typeface="Times New Roman"/>
                <a:ea typeface="Calibri"/>
                <a:cs typeface="Times New Roman"/>
              </a:rPr>
              <a:t>đám</a:t>
            </a:r>
            <a:r>
              <a:rPr lang="en-US" sz="2400" dirty="0">
                <a:latin typeface="Times New Roman"/>
                <a:ea typeface="Calibri"/>
                <a:cs typeface="Times New Roman"/>
              </a:rPr>
              <a:t> </a:t>
            </a:r>
            <a:r>
              <a:rPr lang="en-US" sz="2400" dirty="0" err="1">
                <a:latin typeface="Times New Roman"/>
                <a:ea typeface="Calibri"/>
                <a:cs typeface="Times New Roman"/>
              </a:rPr>
              <a:t>rước</a:t>
            </a:r>
            <a:r>
              <a:rPr lang="en-US" sz="2400" dirty="0">
                <a:latin typeface="Times New Roman"/>
                <a:ea typeface="Calibri"/>
                <a:cs typeface="Times New Roman"/>
              </a:rPr>
              <a:t> </a:t>
            </a:r>
            <a:r>
              <a:rPr lang="en-US" sz="2400" dirty="0" err="1">
                <a:latin typeface="Times New Roman"/>
                <a:ea typeface="Calibri"/>
                <a:cs typeface="Times New Roman"/>
              </a:rPr>
              <a:t>diễu</a:t>
            </a:r>
            <a:r>
              <a:rPr lang="en-US" sz="2400" dirty="0">
                <a:latin typeface="Times New Roman"/>
                <a:ea typeface="Calibri"/>
                <a:cs typeface="Times New Roman"/>
              </a:rPr>
              <a:t> qua </a:t>
            </a:r>
            <a:r>
              <a:rPr lang="en-US" sz="2400" dirty="0" err="1">
                <a:latin typeface="Times New Roman"/>
                <a:ea typeface="Calibri"/>
                <a:cs typeface="Times New Roman"/>
              </a:rPr>
              <a:t>trước</a:t>
            </a:r>
            <a:r>
              <a:rPr lang="en-US" sz="2400" dirty="0">
                <a:latin typeface="Times New Roman"/>
                <a:ea typeface="Calibri"/>
                <a:cs typeface="Times New Roman"/>
              </a:rPr>
              <a:t> </a:t>
            </a:r>
            <a:r>
              <a:rPr lang="en-US" sz="2400" dirty="0" err="1">
                <a:latin typeface="Times New Roman"/>
                <a:ea typeface="Calibri"/>
                <a:cs typeface="Times New Roman"/>
              </a:rPr>
              <a:t>mặt</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Bốn</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khác</a:t>
            </a:r>
            <a:r>
              <a:rPr lang="en-US" sz="2400" dirty="0">
                <a:latin typeface="Times New Roman"/>
                <a:ea typeface="Calibri"/>
                <a:cs typeface="Times New Roman"/>
              </a:rPr>
              <a:t> </a:t>
            </a:r>
            <a:r>
              <a:rPr lang="en-US" sz="2400" dirty="0" err="1">
                <a:latin typeface="Times New Roman"/>
                <a:ea typeface="Calibri"/>
                <a:cs typeface="Times New Roman"/>
              </a:rPr>
              <a:t>đóng</a:t>
            </a:r>
            <a:r>
              <a:rPr lang="en-US" sz="2400" dirty="0">
                <a:latin typeface="Times New Roman"/>
                <a:ea typeface="Calibri"/>
                <a:cs typeface="Times New Roman"/>
              </a:rPr>
              <a:t> </a:t>
            </a:r>
            <a:r>
              <a:rPr lang="en-US" sz="2400" dirty="0" err="1">
                <a:latin typeface="Times New Roman"/>
                <a:ea typeface="Calibri"/>
                <a:cs typeface="Times New Roman"/>
              </a:rPr>
              <a:t>vai</a:t>
            </a:r>
            <a:r>
              <a:rPr lang="en-US" sz="2400" dirty="0">
                <a:latin typeface="Times New Roman"/>
                <a:ea typeface="Calibri"/>
                <a:cs typeface="Times New Roman"/>
              </a:rPr>
              <a:t> </a:t>
            </a:r>
            <a:r>
              <a:rPr lang="en-US" sz="2400" dirty="0" err="1">
                <a:latin typeface="Times New Roman"/>
                <a:ea typeface="Calibri"/>
                <a:cs typeface="Times New Roman"/>
              </a:rPr>
              <a:t>bốn</a:t>
            </a:r>
            <a:r>
              <a:rPr lang="en-US" sz="2400" dirty="0">
                <a:latin typeface="Times New Roman"/>
                <a:ea typeface="Calibri"/>
                <a:cs typeface="Times New Roman"/>
              </a:rPr>
              <a:t> </a:t>
            </a:r>
            <a:r>
              <a:rPr lang="en-US" sz="2400" dirty="0" err="1">
                <a:latin typeface="Times New Roman"/>
                <a:ea typeface="Calibri"/>
                <a:cs typeface="Times New Roman"/>
              </a:rPr>
              <a:t>tướng</a:t>
            </a:r>
            <a:r>
              <a:rPr lang="en-US" sz="2400" dirty="0">
                <a:latin typeface="Times New Roman"/>
                <a:ea typeface="Calibri"/>
                <a:cs typeface="Times New Roman"/>
              </a:rPr>
              <a:t> </a:t>
            </a:r>
            <a:r>
              <a:rPr lang="en-US" sz="2400" dirty="0" err="1">
                <a:latin typeface="Times New Roman"/>
                <a:ea typeface="Calibri"/>
                <a:cs typeface="Times New Roman"/>
              </a:rPr>
              <a:t>giặc</a:t>
            </a:r>
            <a:r>
              <a:rPr lang="en-US" sz="2400" dirty="0">
                <a:latin typeface="Times New Roman"/>
                <a:ea typeface="Calibri"/>
                <a:cs typeface="Times New Roman"/>
              </a:rPr>
              <a:t> </a:t>
            </a:r>
            <a:r>
              <a:rPr lang="en-US" sz="2400" dirty="0" err="1">
                <a:latin typeface="Times New Roman"/>
                <a:ea typeface="Calibri"/>
                <a:cs typeface="Times New Roman"/>
              </a:rPr>
              <a:t>bị</a:t>
            </a:r>
            <a:r>
              <a:rPr lang="en-US" sz="2400" dirty="0">
                <a:latin typeface="Times New Roman"/>
                <a:ea typeface="Calibri"/>
                <a:cs typeface="Times New Roman"/>
              </a:rPr>
              <a:t> </a:t>
            </a:r>
            <a:r>
              <a:rPr lang="en-US" sz="2400" dirty="0" err="1">
                <a:latin typeface="Times New Roman"/>
                <a:ea typeface="Calibri"/>
                <a:cs typeface="Times New Roman"/>
              </a:rPr>
              <a:t>giết</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trận</a:t>
            </a:r>
            <a:r>
              <a:rPr lang="en-US" sz="2400" dirty="0">
                <a:latin typeface="Times New Roman"/>
                <a:ea typeface="Calibri"/>
                <a:cs typeface="Times New Roman"/>
              </a:rPr>
              <a:t>, </a:t>
            </a:r>
            <a:r>
              <a:rPr lang="en-US" sz="2400" dirty="0" err="1">
                <a:latin typeface="Times New Roman"/>
                <a:ea typeface="Calibri"/>
                <a:cs typeface="Times New Roman"/>
              </a:rPr>
              <a:t>một</a:t>
            </a:r>
            <a:r>
              <a:rPr lang="en-US" sz="2400" dirty="0">
                <a:latin typeface="Times New Roman"/>
                <a:ea typeface="Calibri"/>
                <a:cs typeface="Times New Roman"/>
              </a:rPr>
              <a:t> </a:t>
            </a:r>
            <a:r>
              <a:rPr lang="en-US" sz="2400" dirty="0" err="1">
                <a:latin typeface="Times New Roman"/>
                <a:ea typeface="Calibri"/>
                <a:cs typeface="Times New Roman"/>
              </a:rPr>
              <a:t>cô</a:t>
            </a:r>
            <a:r>
              <a:rPr lang="en-US" sz="2400" dirty="0">
                <a:latin typeface="Times New Roman"/>
                <a:ea typeface="Calibri"/>
                <a:cs typeface="Times New Roman"/>
              </a:rPr>
              <a:t> </a:t>
            </a:r>
            <a:r>
              <a:rPr lang="en-US" sz="2400" dirty="0" err="1">
                <a:latin typeface="Times New Roman"/>
                <a:ea typeface="Calibri"/>
                <a:cs typeface="Times New Roman"/>
              </a:rPr>
              <a:t>mặc</a:t>
            </a:r>
            <a:r>
              <a:rPr lang="en-US" sz="2400" dirty="0">
                <a:latin typeface="Times New Roman"/>
                <a:ea typeface="Calibri"/>
                <a:cs typeface="Times New Roman"/>
              </a:rPr>
              <a:t> </a:t>
            </a:r>
            <a:r>
              <a:rPr lang="en-US" sz="2400" dirty="0" err="1">
                <a:latin typeface="Times New Roman"/>
                <a:ea typeface="Calibri"/>
                <a:cs typeface="Times New Roman"/>
              </a:rPr>
              <a:t>áo</a:t>
            </a:r>
            <a:r>
              <a:rPr lang="en-US" sz="2400" dirty="0">
                <a:latin typeface="Times New Roman"/>
                <a:ea typeface="Calibri"/>
                <a:cs typeface="Times New Roman"/>
              </a:rPr>
              <a:t> </a:t>
            </a:r>
            <a:r>
              <a:rPr lang="en-US" sz="2400" dirty="0" err="1">
                <a:latin typeface="Times New Roman"/>
                <a:ea typeface="Calibri"/>
                <a:cs typeface="Times New Roman"/>
              </a:rPr>
              <a:t>vàng</a:t>
            </a:r>
            <a:r>
              <a:rPr lang="en-US" sz="2400" dirty="0">
                <a:latin typeface="Times New Roman"/>
                <a:ea typeface="Calibri"/>
                <a:cs typeface="Times New Roman"/>
              </a:rPr>
              <a:t>, </a:t>
            </a:r>
            <a:r>
              <a:rPr lang="en-US" sz="2400" dirty="0" err="1">
                <a:latin typeface="Times New Roman"/>
                <a:ea typeface="Calibri"/>
                <a:cs typeface="Times New Roman"/>
              </a:rPr>
              <a:t>đội</a:t>
            </a:r>
            <a:r>
              <a:rPr lang="en-US" sz="2400" dirty="0">
                <a:latin typeface="Times New Roman"/>
                <a:ea typeface="Calibri"/>
                <a:cs typeface="Times New Roman"/>
              </a:rPr>
              <a:t> </a:t>
            </a:r>
            <a:r>
              <a:rPr lang="en-US" sz="2400" dirty="0" err="1">
                <a:latin typeface="Times New Roman"/>
                <a:ea typeface="Calibri"/>
                <a:cs typeface="Times New Roman"/>
              </a:rPr>
              <a:t>mũ</a:t>
            </a:r>
            <a:r>
              <a:rPr lang="en-US" sz="2400" dirty="0">
                <a:latin typeface="Times New Roman"/>
                <a:ea typeface="Calibri"/>
                <a:cs typeface="Times New Roman"/>
              </a:rPr>
              <a:t> </a:t>
            </a:r>
            <a:r>
              <a:rPr lang="en-US" sz="2400" dirty="0" err="1">
                <a:latin typeface="Times New Roman"/>
                <a:ea typeface="Calibri"/>
                <a:cs typeface="Times New Roman"/>
              </a:rPr>
              <a:t>thái</a:t>
            </a:r>
            <a:r>
              <a:rPr lang="en-US" sz="2400" dirty="0">
                <a:latin typeface="Times New Roman"/>
                <a:ea typeface="Calibri"/>
                <a:cs typeface="Times New Roman"/>
              </a:rPr>
              <a:t> </a:t>
            </a:r>
            <a:r>
              <a:rPr lang="en-US" sz="2400" dirty="0" err="1">
                <a:latin typeface="Times New Roman"/>
                <a:ea typeface="Calibri"/>
                <a:cs typeface="Times New Roman"/>
              </a:rPr>
              <a:t>tử</a:t>
            </a:r>
            <a:r>
              <a:rPr lang="en-US" sz="2400" dirty="0">
                <a:latin typeface="Times New Roman"/>
                <a:ea typeface="Calibri"/>
                <a:cs typeface="Times New Roman"/>
              </a:rPr>
              <a:t> </a:t>
            </a:r>
            <a:r>
              <a:rPr lang="en-US" sz="2400" dirty="0" err="1">
                <a:latin typeface="Times New Roman"/>
                <a:ea typeface="Calibri"/>
                <a:cs typeface="Times New Roman"/>
              </a:rPr>
              <a:t>đóng</a:t>
            </a:r>
            <a:r>
              <a:rPr lang="en-US" sz="2400" dirty="0">
                <a:latin typeface="Times New Roman"/>
                <a:ea typeface="Calibri"/>
                <a:cs typeface="Times New Roman"/>
              </a:rPr>
              <a:t> </a:t>
            </a:r>
            <a:r>
              <a:rPr lang="en-US" sz="2400" dirty="0" err="1">
                <a:latin typeface="Times New Roman"/>
                <a:ea typeface="Calibri"/>
                <a:cs typeface="Times New Roman"/>
              </a:rPr>
              <a:t>vai</a:t>
            </a:r>
            <a:r>
              <a:rPr lang="en-US" sz="2400" dirty="0">
                <a:latin typeface="Times New Roman"/>
                <a:ea typeface="Calibri"/>
                <a:cs typeface="Times New Roman"/>
              </a:rPr>
              <a:t> con </a:t>
            </a:r>
            <a:r>
              <a:rPr lang="en-US" sz="2400" dirty="0" err="1">
                <a:latin typeface="Times New Roman"/>
                <a:ea typeface="Calibri"/>
                <a:cs typeface="Times New Roman"/>
              </a:rPr>
              <a:t>vua</a:t>
            </a:r>
            <a:r>
              <a:rPr lang="en-US" sz="2400" dirty="0">
                <a:latin typeface="Times New Roman"/>
                <a:ea typeface="Calibri"/>
                <a:cs typeface="Times New Roman"/>
              </a:rPr>
              <a:t> </a:t>
            </a:r>
            <a:r>
              <a:rPr lang="en-US" sz="2400" dirty="0" err="1">
                <a:latin typeface="Times New Roman"/>
                <a:ea typeface="Calibri"/>
                <a:cs typeface="Times New Roman"/>
              </a:rPr>
              <a:t>Trung</a:t>
            </a:r>
            <a:r>
              <a:rPr lang="en-US" sz="2400" dirty="0">
                <a:latin typeface="Times New Roman"/>
                <a:ea typeface="Calibri"/>
                <a:cs typeface="Times New Roman"/>
              </a:rPr>
              <a:t> </a:t>
            </a:r>
            <a:r>
              <a:rPr lang="en-US" sz="2400" dirty="0" err="1">
                <a:latin typeface="Times New Roman"/>
                <a:ea typeface="Calibri"/>
                <a:cs typeface="Times New Roman"/>
              </a:rPr>
              <a:t>Quốc</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Một</a:t>
            </a:r>
            <a:r>
              <a:rPr lang="en-US" sz="2400" dirty="0">
                <a:latin typeface="Times New Roman"/>
                <a:ea typeface="Calibri"/>
                <a:cs typeface="Times New Roman"/>
              </a:rPr>
              <a:t> </a:t>
            </a:r>
            <a:r>
              <a:rPr lang="en-US" sz="2400" dirty="0" err="1">
                <a:latin typeface="Times New Roman"/>
                <a:ea typeface="Calibri"/>
                <a:cs typeface="Times New Roman"/>
              </a:rPr>
              <a:t>trăm</a:t>
            </a:r>
            <a:r>
              <a:rPr lang="en-US" sz="2400" dirty="0">
                <a:latin typeface="Times New Roman"/>
                <a:ea typeface="Calibri"/>
                <a:cs typeface="Times New Roman"/>
              </a:rPr>
              <a:t> </a:t>
            </a:r>
            <a:r>
              <a:rPr lang="en-US" sz="2400" dirty="0" err="1">
                <a:latin typeface="Times New Roman"/>
                <a:ea typeface="Calibri"/>
                <a:cs typeface="Times New Roman"/>
              </a:rPr>
              <a:t>quân</a:t>
            </a:r>
            <a:r>
              <a:rPr lang="en-US" sz="2400" dirty="0">
                <a:latin typeface="Times New Roman"/>
                <a:ea typeface="Calibri"/>
                <a:cs typeface="Times New Roman"/>
              </a:rPr>
              <a:t> </a:t>
            </a:r>
            <a:r>
              <a:rPr lang="en-US" sz="2400" dirty="0" err="1">
                <a:latin typeface="Times New Roman"/>
                <a:ea typeface="Calibri"/>
                <a:cs typeface="Times New Roman"/>
              </a:rPr>
              <a:t>sĩ</a:t>
            </a:r>
            <a:r>
              <a:rPr lang="en-US" sz="2400" dirty="0">
                <a:latin typeface="Times New Roman"/>
                <a:ea typeface="Calibri"/>
                <a:cs typeface="Times New Roman"/>
              </a:rPr>
              <a:t> </a:t>
            </a:r>
            <a:r>
              <a:rPr lang="en-US" sz="2400" dirty="0" err="1">
                <a:latin typeface="Times New Roman"/>
                <a:ea typeface="Calibri"/>
                <a:cs typeface="Times New Roman"/>
              </a:rPr>
              <a:t>nước</a:t>
            </a:r>
            <a:r>
              <a:rPr lang="en-US" sz="2400" dirty="0">
                <a:latin typeface="Times New Roman"/>
                <a:ea typeface="Calibri"/>
                <a:cs typeface="Times New Roman"/>
              </a:rPr>
              <a:t> Nam </a:t>
            </a:r>
            <a:r>
              <a:rPr lang="en-US" sz="2400" dirty="0" err="1">
                <a:latin typeface="Times New Roman"/>
                <a:ea typeface="Calibri"/>
                <a:cs typeface="Times New Roman"/>
              </a:rPr>
              <a:t>múa</a:t>
            </a:r>
            <a:r>
              <a:rPr lang="en-US" sz="2400" dirty="0">
                <a:latin typeface="Times New Roman"/>
                <a:ea typeface="Calibri"/>
                <a:cs typeface="Times New Roman"/>
              </a:rPr>
              <a:t> </a:t>
            </a:r>
            <a:r>
              <a:rPr lang="en-US" sz="2400" dirty="0" err="1">
                <a:latin typeface="Times New Roman"/>
                <a:ea typeface="Calibri"/>
                <a:cs typeface="Times New Roman"/>
              </a:rPr>
              <a:t>rất</a:t>
            </a:r>
            <a:r>
              <a:rPr lang="en-US" sz="2400" dirty="0">
                <a:latin typeface="Times New Roman"/>
                <a:ea typeface="Calibri"/>
                <a:cs typeface="Times New Roman"/>
              </a:rPr>
              <a:t> </a:t>
            </a:r>
            <a:r>
              <a:rPr lang="en-US" sz="2400" dirty="0" err="1">
                <a:latin typeface="Times New Roman"/>
                <a:ea typeface="Calibri"/>
                <a:cs typeface="Times New Roman"/>
              </a:rPr>
              <a:t>nhiều</a:t>
            </a:r>
            <a:r>
              <a:rPr lang="en-US" sz="2400" dirty="0">
                <a:latin typeface="Times New Roman"/>
                <a:ea typeface="Calibri"/>
                <a:cs typeface="Times New Roman"/>
              </a:rPr>
              <a:t> </a:t>
            </a:r>
            <a:r>
              <a:rPr lang="en-US" sz="2400" dirty="0" err="1">
                <a:latin typeface="Times New Roman"/>
                <a:ea typeface="Calibri"/>
                <a:cs typeface="Times New Roman"/>
              </a:rPr>
              <a:t>điệu</a:t>
            </a:r>
            <a:r>
              <a:rPr lang="en-US" sz="2400" dirty="0">
                <a:latin typeface="Times New Roman"/>
                <a:ea typeface="Calibri"/>
                <a:cs typeface="Times New Roman"/>
              </a:rPr>
              <a:t> </a:t>
            </a:r>
            <a:r>
              <a:rPr lang="en-US" sz="2400" dirty="0" err="1">
                <a:latin typeface="Times New Roman"/>
                <a:ea typeface="Calibri"/>
                <a:cs typeface="Times New Roman"/>
              </a:rPr>
              <a:t>thật</a:t>
            </a:r>
            <a:r>
              <a:rPr lang="en-US" sz="2400" dirty="0">
                <a:latin typeface="Times New Roman"/>
                <a:ea typeface="Calibri"/>
                <a:cs typeface="Times New Roman"/>
              </a:rPr>
              <a:t> </a:t>
            </a:r>
            <a:r>
              <a:rPr lang="en-US" sz="2400" dirty="0" err="1">
                <a:latin typeface="Times New Roman"/>
                <a:ea typeface="Calibri"/>
                <a:cs typeface="Times New Roman"/>
              </a:rPr>
              <a:t>dẻo</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thật</a:t>
            </a:r>
            <a:r>
              <a:rPr lang="en-US" sz="2400" dirty="0">
                <a:latin typeface="Times New Roman"/>
                <a:ea typeface="Calibri"/>
                <a:cs typeface="Times New Roman"/>
              </a:rPr>
              <a:t> </a:t>
            </a:r>
            <a:r>
              <a:rPr lang="en-US" sz="2400" dirty="0" err="1">
                <a:latin typeface="Times New Roman"/>
                <a:ea typeface="Calibri"/>
                <a:cs typeface="Times New Roman"/>
              </a:rPr>
              <a:t>nhịp</a:t>
            </a:r>
            <a:r>
              <a:rPr lang="en-US" sz="2400" dirty="0">
                <a:latin typeface="Times New Roman"/>
                <a:ea typeface="Calibri"/>
                <a:cs typeface="Times New Roman"/>
              </a:rPr>
              <a:t> </a:t>
            </a:r>
            <a:r>
              <a:rPr lang="en-US" sz="2400" dirty="0" err="1">
                <a:latin typeface="Times New Roman"/>
                <a:ea typeface="Calibri"/>
                <a:cs typeface="Times New Roman"/>
              </a:rPr>
              <a:t>nhàng</a:t>
            </a:r>
            <a:r>
              <a:rPr lang="en-US" sz="2400" dirty="0">
                <a:latin typeface="Times New Roman"/>
                <a:ea typeface="Calibri"/>
                <a:cs typeface="Times New Roman"/>
              </a:rPr>
              <a:t> </a:t>
            </a:r>
            <a:r>
              <a:rPr lang="en-US" sz="2400" dirty="0" err="1">
                <a:latin typeface="Times New Roman"/>
                <a:ea typeface="Calibri"/>
                <a:cs typeface="Times New Roman"/>
              </a:rPr>
              <a:t>tiến</a:t>
            </a:r>
            <a:r>
              <a:rPr lang="en-US" sz="2400" dirty="0">
                <a:latin typeface="Times New Roman"/>
                <a:ea typeface="Calibri"/>
                <a:cs typeface="Times New Roman"/>
              </a:rPr>
              <a:t> </a:t>
            </a:r>
            <a:r>
              <a:rPr lang="en-US" sz="2400" dirty="0" err="1">
                <a:latin typeface="Times New Roman"/>
                <a:ea typeface="Calibri"/>
                <a:cs typeface="Times New Roman"/>
              </a:rPr>
              <a:t>thoái</a:t>
            </a:r>
            <a:r>
              <a:rPr lang="en-US" sz="2400" dirty="0">
                <a:latin typeface="Times New Roman"/>
                <a:ea typeface="Calibri"/>
                <a:cs typeface="Times New Roman"/>
              </a:rPr>
              <a:t> </a:t>
            </a:r>
            <a:r>
              <a:rPr lang="en-US" sz="2400" dirty="0" err="1">
                <a:latin typeface="Times New Roman"/>
                <a:ea typeface="Calibri"/>
                <a:cs typeface="Times New Roman"/>
              </a:rPr>
              <a:t>rất</a:t>
            </a:r>
            <a:r>
              <a:rPr lang="en-US" sz="2400" dirty="0">
                <a:latin typeface="Times New Roman"/>
                <a:ea typeface="Calibri"/>
                <a:cs typeface="Times New Roman"/>
              </a:rPr>
              <a:t> </a:t>
            </a:r>
            <a:r>
              <a:rPr lang="en-US" sz="2400" dirty="0" err="1">
                <a:latin typeface="Times New Roman"/>
                <a:ea typeface="Calibri"/>
                <a:cs typeface="Times New Roman"/>
              </a:rPr>
              <a:t>đẹp</a:t>
            </a:r>
            <a:r>
              <a:rPr lang="en-US" sz="2400" dirty="0" smtClean="0">
                <a:latin typeface="Times New Roman"/>
                <a:ea typeface="Calibri"/>
                <a:cs typeface="Times New Roman"/>
              </a:rPr>
              <a:t>...</a:t>
            </a:r>
            <a:endParaRPr lang="en-US" dirty="0">
              <a:ea typeface="Calibri"/>
              <a:cs typeface="Times New Roman"/>
            </a:endParaRPr>
          </a:p>
        </p:txBody>
      </p:sp>
    </p:spTree>
    <p:extLst>
      <p:ext uri="{BB962C8B-B14F-4D97-AF65-F5344CB8AC3E}">
        <p14:creationId xmlns:p14="http://schemas.microsoft.com/office/powerpoint/2010/main" val="1233677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7772400" cy="3471015"/>
          </a:xfrm>
          <a:prstGeom prst="rect">
            <a:avLst/>
          </a:prstGeom>
        </p:spPr>
        <p:txBody>
          <a:bodyPr wrap="square">
            <a:spAutoFit/>
          </a:bodyPr>
          <a:lstStyle/>
          <a:p>
            <a:pPr algn="just">
              <a:lnSpc>
                <a:spcPct val="120000"/>
              </a:lnSpc>
              <a:spcAft>
                <a:spcPts val="800"/>
              </a:spcAft>
            </a:pPr>
            <a:r>
              <a:rPr lang="en-US" sz="2400" b="1" dirty="0">
                <a:latin typeface="Times New Roman"/>
                <a:ea typeface="Calibri"/>
                <a:cs typeface="Times New Roman"/>
              </a:rPr>
              <a:t>3. </a:t>
            </a:r>
            <a:r>
              <a:rPr lang="en-US" sz="2400" b="1" dirty="0" err="1">
                <a:latin typeface="Times New Roman"/>
                <a:ea typeface="Calibri"/>
                <a:cs typeface="Times New Roman"/>
              </a:rPr>
              <a:t>Lễ</a:t>
            </a:r>
            <a:r>
              <a:rPr lang="en-US" sz="2400" b="1" dirty="0">
                <a:latin typeface="Times New Roman"/>
                <a:ea typeface="Calibri"/>
                <a:cs typeface="Times New Roman"/>
              </a:rPr>
              <a:t> </a:t>
            </a:r>
            <a:r>
              <a:rPr lang="en-US" sz="2400" b="1" dirty="0" err="1">
                <a:latin typeface="Times New Roman"/>
                <a:ea typeface="Calibri"/>
                <a:cs typeface="Times New Roman"/>
              </a:rPr>
              <a:t>hội</a:t>
            </a:r>
            <a:r>
              <a:rPr lang="en-US" sz="2400" b="1" dirty="0">
                <a:latin typeface="Times New Roman"/>
                <a:ea typeface="Calibri"/>
                <a:cs typeface="Times New Roman"/>
              </a:rPr>
              <a:t> </a:t>
            </a:r>
            <a:r>
              <a:rPr lang="en-US" sz="2400" b="1" dirty="0" err="1">
                <a:latin typeface="Times New Roman"/>
                <a:ea typeface="Calibri"/>
                <a:cs typeface="Times New Roman"/>
              </a:rPr>
              <a:t>nhắc</a:t>
            </a:r>
            <a:r>
              <a:rPr lang="en-US" sz="2400" b="1" dirty="0">
                <a:latin typeface="Times New Roman"/>
                <a:ea typeface="Calibri"/>
                <a:cs typeface="Times New Roman"/>
              </a:rPr>
              <a:t> </a:t>
            </a:r>
            <a:r>
              <a:rPr lang="en-US" sz="2400" b="1" dirty="0" err="1">
                <a:latin typeface="Times New Roman"/>
                <a:ea typeface="Calibri"/>
                <a:cs typeface="Times New Roman"/>
              </a:rPr>
              <a:t>nhở</a:t>
            </a:r>
            <a:r>
              <a:rPr lang="en-US" sz="2400" b="1" dirty="0">
                <a:latin typeface="Times New Roman"/>
                <a:ea typeface="Calibri"/>
                <a:cs typeface="Times New Roman"/>
              </a:rPr>
              <a:t> con </a:t>
            </a:r>
            <a:r>
              <a:rPr lang="en-US" sz="2400" b="1" dirty="0" err="1">
                <a:latin typeface="Times New Roman"/>
                <a:ea typeface="Calibri"/>
                <a:cs typeface="Times New Roman"/>
              </a:rPr>
              <a:t>cháu</a:t>
            </a:r>
            <a:r>
              <a:rPr lang="en-US" sz="2400" b="1" dirty="0">
                <a:latin typeface="Times New Roman"/>
                <a:ea typeface="Calibri"/>
                <a:cs typeface="Times New Roman"/>
              </a:rPr>
              <a:t> </a:t>
            </a:r>
            <a:r>
              <a:rPr lang="en-US" sz="2400" b="1" dirty="0" err="1">
                <a:latin typeface="Times New Roman"/>
                <a:ea typeface="Calibri"/>
                <a:cs typeface="Times New Roman"/>
              </a:rPr>
              <a:t>nhớ</a:t>
            </a:r>
            <a:r>
              <a:rPr lang="en-US" sz="2400" b="1" dirty="0">
                <a:latin typeface="Times New Roman"/>
                <a:ea typeface="Calibri"/>
                <a:cs typeface="Times New Roman"/>
              </a:rPr>
              <a:t> </a:t>
            </a:r>
            <a:r>
              <a:rPr lang="en-US" sz="2400" b="1" dirty="0" err="1">
                <a:latin typeface="Times New Roman"/>
                <a:ea typeface="Calibri"/>
                <a:cs typeface="Times New Roman"/>
              </a:rPr>
              <a:t>về</a:t>
            </a:r>
            <a:r>
              <a:rPr lang="en-US" sz="2400" b="1" dirty="0">
                <a:latin typeface="Times New Roman"/>
                <a:ea typeface="Calibri"/>
                <a:cs typeface="Times New Roman"/>
              </a:rPr>
              <a:t> </a:t>
            </a:r>
            <a:r>
              <a:rPr lang="en-US" sz="2400" b="1" dirty="0" err="1">
                <a:latin typeface="Times New Roman"/>
                <a:ea typeface="Calibri"/>
                <a:cs typeface="Times New Roman"/>
              </a:rPr>
              <a:t>người</a:t>
            </a:r>
            <a:r>
              <a:rPr lang="en-US" sz="2400" b="1" dirty="0">
                <a:latin typeface="Times New Roman"/>
                <a:ea typeface="Calibri"/>
                <a:cs typeface="Times New Roman"/>
              </a:rPr>
              <a:t> </a:t>
            </a:r>
            <a:r>
              <a:rPr lang="en-US" sz="2400" b="1" dirty="0" err="1">
                <a:latin typeface="Times New Roman"/>
                <a:ea typeface="Calibri"/>
                <a:cs typeface="Times New Roman"/>
              </a:rPr>
              <a:t>anh</a:t>
            </a:r>
            <a:r>
              <a:rPr lang="en-US" sz="2400" b="1" dirty="0">
                <a:latin typeface="Times New Roman"/>
                <a:ea typeface="Calibri"/>
                <a:cs typeface="Times New Roman"/>
              </a:rPr>
              <a:t> </a:t>
            </a:r>
            <a:r>
              <a:rPr lang="en-US" sz="2400" b="1" dirty="0" err="1">
                <a:latin typeface="Times New Roman"/>
                <a:ea typeface="Calibri"/>
                <a:cs typeface="Times New Roman"/>
              </a:rPr>
              <a:t>hùng</a:t>
            </a:r>
            <a:r>
              <a:rPr lang="en-US" sz="2400" b="1" dirty="0">
                <a:latin typeface="Times New Roman"/>
                <a:ea typeface="Calibri"/>
                <a:cs typeface="Times New Roman"/>
              </a:rPr>
              <a:t> </a:t>
            </a:r>
            <a:r>
              <a:rPr lang="en-US" sz="2400" b="1" dirty="0" err="1">
                <a:latin typeface="Times New Roman"/>
                <a:ea typeface="Calibri"/>
                <a:cs typeface="Times New Roman"/>
              </a:rPr>
              <a:t>dân</a:t>
            </a:r>
            <a:r>
              <a:rPr lang="en-US" sz="2400" b="1" dirty="0">
                <a:latin typeface="Times New Roman"/>
                <a:ea typeface="Calibri"/>
                <a:cs typeface="Times New Roman"/>
              </a:rPr>
              <a:t> </a:t>
            </a:r>
            <a:r>
              <a:rPr lang="en-US" sz="2400" b="1" dirty="0" err="1">
                <a:latin typeface="Times New Roman"/>
                <a:ea typeface="Calibri"/>
                <a:cs typeface="Times New Roman"/>
              </a:rPr>
              <a:t>tộc</a:t>
            </a:r>
            <a:r>
              <a:rPr lang="en-US" sz="2400" b="1" dirty="0">
                <a:latin typeface="Times New Roman"/>
                <a:ea typeface="Calibri"/>
                <a:cs typeface="Times New Roman"/>
              </a:rPr>
              <a:t>: </a:t>
            </a:r>
            <a:r>
              <a:rPr lang="en-US" sz="2400" b="1" dirty="0" err="1">
                <a:latin typeface="Times New Roman"/>
                <a:ea typeface="Calibri"/>
                <a:cs typeface="Times New Roman"/>
              </a:rPr>
              <a:t>Thánh</a:t>
            </a:r>
            <a:r>
              <a:rPr lang="en-US" sz="2400" b="1" dirty="0">
                <a:latin typeface="Times New Roman"/>
                <a:ea typeface="Calibri"/>
                <a:cs typeface="Times New Roman"/>
              </a:rPr>
              <a:t> </a:t>
            </a:r>
            <a:r>
              <a:rPr lang="en-US" sz="2400" b="1" dirty="0" err="1">
                <a:latin typeface="Times New Roman"/>
                <a:ea typeface="Calibri"/>
                <a:cs typeface="Times New Roman"/>
              </a:rPr>
              <a:t>Gióng</a:t>
            </a:r>
            <a:r>
              <a:rPr lang="en-US" sz="2400" b="1" dirty="0">
                <a:latin typeface="Times New Roman"/>
                <a:ea typeface="Calibri"/>
                <a:cs typeface="Times New Roman"/>
              </a:rPr>
              <a:t>.</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Khơi</a:t>
            </a:r>
            <a:r>
              <a:rPr lang="en-US" sz="2400" dirty="0">
                <a:latin typeface="Times New Roman"/>
                <a:ea typeface="Calibri"/>
                <a:cs typeface="Times New Roman"/>
              </a:rPr>
              <a:t> </a:t>
            </a:r>
            <a:r>
              <a:rPr lang="en-US" sz="2400" dirty="0" err="1">
                <a:latin typeface="Times New Roman"/>
                <a:ea typeface="Calibri"/>
                <a:cs typeface="Times New Roman"/>
              </a:rPr>
              <a:t>gợi</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lòng</a:t>
            </a:r>
            <a:r>
              <a:rPr lang="en-US" sz="2400" dirty="0">
                <a:latin typeface="Times New Roman"/>
                <a:ea typeface="Calibri"/>
                <a:cs typeface="Times New Roman"/>
              </a:rPr>
              <a:t> con </a:t>
            </a:r>
            <a:r>
              <a:rPr lang="en-US" sz="2400" dirty="0" err="1">
                <a:latin typeface="Times New Roman"/>
                <a:ea typeface="Calibri"/>
                <a:cs typeface="Times New Roman"/>
              </a:rPr>
              <a:t>cháu</a:t>
            </a:r>
            <a:r>
              <a:rPr lang="en-US" sz="2400" dirty="0">
                <a:latin typeface="Times New Roman"/>
                <a:ea typeface="Calibri"/>
                <a:cs typeface="Times New Roman"/>
              </a:rPr>
              <a:t> </a:t>
            </a:r>
            <a:r>
              <a:rPr lang="en-US" sz="2400" dirty="0" err="1">
                <a:latin typeface="Times New Roman"/>
                <a:ea typeface="Calibri"/>
                <a:cs typeface="Times New Roman"/>
              </a:rPr>
              <a:t>Việt</a:t>
            </a:r>
            <a:r>
              <a:rPr lang="en-US" sz="2400" dirty="0">
                <a:latin typeface="Times New Roman"/>
                <a:ea typeface="Calibri"/>
                <a:cs typeface="Times New Roman"/>
              </a:rPr>
              <a:t> Nam </a:t>
            </a:r>
            <a:r>
              <a:rPr lang="en-US" sz="2400" dirty="0" err="1">
                <a:latin typeface="Times New Roman"/>
                <a:ea typeface="Calibri"/>
                <a:cs typeface="Times New Roman"/>
              </a:rPr>
              <a:t>lòng</a:t>
            </a:r>
            <a:r>
              <a:rPr lang="en-US" sz="2400" dirty="0">
                <a:latin typeface="Times New Roman"/>
                <a:ea typeface="Calibri"/>
                <a:cs typeface="Times New Roman"/>
              </a:rPr>
              <a:t> </a:t>
            </a:r>
            <a:r>
              <a:rPr lang="en-US" sz="2400" dirty="0" err="1">
                <a:latin typeface="Times New Roman"/>
                <a:ea typeface="Calibri"/>
                <a:cs typeface="Times New Roman"/>
              </a:rPr>
              <a:t>yêu</a:t>
            </a:r>
            <a:r>
              <a:rPr lang="en-US" sz="2400" dirty="0">
                <a:latin typeface="Times New Roman"/>
                <a:ea typeface="Calibri"/>
                <a:cs typeface="Times New Roman"/>
              </a:rPr>
              <a:t> </a:t>
            </a:r>
            <a:r>
              <a:rPr lang="en-US" sz="2400" dirty="0" err="1">
                <a:latin typeface="Times New Roman"/>
                <a:ea typeface="Calibri"/>
                <a:cs typeface="Times New Roman"/>
              </a:rPr>
              <a:t>nước</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lòng</a:t>
            </a:r>
            <a:r>
              <a:rPr lang="en-US" sz="2400" dirty="0">
                <a:latin typeface="Times New Roman"/>
                <a:ea typeface="Calibri"/>
                <a:cs typeface="Times New Roman"/>
              </a:rPr>
              <a:t> </a:t>
            </a:r>
            <a:r>
              <a:rPr lang="en-US" sz="2400" dirty="0" err="1">
                <a:latin typeface="Times New Roman"/>
                <a:ea typeface="Calibri"/>
                <a:cs typeface="Times New Roman"/>
              </a:rPr>
              <a:t>biết</a:t>
            </a:r>
            <a:r>
              <a:rPr lang="en-US" sz="2400" dirty="0">
                <a:latin typeface="Times New Roman"/>
                <a:ea typeface="Calibri"/>
                <a:cs typeface="Times New Roman"/>
              </a:rPr>
              <a:t> </a:t>
            </a:r>
            <a:r>
              <a:rPr lang="en-US" sz="2400" dirty="0" err="1">
                <a:latin typeface="Times New Roman"/>
                <a:ea typeface="Calibri"/>
                <a:cs typeface="Times New Roman"/>
              </a:rPr>
              <a:t>ơn</a:t>
            </a:r>
            <a:r>
              <a:rPr lang="en-US" sz="2400" dirty="0">
                <a:latin typeface="Times New Roman"/>
                <a:ea typeface="Calibri"/>
                <a:cs typeface="Times New Roman"/>
              </a:rPr>
              <a:t> </a:t>
            </a:r>
            <a:r>
              <a:rPr lang="en-US" sz="2400" dirty="0" err="1">
                <a:latin typeface="Times New Roman"/>
                <a:ea typeface="Calibri"/>
                <a:cs typeface="Times New Roman"/>
              </a:rPr>
              <a:t>sâu</a:t>
            </a:r>
            <a:r>
              <a:rPr lang="en-US" sz="2400" dirty="0">
                <a:latin typeface="Times New Roman"/>
                <a:ea typeface="Calibri"/>
                <a:cs typeface="Times New Roman"/>
              </a:rPr>
              <a:t> </a:t>
            </a:r>
            <a:r>
              <a:rPr lang="en-US" sz="2400" dirty="0" err="1">
                <a:latin typeface="Times New Roman"/>
                <a:ea typeface="Calibri"/>
                <a:cs typeface="Times New Roman"/>
              </a:rPr>
              <a:t>sắc</a:t>
            </a:r>
            <a:r>
              <a:rPr lang="en-US" sz="2400" dirty="0">
                <a:latin typeface="Times New Roman"/>
                <a:ea typeface="Calibri"/>
                <a:cs typeface="Times New Roman"/>
              </a:rPr>
              <a:t>.</a:t>
            </a:r>
            <a:endParaRPr lang="en-US" sz="2400" dirty="0">
              <a:ea typeface="Calibri"/>
              <a:cs typeface="Times New Roman"/>
            </a:endParaRPr>
          </a:p>
          <a:p>
            <a:pPr algn="just">
              <a:lnSpc>
                <a:spcPct val="120000"/>
              </a:lnSpc>
              <a:spcAft>
                <a:spcPts val="800"/>
              </a:spcAft>
            </a:pPr>
            <a:r>
              <a:rPr lang="en-US" sz="2400" b="1" dirty="0">
                <a:latin typeface="Times New Roman"/>
                <a:ea typeface="Calibri"/>
                <a:cs typeface="Times New Roman"/>
              </a:rPr>
              <a:t>III. KẾT BÀI</a:t>
            </a:r>
            <a:endParaRPr lang="en-US" sz="2400" dirty="0">
              <a:ea typeface="Calibri"/>
              <a:cs typeface="Times New Roman"/>
            </a:endParaRPr>
          </a:p>
          <a:p>
            <a:pPr algn="just">
              <a:lnSpc>
                <a:spcPct val="120000"/>
              </a:lnSpc>
              <a:spcAft>
                <a:spcPts val="800"/>
              </a:spcAft>
            </a:pPr>
            <a:r>
              <a:rPr lang="en-US" sz="2400" dirty="0" err="1">
                <a:latin typeface="Times New Roman"/>
                <a:ea typeface="Calibri"/>
                <a:cs typeface="Times New Roman"/>
              </a:rPr>
              <a:t>Lễ</a:t>
            </a:r>
            <a:r>
              <a:rPr lang="en-US" sz="2400" dirty="0">
                <a:latin typeface="Times New Roman"/>
                <a:ea typeface="Calibri"/>
                <a:cs typeface="Times New Roman"/>
              </a:rPr>
              <a:t> </a:t>
            </a:r>
            <a:r>
              <a:rPr lang="en-US" sz="2400" dirty="0" err="1">
                <a:latin typeface="Times New Roman"/>
                <a:ea typeface="Calibri"/>
                <a:cs typeface="Times New Roman"/>
              </a:rPr>
              <a:t>hội</a:t>
            </a:r>
            <a:r>
              <a:rPr lang="en-US" sz="2400" dirty="0">
                <a:latin typeface="Times New Roman"/>
                <a:ea typeface="Calibri"/>
                <a:cs typeface="Times New Roman"/>
              </a:rPr>
              <a:t> </a:t>
            </a:r>
            <a:r>
              <a:rPr lang="en-US" sz="2400" dirty="0" err="1">
                <a:latin typeface="Times New Roman"/>
                <a:ea typeface="Calibri"/>
                <a:cs typeface="Times New Roman"/>
              </a:rPr>
              <a:t>Gióng</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một</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những</a:t>
            </a:r>
            <a:r>
              <a:rPr lang="en-US" sz="2400" dirty="0">
                <a:latin typeface="Times New Roman"/>
                <a:ea typeface="Calibri"/>
                <a:cs typeface="Times New Roman"/>
              </a:rPr>
              <a:t> </a:t>
            </a:r>
            <a:r>
              <a:rPr lang="en-US" sz="2400" dirty="0" err="1">
                <a:latin typeface="Times New Roman"/>
                <a:ea typeface="Calibri"/>
                <a:cs typeface="Times New Roman"/>
              </a:rPr>
              <a:t>lễ</a:t>
            </a:r>
            <a:r>
              <a:rPr lang="en-US" sz="2400" dirty="0">
                <a:latin typeface="Times New Roman"/>
                <a:ea typeface="Calibri"/>
                <a:cs typeface="Times New Roman"/>
              </a:rPr>
              <a:t> </a:t>
            </a:r>
            <a:r>
              <a:rPr lang="en-US" sz="2400" dirty="0" err="1">
                <a:latin typeface="Times New Roman"/>
                <a:ea typeface="Calibri"/>
                <a:cs typeface="Times New Roman"/>
              </a:rPr>
              <a:t>hội</a:t>
            </a:r>
            <a:r>
              <a:rPr lang="en-US" sz="2400" dirty="0">
                <a:latin typeface="Times New Roman"/>
                <a:ea typeface="Calibri"/>
                <a:cs typeface="Times New Roman"/>
              </a:rPr>
              <a:t> </a:t>
            </a:r>
            <a:r>
              <a:rPr lang="en-US" sz="2400" dirty="0" err="1">
                <a:latin typeface="Times New Roman"/>
                <a:ea typeface="Calibri"/>
                <a:cs typeface="Times New Roman"/>
              </a:rPr>
              <a:t>truyền</a:t>
            </a:r>
            <a:r>
              <a:rPr lang="en-US" sz="2400" dirty="0">
                <a:latin typeface="Times New Roman"/>
                <a:ea typeface="Calibri"/>
                <a:cs typeface="Times New Roman"/>
              </a:rPr>
              <a:t> </a:t>
            </a:r>
            <a:r>
              <a:rPr lang="en-US" sz="2400" dirty="0" err="1">
                <a:latin typeface="Times New Roman"/>
                <a:ea typeface="Calibri"/>
                <a:cs typeface="Times New Roman"/>
              </a:rPr>
              <a:t>thống</a:t>
            </a:r>
            <a:r>
              <a:rPr lang="en-US" sz="2400" dirty="0">
                <a:latin typeface="Times New Roman"/>
                <a:ea typeface="Calibri"/>
                <a:cs typeface="Times New Roman"/>
              </a:rPr>
              <a:t> </a:t>
            </a:r>
            <a:r>
              <a:rPr lang="en-US" sz="2400" dirty="0" err="1">
                <a:latin typeface="Times New Roman"/>
                <a:ea typeface="Calibri"/>
                <a:cs typeface="Times New Roman"/>
              </a:rPr>
              <a:t>cần</a:t>
            </a:r>
            <a:r>
              <a:rPr lang="en-US" sz="2400" dirty="0">
                <a:latin typeface="Times New Roman"/>
                <a:ea typeface="Calibri"/>
                <a:cs typeface="Times New Roman"/>
              </a:rPr>
              <a:t> </a:t>
            </a:r>
            <a:r>
              <a:rPr lang="en-US" sz="2400" dirty="0" err="1">
                <a:latin typeface="Times New Roman"/>
                <a:ea typeface="Calibri"/>
                <a:cs typeface="Times New Roman"/>
              </a:rPr>
              <a:t>phải</a:t>
            </a:r>
            <a:r>
              <a:rPr lang="en-US" sz="2400" dirty="0">
                <a:latin typeface="Times New Roman"/>
                <a:ea typeface="Calibri"/>
                <a:cs typeface="Times New Roman"/>
              </a:rPr>
              <a:t> </a:t>
            </a:r>
            <a:r>
              <a:rPr lang="en-US" sz="2400" dirty="0" err="1">
                <a:latin typeface="Times New Roman"/>
                <a:ea typeface="Calibri"/>
                <a:cs typeface="Times New Roman"/>
              </a:rPr>
              <a:t>gìn</a:t>
            </a:r>
            <a:r>
              <a:rPr lang="en-US" sz="2400" dirty="0">
                <a:latin typeface="Times New Roman"/>
                <a:ea typeface="Calibri"/>
                <a:cs typeface="Times New Roman"/>
              </a:rPr>
              <a:t> </a:t>
            </a:r>
            <a:r>
              <a:rPr lang="en-US" sz="2400" dirty="0" err="1">
                <a:latin typeface="Times New Roman"/>
                <a:ea typeface="Calibri"/>
                <a:cs typeface="Times New Roman"/>
              </a:rPr>
              <a:t>giữ</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phát</a:t>
            </a:r>
            <a:r>
              <a:rPr lang="en-US" sz="2400" dirty="0">
                <a:latin typeface="Times New Roman"/>
                <a:ea typeface="Calibri"/>
                <a:cs typeface="Times New Roman"/>
              </a:rPr>
              <a:t> </a:t>
            </a:r>
            <a:r>
              <a:rPr lang="en-US" sz="2400" dirty="0" err="1">
                <a:latin typeface="Times New Roman"/>
                <a:ea typeface="Calibri"/>
                <a:cs typeface="Times New Roman"/>
              </a:rPr>
              <a:t>huy</a:t>
            </a:r>
            <a:r>
              <a:rPr lang="en-US" sz="2400" dirty="0">
                <a:latin typeface="Times New Roman"/>
                <a:ea typeface="Calibri"/>
                <a:cs typeface="Times New Roman"/>
              </a:rPr>
              <a:t>.</a:t>
            </a:r>
            <a:endParaRPr lang="en-US" sz="2400" dirty="0">
              <a:ea typeface="Calibri"/>
              <a:cs typeface="Times New Roman"/>
            </a:endParaRPr>
          </a:p>
        </p:txBody>
      </p:sp>
    </p:spTree>
    <p:extLst>
      <p:ext uri="{BB962C8B-B14F-4D97-AF65-F5344CB8AC3E}">
        <p14:creationId xmlns:p14="http://schemas.microsoft.com/office/powerpoint/2010/main" val="747977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5181600"/>
            <a:ext cx="194310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28833" y="159157"/>
            <a:ext cx="7315200" cy="2854115"/>
          </a:xfrm>
          <a:prstGeom prst="rect">
            <a:avLst/>
          </a:prstGeom>
        </p:spPr>
        <p:txBody>
          <a:bodyPr wrap="square">
            <a:spAutoFit/>
          </a:bodyPr>
          <a:lstStyle/>
          <a:p>
            <a:pPr algn="just">
              <a:lnSpc>
                <a:spcPct val="120000"/>
              </a:lnSpc>
              <a:spcAft>
                <a:spcPts val="800"/>
              </a:spcAft>
            </a:pPr>
            <a:r>
              <a:rPr lang="en-US" sz="2400" b="1" dirty="0" smtClean="0">
                <a:latin typeface="Times New Roman"/>
                <a:ea typeface="Calibri"/>
                <a:cs typeface="Times New Roman"/>
              </a:rPr>
              <a:t>I. </a:t>
            </a:r>
            <a:r>
              <a:rPr lang="en-US" sz="2400" b="1" dirty="0" err="1" smtClean="0">
                <a:latin typeface="Times New Roman"/>
                <a:ea typeface="Calibri"/>
                <a:cs typeface="Times New Roman"/>
              </a:rPr>
              <a:t>Khái</a:t>
            </a:r>
            <a:r>
              <a:rPr lang="en-US" sz="2400" b="1" dirty="0" smtClean="0">
                <a:latin typeface="Times New Roman"/>
                <a:ea typeface="Calibri"/>
                <a:cs typeface="Times New Roman"/>
              </a:rPr>
              <a:t> </a:t>
            </a:r>
            <a:r>
              <a:rPr lang="en-US" sz="2400" b="1" dirty="0" err="1" smtClean="0">
                <a:latin typeface="Times New Roman"/>
                <a:ea typeface="Calibri"/>
                <a:cs typeface="Times New Roman"/>
              </a:rPr>
              <a:t>niệm</a:t>
            </a:r>
            <a:r>
              <a:rPr lang="en-US" sz="2400" b="1" dirty="0" smtClean="0">
                <a:latin typeface="Times New Roman"/>
                <a:ea typeface="Calibri"/>
                <a:cs typeface="Times New Roman"/>
              </a:rPr>
              <a:t> </a:t>
            </a:r>
            <a:r>
              <a:rPr lang="en-US" sz="2400" b="1" dirty="0" err="1" smtClean="0">
                <a:latin typeface="Times New Roman"/>
                <a:ea typeface="Calibri"/>
                <a:cs typeface="Times New Roman"/>
              </a:rPr>
              <a:t>văn</a:t>
            </a:r>
            <a:r>
              <a:rPr lang="en-US" sz="2400" b="1" dirty="0" smtClean="0">
                <a:latin typeface="Times New Roman"/>
                <a:ea typeface="Calibri"/>
                <a:cs typeface="Times New Roman"/>
              </a:rPr>
              <a:t> </a:t>
            </a:r>
            <a:r>
              <a:rPr lang="en-US" sz="2400" b="1" dirty="0" err="1" smtClean="0">
                <a:latin typeface="Times New Roman"/>
                <a:ea typeface="Calibri"/>
                <a:cs typeface="Times New Roman"/>
              </a:rPr>
              <a:t>bản</a:t>
            </a:r>
            <a:r>
              <a:rPr lang="en-US" sz="2400" b="1" dirty="0" smtClean="0">
                <a:latin typeface="Times New Roman"/>
                <a:ea typeface="Calibri"/>
                <a:cs typeface="Times New Roman"/>
              </a:rPr>
              <a:t> </a:t>
            </a:r>
            <a:r>
              <a:rPr lang="en-US" sz="2400" b="1" dirty="0" err="1" smtClean="0">
                <a:latin typeface="Times New Roman"/>
                <a:ea typeface="Calibri"/>
                <a:cs typeface="Times New Roman"/>
              </a:rPr>
              <a:t>thuyết</a:t>
            </a:r>
            <a:r>
              <a:rPr lang="en-US" sz="2400" b="1" dirty="0" smtClean="0">
                <a:latin typeface="Times New Roman"/>
                <a:ea typeface="Calibri"/>
                <a:cs typeface="Times New Roman"/>
              </a:rPr>
              <a:t> minh</a:t>
            </a:r>
            <a:endParaRPr lang="en-US" sz="2400" dirty="0" smtClean="0">
              <a:ea typeface="Calibri"/>
              <a:cs typeface="Times New Roman"/>
            </a:endParaRPr>
          </a:p>
          <a:p>
            <a:pPr algn="just">
              <a:lnSpc>
                <a:spcPct val="120000"/>
              </a:lnSpc>
              <a:spcAft>
                <a:spcPts val="800"/>
              </a:spcAft>
              <a:tabLst>
                <a:tab pos="-90170" algn="l"/>
              </a:tabLst>
            </a:pPr>
            <a:r>
              <a:rPr lang="en-US" sz="2400" dirty="0" err="1" smtClean="0">
                <a:latin typeface="Times New Roman"/>
                <a:ea typeface="Calibri"/>
                <a:cs typeface="Times New Roman"/>
              </a:rPr>
              <a:t>Văn</a:t>
            </a:r>
            <a:r>
              <a:rPr lang="en-US" sz="2400" dirty="0" smtClean="0">
                <a:latin typeface="Times New Roman"/>
                <a:ea typeface="Calibri"/>
                <a:cs typeface="Times New Roman"/>
              </a:rPr>
              <a:t> </a:t>
            </a:r>
            <a:r>
              <a:rPr lang="en-US" sz="2400" dirty="0" err="1" smtClean="0">
                <a:latin typeface="Times New Roman"/>
                <a:ea typeface="Calibri"/>
                <a:cs typeface="Times New Roman"/>
              </a:rPr>
              <a:t>bản</a:t>
            </a:r>
            <a:r>
              <a:rPr lang="en-US" sz="2400" dirty="0" smtClean="0">
                <a:latin typeface="Times New Roman"/>
                <a:ea typeface="Calibri"/>
                <a:cs typeface="Times New Roman"/>
              </a:rPr>
              <a:t> </a:t>
            </a:r>
            <a:r>
              <a:rPr lang="en-US" sz="2400" dirty="0" err="1" smtClean="0">
                <a:latin typeface="Times New Roman"/>
                <a:ea typeface="Calibri"/>
                <a:cs typeface="Times New Roman"/>
              </a:rPr>
              <a:t>thuyết</a:t>
            </a:r>
            <a:r>
              <a:rPr lang="en-US" sz="2400" dirty="0" smtClean="0">
                <a:latin typeface="Times New Roman"/>
                <a:ea typeface="Calibri"/>
                <a:cs typeface="Times New Roman"/>
              </a:rPr>
              <a:t> minh là </a:t>
            </a:r>
            <a:r>
              <a:rPr lang="en-US" sz="2400" dirty="0" err="1" smtClean="0">
                <a:latin typeface="Times New Roman"/>
                <a:ea typeface="Calibri"/>
                <a:cs typeface="Times New Roman"/>
              </a:rPr>
              <a:t>văn</a:t>
            </a:r>
            <a:r>
              <a:rPr lang="en-US" sz="2400" dirty="0" smtClean="0">
                <a:latin typeface="Times New Roman"/>
                <a:ea typeface="Calibri"/>
                <a:cs typeface="Times New Roman"/>
              </a:rPr>
              <a:t> </a:t>
            </a:r>
            <a:r>
              <a:rPr lang="en-US" sz="2400" dirty="0" err="1" smtClean="0">
                <a:latin typeface="Times New Roman"/>
                <a:ea typeface="Calibri"/>
                <a:cs typeface="Times New Roman"/>
              </a:rPr>
              <a:t>bản</a:t>
            </a:r>
            <a:r>
              <a:rPr lang="en-US" sz="2400" dirty="0" smtClean="0">
                <a:latin typeface="Times New Roman"/>
                <a:ea typeface="Calibri"/>
                <a:cs typeface="Times New Roman"/>
              </a:rPr>
              <a:t> </a:t>
            </a:r>
            <a:r>
              <a:rPr lang="en-US" sz="2400" dirty="0" err="1" smtClean="0">
                <a:latin typeface="Times New Roman"/>
                <a:ea typeface="Calibri"/>
                <a:cs typeface="Times New Roman"/>
              </a:rPr>
              <a:t>thông</a:t>
            </a:r>
            <a:r>
              <a:rPr lang="en-US" sz="2400" dirty="0" smtClean="0">
                <a:latin typeface="Times New Roman"/>
                <a:ea typeface="Calibri"/>
                <a:cs typeface="Times New Roman"/>
              </a:rPr>
              <a:t> </a:t>
            </a:r>
            <a:r>
              <a:rPr lang="en-US" sz="2400" dirty="0" err="1" smtClean="0">
                <a:latin typeface="Times New Roman"/>
                <a:ea typeface="Calibri"/>
                <a:cs typeface="Times New Roman"/>
              </a:rPr>
              <a:t>dụng</a:t>
            </a:r>
            <a:r>
              <a:rPr lang="en-US" sz="2400" dirty="0" smtClean="0">
                <a:latin typeface="Times New Roman"/>
                <a:ea typeface="Calibri"/>
                <a:cs typeface="Times New Roman"/>
              </a:rPr>
              <a:t> </a:t>
            </a:r>
            <a:r>
              <a:rPr lang="en-US" sz="2400" dirty="0" err="1" smtClean="0">
                <a:latin typeface="Times New Roman"/>
                <a:ea typeface="Calibri"/>
                <a:cs typeface="Times New Roman"/>
              </a:rPr>
              <a:t>dùng</a:t>
            </a:r>
            <a:r>
              <a:rPr lang="en-US" sz="2400" dirty="0" smtClean="0">
                <a:latin typeface="Times New Roman"/>
                <a:ea typeface="Calibri"/>
                <a:cs typeface="Times New Roman"/>
              </a:rPr>
              <a:t> </a:t>
            </a:r>
            <a:r>
              <a:rPr lang="en-US" sz="2400" dirty="0" err="1" smtClean="0">
                <a:latin typeface="Times New Roman"/>
                <a:ea typeface="Calibri"/>
                <a:cs typeface="Times New Roman"/>
              </a:rPr>
              <a:t>trong</a:t>
            </a:r>
            <a:r>
              <a:rPr lang="en-US" sz="2400" dirty="0" smtClean="0">
                <a:latin typeface="Times New Roman"/>
                <a:ea typeface="Calibri"/>
                <a:cs typeface="Times New Roman"/>
              </a:rPr>
              <a:t> </a:t>
            </a:r>
            <a:r>
              <a:rPr lang="en-US" sz="2400" dirty="0" err="1" smtClean="0">
                <a:latin typeface="Times New Roman"/>
                <a:ea typeface="Calibri"/>
                <a:cs typeface="Times New Roman"/>
              </a:rPr>
              <a:t>mọi</a:t>
            </a:r>
            <a:r>
              <a:rPr lang="en-US" sz="2400" dirty="0" smtClean="0">
                <a:latin typeface="Times New Roman"/>
                <a:ea typeface="Calibri"/>
                <a:cs typeface="Times New Roman"/>
              </a:rPr>
              <a:t> </a:t>
            </a:r>
            <a:r>
              <a:rPr lang="en-US" sz="2400" dirty="0" err="1" smtClean="0">
                <a:latin typeface="Times New Roman"/>
                <a:ea typeface="Calibri"/>
                <a:cs typeface="Times New Roman"/>
              </a:rPr>
              <a:t>lĩnh</a:t>
            </a:r>
            <a:r>
              <a:rPr lang="en-US" sz="2400" dirty="0" smtClean="0">
                <a:latin typeface="Times New Roman"/>
                <a:ea typeface="Calibri"/>
                <a:cs typeface="Times New Roman"/>
              </a:rPr>
              <a:t> </a:t>
            </a:r>
            <a:r>
              <a:rPr lang="en-US" sz="2400" dirty="0" err="1" smtClean="0">
                <a:latin typeface="Times New Roman"/>
                <a:ea typeface="Calibri"/>
                <a:cs typeface="Times New Roman"/>
              </a:rPr>
              <a:t>vực</a:t>
            </a:r>
            <a:r>
              <a:rPr lang="en-US" sz="2400" dirty="0" smtClean="0">
                <a:latin typeface="Times New Roman"/>
                <a:ea typeface="Calibri"/>
                <a:cs typeface="Times New Roman"/>
              </a:rPr>
              <a:t> </a:t>
            </a:r>
            <a:r>
              <a:rPr lang="en-US" sz="2400" dirty="0" err="1" smtClean="0">
                <a:latin typeface="Times New Roman"/>
                <a:ea typeface="Calibri"/>
                <a:cs typeface="Times New Roman"/>
              </a:rPr>
              <a:t>đời</a:t>
            </a:r>
            <a:r>
              <a:rPr lang="en-US" sz="2400" dirty="0" smtClean="0">
                <a:latin typeface="Times New Roman"/>
                <a:ea typeface="Calibri"/>
                <a:cs typeface="Times New Roman"/>
              </a:rPr>
              <a:t> </a:t>
            </a:r>
            <a:r>
              <a:rPr lang="en-US" sz="2400" dirty="0" err="1" smtClean="0">
                <a:latin typeface="Times New Roman"/>
                <a:ea typeface="Calibri"/>
                <a:cs typeface="Times New Roman"/>
              </a:rPr>
              <a:t>sống</a:t>
            </a:r>
            <a:r>
              <a:rPr lang="en-US" sz="2400" dirty="0" smtClean="0">
                <a:latin typeface="Times New Roman"/>
                <a:ea typeface="Calibri"/>
                <a:cs typeface="Times New Roman"/>
              </a:rPr>
              <a:t> </a:t>
            </a:r>
            <a:r>
              <a:rPr lang="en-US" sz="2400" dirty="0" err="1" smtClean="0">
                <a:latin typeface="Times New Roman"/>
                <a:ea typeface="Calibri"/>
                <a:cs typeface="Times New Roman"/>
              </a:rPr>
              <a:t>nhằm</a:t>
            </a:r>
            <a:r>
              <a:rPr lang="en-US" sz="2400" dirty="0" smtClean="0">
                <a:latin typeface="Times New Roman"/>
                <a:ea typeface="Calibri"/>
                <a:cs typeface="Times New Roman"/>
              </a:rPr>
              <a:t> </a:t>
            </a:r>
            <a:r>
              <a:rPr lang="en-US" sz="2400" dirty="0" err="1" smtClean="0">
                <a:latin typeface="Times New Roman"/>
                <a:ea typeface="Calibri"/>
                <a:cs typeface="Times New Roman"/>
              </a:rPr>
              <a:t>cung</a:t>
            </a:r>
            <a:r>
              <a:rPr lang="en-US" sz="2400" dirty="0" smtClean="0">
                <a:latin typeface="Times New Roman"/>
                <a:ea typeface="Calibri"/>
                <a:cs typeface="Times New Roman"/>
              </a:rPr>
              <a:t> </a:t>
            </a:r>
            <a:r>
              <a:rPr lang="en-US" sz="2400" dirty="0" err="1" smtClean="0">
                <a:latin typeface="Times New Roman"/>
                <a:ea typeface="Calibri"/>
                <a:cs typeface="Times New Roman"/>
              </a:rPr>
              <a:t>cấp</a:t>
            </a:r>
            <a:r>
              <a:rPr lang="en-US" sz="2400" dirty="0" smtClean="0">
                <a:latin typeface="Times New Roman"/>
                <a:ea typeface="Calibri"/>
                <a:cs typeface="Times New Roman"/>
              </a:rPr>
              <a:t> tri </a:t>
            </a:r>
            <a:r>
              <a:rPr lang="en-US" sz="2400" dirty="0" err="1" smtClean="0">
                <a:latin typeface="Times New Roman"/>
                <a:ea typeface="Calibri"/>
                <a:cs typeface="Times New Roman"/>
              </a:rPr>
              <a:t>thức</a:t>
            </a:r>
            <a:r>
              <a:rPr lang="en-US" sz="2400" dirty="0" smtClean="0">
                <a:latin typeface="Times New Roman"/>
                <a:ea typeface="Calibri"/>
                <a:cs typeface="Times New Roman"/>
              </a:rPr>
              <a:t> (</a:t>
            </a:r>
            <a:r>
              <a:rPr lang="en-US" sz="2400" dirty="0" err="1" smtClean="0">
                <a:latin typeface="Times New Roman"/>
                <a:ea typeface="Calibri"/>
                <a:cs typeface="Times New Roman"/>
              </a:rPr>
              <a:t>kiến</a:t>
            </a:r>
            <a:r>
              <a:rPr lang="en-US" sz="2400" dirty="0" smtClean="0">
                <a:latin typeface="Times New Roman"/>
                <a:ea typeface="Calibri"/>
                <a:cs typeface="Times New Roman"/>
              </a:rPr>
              <a:t> </a:t>
            </a:r>
            <a:r>
              <a:rPr lang="en-US" sz="2400" dirty="0" err="1" smtClean="0">
                <a:latin typeface="Times New Roman"/>
                <a:ea typeface="Calibri"/>
                <a:cs typeface="Times New Roman"/>
              </a:rPr>
              <a:t>thức</a:t>
            </a:r>
            <a:r>
              <a:rPr lang="en-US" sz="2400" dirty="0" smtClean="0">
                <a:latin typeface="Times New Roman"/>
                <a:ea typeface="Calibri"/>
                <a:cs typeface="Times New Roman"/>
              </a:rPr>
              <a:t>) </a:t>
            </a:r>
            <a:r>
              <a:rPr lang="en-US" sz="2400" dirty="0" err="1" smtClean="0">
                <a:latin typeface="Times New Roman"/>
                <a:ea typeface="Calibri"/>
                <a:cs typeface="Times New Roman"/>
              </a:rPr>
              <a:t>vê</a:t>
            </a:r>
            <a:r>
              <a:rPr lang="en-US" sz="2400" dirty="0" smtClean="0">
                <a:latin typeface="Times New Roman"/>
                <a:ea typeface="Calibri"/>
                <a:cs typeface="Times New Roman"/>
              </a:rPr>
              <a:t>̀ </a:t>
            </a:r>
            <a:r>
              <a:rPr lang="en-US" sz="2400" dirty="0" err="1" smtClean="0">
                <a:latin typeface="Times New Roman"/>
                <a:ea typeface="Calibri"/>
                <a:cs typeface="Times New Roman"/>
              </a:rPr>
              <a:t>đặc</a:t>
            </a:r>
            <a:r>
              <a:rPr lang="en-US" sz="2400" dirty="0" smtClean="0">
                <a:latin typeface="Times New Roman"/>
                <a:ea typeface="Calibri"/>
                <a:cs typeface="Times New Roman"/>
              </a:rPr>
              <a:t> </a:t>
            </a:r>
            <a:r>
              <a:rPr lang="en-US" sz="2400" dirty="0" err="1" smtClean="0">
                <a:latin typeface="Times New Roman"/>
                <a:ea typeface="Calibri"/>
                <a:cs typeface="Times New Roman"/>
              </a:rPr>
              <a:t>điểm</a:t>
            </a:r>
            <a:r>
              <a:rPr lang="en-US" sz="2400" dirty="0" smtClean="0">
                <a:latin typeface="Times New Roman"/>
                <a:ea typeface="Calibri"/>
                <a:cs typeface="Times New Roman"/>
              </a:rPr>
              <a:t>, </a:t>
            </a:r>
            <a:r>
              <a:rPr lang="en-US" sz="2400" dirty="0" err="1" smtClean="0">
                <a:latin typeface="Times New Roman"/>
                <a:ea typeface="Calibri"/>
                <a:cs typeface="Times New Roman"/>
              </a:rPr>
              <a:t>tính</a:t>
            </a:r>
            <a:r>
              <a:rPr lang="en-US" sz="2400" dirty="0" smtClean="0">
                <a:latin typeface="Times New Roman"/>
                <a:ea typeface="Calibri"/>
                <a:cs typeface="Times New Roman"/>
              </a:rPr>
              <a:t> </a:t>
            </a:r>
            <a:r>
              <a:rPr lang="en-US" sz="2400" dirty="0" err="1" smtClean="0">
                <a:latin typeface="Times New Roman"/>
                <a:ea typeface="Calibri"/>
                <a:cs typeface="Times New Roman"/>
              </a:rPr>
              <a:t>chất</a:t>
            </a:r>
            <a:r>
              <a:rPr lang="en-US" sz="2400" dirty="0" smtClean="0">
                <a:latin typeface="Times New Roman"/>
                <a:ea typeface="Calibri"/>
                <a:cs typeface="Times New Roman"/>
              </a:rPr>
              <a:t>, </a:t>
            </a:r>
            <a:r>
              <a:rPr lang="en-US" sz="2400" dirty="0" err="1" smtClean="0">
                <a:latin typeface="Times New Roman"/>
                <a:ea typeface="Calibri"/>
                <a:cs typeface="Times New Roman"/>
              </a:rPr>
              <a:t>nguyên</a:t>
            </a:r>
            <a:r>
              <a:rPr lang="en-US" sz="2400" dirty="0" smtClean="0">
                <a:latin typeface="Times New Roman"/>
                <a:ea typeface="Calibri"/>
                <a:cs typeface="Times New Roman"/>
              </a:rPr>
              <a:t> </a:t>
            </a:r>
            <a:r>
              <a:rPr lang="en-US" sz="2400" dirty="0" err="1" smtClean="0">
                <a:latin typeface="Times New Roman"/>
                <a:ea typeface="Calibri"/>
                <a:cs typeface="Times New Roman"/>
              </a:rPr>
              <a:t>nhân</a:t>
            </a:r>
            <a:r>
              <a:rPr lang="en-US" sz="2400" dirty="0" smtClean="0">
                <a:latin typeface="Times New Roman"/>
                <a:ea typeface="Calibri"/>
                <a:cs typeface="Times New Roman"/>
              </a:rPr>
              <a:t>,… </a:t>
            </a:r>
            <a:r>
              <a:rPr lang="en-US" sz="2400" dirty="0" err="1" smtClean="0">
                <a:latin typeface="Times New Roman"/>
                <a:ea typeface="Calibri"/>
                <a:cs typeface="Times New Roman"/>
              </a:rPr>
              <a:t>của</a:t>
            </a:r>
            <a:r>
              <a:rPr lang="en-US" sz="2400" dirty="0" smtClean="0">
                <a:latin typeface="Times New Roman"/>
                <a:ea typeface="Calibri"/>
                <a:cs typeface="Times New Roman"/>
              </a:rPr>
              <a:t> </a:t>
            </a:r>
            <a:r>
              <a:rPr lang="en-US" sz="2400" dirty="0" err="1" smtClean="0">
                <a:latin typeface="Times New Roman"/>
                <a:ea typeface="Calibri"/>
                <a:cs typeface="Times New Roman"/>
              </a:rPr>
              <a:t>các</a:t>
            </a:r>
            <a:r>
              <a:rPr lang="en-US" sz="2400" dirty="0" smtClean="0">
                <a:latin typeface="Times New Roman"/>
                <a:ea typeface="Calibri"/>
                <a:cs typeface="Times New Roman"/>
              </a:rPr>
              <a:t> </a:t>
            </a:r>
            <a:r>
              <a:rPr lang="en-US" sz="2400" dirty="0" err="1" smtClean="0">
                <a:latin typeface="Times New Roman"/>
                <a:ea typeface="Calibri"/>
                <a:cs typeface="Times New Roman"/>
              </a:rPr>
              <a:t>hiện</a:t>
            </a:r>
            <a:r>
              <a:rPr lang="en-US" sz="2400" dirty="0" smtClean="0">
                <a:latin typeface="Times New Roman"/>
                <a:ea typeface="Calibri"/>
                <a:cs typeface="Times New Roman"/>
              </a:rPr>
              <a:t> </a:t>
            </a:r>
            <a:r>
              <a:rPr lang="en-US" sz="2400" dirty="0" err="1" smtClean="0">
                <a:latin typeface="Times New Roman"/>
                <a:ea typeface="Calibri"/>
                <a:cs typeface="Times New Roman"/>
              </a:rPr>
              <a:t>tượng</a:t>
            </a:r>
            <a:r>
              <a:rPr lang="en-US" sz="2400" dirty="0" smtClean="0">
                <a:latin typeface="Times New Roman"/>
                <a:ea typeface="Calibri"/>
                <a:cs typeface="Times New Roman"/>
              </a:rPr>
              <a:t> </a:t>
            </a:r>
            <a:r>
              <a:rPr lang="en-US" sz="2400" dirty="0" err="1" smtClean="0">
                <a:latin typeface="Times New Roman"/>
                <a:ea typeface="Calibri"/>
                <a:cs typeface="Times New Roman"/>
              </a:rPr>
              <a:t>va</a:t>
            </a:r>
            <a:r>
              <a:rPr lang="en-US" sz="2400" dirty="0" smtClean="0">
                <a:latin typeface="Times New Roman"/>
                <a:ea typeface="Calibri"/>
                <a:cs typeface="Times New Roman"/>
              </a:rPr>
              <a:t>̀ </a:t>
            </a:r>
            <a:r>
              <a:rPr lang="en-US" sz="2400" dirty="0" err="1" smtClean="0">
                <a:latin typeface="Times New Roman"/>
                <a:ea typeface="Calibri"/>
                <a:cs typeface="Times New Roman"/>
              </a:rPr>
              <a:t>sư</a:t>
            </a:r>
            <a:r>
              <a:rPr lang="en-US" sz="2400" dirty="0" smtClean="0">
                <a:latin typeface="Times New Roman"/>
                <a:ea typeface="Calibri"/>
                <a:cs typeface="Times New Roman"/>
              </a:rPr>
              <a:t>̣ </a:t>
            </a:r>
            <a:r>
              <a:rPr lang="en-US" sz="2400" dirty="0" err="1" smtClean="0">
                <a:latin typeface="Times New Roman"/>
                <a:ea typeface="Calibri"/>
                <a:cs typeface="Times New Roman"/>
              </a:rPr>
              <a:t>vật</a:t>
            </a:r>
            <a:r>
              <a:rPr lang="en-US" sz="2400" dirty="0" smtClean="0">
                <a:latin typeface="Times New Roman"/>
                <a:ea typeface="Calibri"/>
                <a:cs typeface="Times New Roman"/>
              </a:rPr>
              <a:t> </a:t>
            </a:r>
            <a:r>
              <a:rPr lang="en-US" sz="2400" dirty="0" err="1" smtClean="0">
                <a:latin typeface="Times New Roman"/>
                <a:ea typeface="Calibri"/>
                <a:cs typeface="Times New Roman"/>
              </a:rPr>
              <a:t>trong</a:t>
            </a:r>
            <a:r>
              <a:rPr lang="en-US" sz="2400" dirty="0" smtClean="0">
                <a:latin typeface="Times New Roman"/>
                <a:ea typeface="Calibri"/>
                <a:cs typeface="Times New Roman"/>
              </a:rPr>
              <a:t> </a:t>
            </a:r>
            <a:r>
              <a:rPr lang="en-US" sz="2400" dirty="0" err="1" smtClean="0">
                <a:latin typeface="Times New Roman"/>
                <a:ea typeface="Calibri"/>
                <a:cs typeface="Times New Roman"/>
              </a:rPr>
              <a:t>tư</a:t>
            </a:r>
            <a:r>
              <a:rPr lang="en-US" sz="2400" dirty="0" smtClean="0">
                <a:latin typeface="Times New Roman"/>
                <a:ea typeface="Calibri"/>
                <a:cs typeface="Times New Roman"/>
              </a:rPr>
              <a:t>̣ </a:t>
            </a:r>
            <a:r>
              <a:rPr lang="en-US" sz="2400" dirty="0" err="1" smtClean="0">
                <a:latin typeface="Times New Roman"/>
                <a:ea typeface="Calibri"/>
                <a:cs typeface="Times New Roman"/>
              </a:rPr>
              <a:t>nhiên</a:t>
            </a:r>
            <a:r>
              <a:rPr lang="en-US" sz="2400" dirty="0" smtClean="0">
                <a:latin typeface="Times New Roman"/>
                <a:ea typeface="Calibri"/>
                <a:cs typeface="Times New Roman"/>
              </a:rPr>
              <a:t>, </a:t>
            </a:r>
            <a:r>
              <a:rPr lang="en-US" sz="2400" dirty="0" err="1" smtClean="0">
                <a:latin typeface="Times New Roman"/>
                <a:ea typeface="Calibri"/>
                <a:cs typeface="Times New Roman"/>
              </a:rPr>
              <a:t>xa</a:t>
            </a:r>
            <a:r>
              <a:rPr lang="en-US" sz="2400" dirty="0" smtClean="0">
                <a:latin typeface="Times New Roman"/>
                <a:ea typeface="Calibri"/>
                <a:cs typeface="Times New Roman"/>
              </a:rPr>
              <a:t>̃ </a:t>
            </a:r>
            <a:r>
              <a:rPr lang="en-US" sz="2400" dirty="0" err="1" smtClean="0">
                <a:latin typeface="Times New Roman"/>
                <a:ea typeface="Calibri"/>
                <a:cs typeface="Times New Roman"/>
              </a:rPr>
              <a:t>hội</a:t>
            </a:r>
            <a:r>
              <a:rPr lang="en-US" sz="2400" dirty="0" smtClean="0">
                <a:latin typeface="Times New Roman"/>
                <a:ea typeface="Calibri"/>
                <a:cs typeface="Times New Roman"/>
              </a:rPr>
              <a:t> </a:t>
            </a:r>
            <a:r>
              <a:rPr lang="en-US" sz="2400" dirty="0" err="1" smtClean="0">
                <a:latin typeface="Times New Roman"/>
                <a:ea typeface="Calibri"/>
                <a:cs typeface="Times New Roman"/>
              </a:rPr>
              <a:t>bằng</a:t>
            </a:r>
            <a:r>
              <a:rPr lang="en-US" sz="2400" dirty="0" smtClean="0">
                <a:latin typeface="Times New Roman"/>
                <a:ea typeface="Calibri"/>
                <a:cs typeface="Times New Roman"/>
              </a:rPr>
              <a:t> </a:t>
            </a:r>
            <a:r>
              <a:rPr lang="en-US" sz="2400" dirty="0" err="1" smtClean="0">
                <a:latin typeface="Times New Roman"/>
                <a:ea typeface="Calibri"/>
                <a:cs typeface="Times New Roman"/>
              </a:rPr>
              <a:t>phương</a:t>
            </a:r>
            <a:r>
              <a:rPr lang="en-US" sz="2400" dirty="0" smtClean="0">
                <a:latin typeface="Times New Roman"/>
                <a:ea typeface="Calibri"/>
                <a:cs typeface="Times New Roman"/>
              </a:rPr>
              <a:t> </a:t>
            </a:r>
            <a:r>
              <a:rPr lang="en-US" sz="2400" dirty="0" err="1" smtClean="0">
                <a:latin typeface="Times New Roman"/>
                <a:ea typeface="Calibri"/>
                <a:cs typeface="Times New Roman"/>
              </a:rPr>
              <a:t>thức</a:t>
            </a:r>
            <a:r>
              <a:rPr lang="en-US" sz="2400" dirty="0" smtClean="0">
                <a:latin typeface="Times New Roman"/>
                <a:ea typeface="Calibri"/>
                <a:cs typeface="Times New Roman"/>
              </a:rPr>
              <a:t> </a:t>
            </a:r>
            <a:r>
              <a:rPr lang="en-US" sz="2400" dirty="0" err="1" smtClean="0">
                <a:latin typeface="Times New Roman"/>
                <a:ea typeface="Calibri"/>
                <a:cs typeface="Times New Roman"/>
              </a:rPr>
              <a:t>trình</a:t>
            </a:r>
            <a:r>
              <a:rPr lang="en-US" sz="2400" dirty="0" smtClean="0">
                <a:latin typeface="Times New Roman"/>
                <a:ea typeface="Calibri"/>
                <a:cs typeface="Times New Roman"/>
              </a:rPr>
              <a:t> </a:t>
            </a:r>
            <a:r>
              <a:rPr lang="en-US" sz="2400" dirty="0" err="1" smtClean="0">
                <a:latin typeface="Times New Roman"/>
                <a:ea typeface="Calibri"/>
                <a:cs typeface="Times New Roman"/>
              </a:rPr>
              <a:t>bày</a:t>
            </a:r>
            <a:r>
              <a:rPr lang="en-US" sz="2400" dirty="0" smtClean="0">
                <a:latin typeface="Times New Roman"/>
                <a:ea typeface="Calibri"/>
                <a:cs typeface="Times New Roman"/>
              </a:rPr>
              <a:t>, </a:t>
            </a:r>
            <a:r>
              <a:rPr lang="en-US" sz="2400" dirty="0" err="1" smtClean="0">
                <a:latin typeface="Times New Roman"/>
                <a:ea typeface="Calibri"/>
                <a:cs typeface="Times New Roman"/>
              </a:rPr>
              <a:t>giới</a:t>
            </a:r>
            <a:r>
              <a:rPr lang="en-US" sz="2400" dirty="0" smtClean="0">
                <a:latin typeface="Times New Roman"/>
                <a:ea typeface="Calibri"/>
                <a:cs typeface="Times New Roman"/>
              </a:rPr>
              <a:t> </a:t>
            </a:r>
            <a:r>
              <a:rPr lang="en-US" sz="2400" dirty="0" err="1" smtClean="0">
                <a:latin typeface="Times New Roman"/>
                <a:ea typeface="Calibri"/>
                <a:cs typeface="Times New Roman"/>
              </a:rPr>
              <a:t>thiệu</a:t>
            </a:r>
            <a:r>
              <a:rPr lang="en-US" sz="2400" dirty="0" smtClean="0">
                <a:latin typeface="Times New Roman"/>
                <a:ea typeface="Calibri"/>
                <a:cs typeface="Times New Roman"/>
              </a:rPr>
              <a:t>, </a:t>
            </a:r>
            <a:r>
              <a:rPr lang="en-US" sz="2400" dirty="0" err="1" smtClean="0">
                <a:latin typeface="Times New Roman"/>
                <a:ea typeface="Calibri"/>
                <a:cs typeface="Times New Roman"/>
              </a:rPr>
              <a:t>giải</a:t>
            </a:r>
            <a:r>
              <a:rPr lang="en-US" sz="2400" dirty="0" smtClean="0">
                <a:latin typeface="Times New Roman"/>
                <a:ea typeface="Calibri"/>
                <a:cs typeface="Times New Roman"/>
              </a:rPr>
              <a:t> </a:t>
            </a:r>
            <a:r>
              <a:rPr lang="en-US" sz="2400" dirty="0" err="1" smtClean="0">
                <a:latin typeface="Times New Roman"/>
                <a:ea typeface="Calibri"/>
                <a:cs typeface="Times New Roman"/>
              </a:rPr>
              <a:t>thích</a:t>
            </a:r>
            <a:r>
              <a:rPr lang="en-US" sz="2400" dirty="0" smtClean="0">
                <a:latin typeface="Times New Roman"/>
                <a:ea typeface="Calibri"/>
                <a:cs typeface="Times New Roman"/>
              </a:rPr>
              <a:t>.</a:t>
            </a:r>
            <a:endParaRPr lang="en-US" sz="2400" dirty="0">
              <a:ea typeface="Calibri"/>
              <a:cs typeface="Times New Roman"/>
            </a:endParaRPr>
          </a:p>
        </p:txBody>
      </p:sp>
      <p:pic>
        <p:nvPicPr>
          <p:cNvPr id="8" name="Picture 7"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294354" y="189111"/>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43527" y="1055499"/>
            <a:ext cx="8129586" cy="3945696"/>
          </a:xfrm>
          <a:prstGeom prst="rect">
            <a:avLst/>
          </a:prstGeom>
        </p:spPr>
        <p:txBody>
          <a:bodyPr wrap="square">
            <a:spAutoFit/>
          </a:bodyPr>
          <a:lstStyle/>
          <a:p>
            <a:pPr algn="just" fontAlgn="base">
              <a:lnSpc>
                <a:spcPct val="120000"/>
              </a:lnSpc>
              <a:spcAft>
                <a:spcPts val="800"/>
              </a:spcAft>
            </a:pPr>
            <a:r>
              <a:rPr lang="en-US" sz="2400" b="1" dirty="0">
                <a:solidFill>
                  <a:srgbClr val="000000"/>
                </a:solidFill>
                <a:latin typeface="Times New Roman"/>
                <a:ea typeface="Calibri"/>
                <a:cs typeface="Times New Roman"/>
              </a:rPr>
              <a:t>II.  </a:t>
            </a:r>
            <a:r>
              <a:rPr lang="en-US" sz="2400" b="1" dirty="0" err="1">
                <a:solidFill>
                  <a:srgbClr val="000000"/>
                </a:solidFill>
                <a:latin typeface="Times New Roman"/>
                <a:ea typeface="Calibri"/>
                <a:cs typeface="Times New Roman"/>
              </a:rPr>
              <a:t>Đặc</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điểm</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của</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văn</a:t>
            </a:r>
            <a:r>
              <a:rPr lang="en-US" sz="2400" b="1" dirty="0">
                <a:solidFill>
                  <a:srgbClr val="000000"/>
                </a:solidFill>
                <a:latin typeface="Times New Roman"/>
                <a:ea typeface="Calibri"/>
                <a:cs typeface="Times New Roman"/>
              </a:rPr>
              <a:t> </a:t>
            </a:r>
            <a:r>
              <a:rPr lang="en-US" sz="2400" b="1" dirty="0" err="1">
                <a:solidFill>
                  <a:srgbClr val="000000"/>
                </a:solidFill>
                <a:latin typeface="Times New Roman"/>
                <a:ea typeface="Calibri"/>
                <a:cs typeface="Times New Roman"/>
              </a:rPr>
              <a:t>thuyết</a:t>
            </a:r>
            <a:r>
              <a:rPr lang="en-US" sz="2400" b="1" dirty="0">
                <a:solidFill>
                  <a:srgbClr val="000000"/>
                </a:solidFill>
                <a:latin typeface="Times New Roman"/>
                <a:ea typeface="Calibri"/>
                <a:cs typeface="Times New Roman"/>
              </a:rPr>
              <a:t> minh:</a:t>
            </a:r>
            <a:endParaRPr lang="en-US" dirty="0">
              <a:ea typeface="Calibri"/>
              <a:cs typeface="Times New Roman"/>
            </a:endParaRPr>
          </a:p>
          <a:p>
            <a:pPr algn="just" fontAlgn="base">
              <a:lnSpc>
                <a:spcPct val="120000"/>
              </a:lnSpc>
              <a:spcAft>
                <a:spcPts val="800"/>
              </a:spcAft>
            </a:pP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Tính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khách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quan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chính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xác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mang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lại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lợi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ích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cho</a:t>
            </a:r>
            <a:r>
              <a:rPr lang="en-US" sz="2400" dirty="0">
                <a:solidFill>
                  <a:srgbClr val="000000"/>
                </a:solidFill>
                <a:latin typeface="Times New Roman"/>
                <a:ea typeface="Calibri"/>
                <a:cs typeface="Times New Roman"/>
              </a:rPr>
              <a:t> con </a:t>
            </a:r>
            <a:r>
              <a:rPr lang="en-US" sz="2400" dirty="0" err="1">
                <a:solidFill>
                  <a:srgbClr val="000000"/>
                </a:solidFill>
                <a:latin typeface="Times New Roman"/>
                <a:ea typeface="Calibri"/>
                <a:cs typeface="Times New Roman"/>
              </a:rPr>
              <a:t>người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phục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vụ</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công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việc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và</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cuộc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sống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tốt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nhất</a:t>
            </a:r>
            <a:endParaRPr lang="en-US" dirty="0">
              <a:ea typeface="Calibri"/>
              <a:cs typeface="Times New Roman"/>
            </a:endParaRPr>
          </a:p>
          <a:p>
            <a:pPr algn="just" fontAlgn="base">
              <a:lnSpc>
                <a:spcPct val="120000"/>
              </a:lnSpc>
              <a:spcAft>
                <a:spcPts val="800"/>
              </a:spcAft>
            </a:pP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Trình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bày</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văn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bản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rõ</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ràng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mạch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lạc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đủ</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nội</a:t>
            </a:r>
            <a:r>
              <a:rPr lang="en-US" sz="2400" dirty="0">
                <a:solidFill>
                  <a:srgbClr val="000000"/>
                </a:solidFill>
                <a:latin typeface="Times New Roman"/>
                <a:ea typeface="Calibri"/>
                <a:cs typeface="Times New Roman"/>
              </a:rPr>
              <a:t> dung </a:t>
            </a:r>
            <a:r>
              <a:rPr lang="en-US" sz="2400" dirty="0" err="1">
                <a:solidFill>
                  <a:srgbClr val="000000"/>
                </a:solidFill>
                <a:latin typeface="Times New Roman"/>
                <a:ea typeface="Calibri"/>
                <a:cs typeface="Times New Roman"/>
              </a:rPr>
              <a:t>đúng</a:t>
            </a:r>
            <a:r>
              <a:rPr lang="en-US" sz="2400" dirty="0">
                <a:solidFill>
                  <a:srgbClr val="000000"/>
                </a:solidFill>
                <a:latin typeface="Times New Roman"/>
                <a:ea typeface="Calibri"/>
                <a:cs typeface="Times New Roman"/>
              </a:rPr>
              <a:t> ý, </a:t>
            </a:r>
            <a:r>
              <a:rPr lang="en-US" sz="2400" dirty="0" err="1">
                <a:solidFill>
                  <a:srgbClr val="000000"/>
                </a:solidFill>
                <a:latin typeface="Times New Roman"/>
                <a:ea typeface="Calibri"/>
                <a:cs typeface="Times New Roman"/>
              </a:rPr>
              <a:t>kết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cấu</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phân</a:t>
            </a:r>
            <a:r>
              <a:rPr lang="en-US" sz="2400" dirty="0">
                <a:solidFill>
                  <a:srgbClr val="000000"/>
                </a:solidFill>
                <a:latin typeface="Times New Roman"/>
                <a:ea typeface="Calibri"/>
                <a:cs typeface="Times New Roman"/>
              </a:rPr>
              <a:t> chia </a:t>
            </a:r>
            <a:r>
              <a:rPr lang="en-US" sz="2400" dirty="0" err="1">
                <a:solidFill>
                  <a:srgbClr val="000000"/>
                </a:solidFill>
                <a:latin typeface="Times New Roman"/>
                <a:ea typeface="Calibri"/>
                <a:cs typeface="Times New Roman"/>
              </a:rPr>
              <a:t>rõ</a:t>
            </a:r>
            <a:endParaRPr lang="en-US" dirty="0">
              <a:ea typeface="Calibri"/>
              <a:cs typeface="Times New Roman"/>
            </a:endParaRPr>
          </a:p>
          <a:p>
            <a:pPr algn="just" fontAlgn="base">
              <a:lnSpc>
                <a:spcPct val="120000"/>
              </a:lnSpc>
              <a:spcAft>
                <a:spcPts val="800"/>
              </a:spcAft>
            </a:pP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Người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viết</a:t>
            </a:r>
            <a:r>
              <a:rPr lang="en-US" sz="2400" dirty="0">
                <a:solidFill>
                  <a:srgbClr val="000000"/>
                </a:solidFill>
                <a:latin typeface="Times New Roman"/>
                <a:ea typeface="Calibri"/>
                <a:cs typeface="Times New Roman"/>
              </a:rPr>
              <a:t> am </a:t>
            </a:r>
            <a:r>
              <a:rPr lang="en-US" sz="2400" dirty="0" err="1">
                <a:solidFill>
                  <a:srgbClr val="000000"/>
                </a:solidFill>
                <a:latin typeface="Times New Roman"/>
                <a:ea typeface="Calibri"/>
                <a:cs typeface="Times New Roman"/>
              </a:rPr>
              <a:t>hiểu</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về</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nội</a:t>
            </a:r>
            <a:r>
              <a:rPr lang="en-US" sz="2400" dirty="0">
                <a:solidFill>
                  <a:srgbClr val="000000"/>
                </a:solidFill>
                <a:latin typeface="Times New Roman"/>
                <a:ea typeface="Calibri"/>
                <a:cs typeface="Times New Roman"/>
              </a:rPr>
              <a:t> dung </a:t>
            </a:r>
            <a:r>
              <a:rPr lang="en-US" sz="2400" dirty="0" err="1">
                <a:solidFill>
                  <a:srgbClr val="000000"/>
                </a:solidFill>
                <a:latin typeface="Times New Roman"/>
                <a:ea typeface="Calibri"/>
                <a:cs typeface="Times New Roman"/>
              </a:rPr>
              <a:t>mình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đang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viết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tới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để</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trình</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bày</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đúng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đủ</a:t>
            </a:r>
            <a:r>
              <a:rPr lang="en-US" sz="2400" dirty="0">
                <a:solidFill>
                  <a:srgbClr val="000000"/>
                </a:solidFill>
                <a:latin typeface="Times New Roman"/>
                <a:ea typeface="Calibri"/>
                <a:cs typeface="Times New Roman"/>
              </a:rPr>
              <a:t> ý, </a:t>
            </a:r>
            <a:r>
              <a:rPr lang="en-US" sz="2400" dirty="0" err="1">
                <a:solidFill>
                  <a:srgbClr val="000000"/>
                </a:solidFill>
                <a:latin typeface="Times New Roman"/>
                <a:ea typeface="Calibri"/>
                <a:cs typeface="Times New Roman"/>
              </a:rPr>
              <a:t>truyền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đạt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cho</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những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người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đọc</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hiểu</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và</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sử</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dụng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có</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ích</a:t>
            </a:r>
            <a:r>
              <a:rPr lang="en-US" sz="2400" dirty="0">
                <a:solidFill>
                  <a:srgbClr val="000000"/>
                </a:solidFill>
                <a:latin typeface="Times New Roman"/>
                <a:ea typeface="Calibri"/>
                <a:cs typeface="Times New Roman"/>
              </a:rPr>
              <a:t>.</a:t>
            </a:r>
            <a:endParaRPr lang="en-US" dirty="0">
              <a:ea typeface="Calibri"/>
              <a:cs typeface="Times New Roman"/>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99195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11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
                                            <p:txEl>
                                              <p:pRg st="1" end="1"/>
                                            </p:txEl>
                                          </p:spTgt>
                                        </p:tgtEl>
                                      </p:cBhvr>
                                    </p:animEffect>
                                    <p:set>
                                      <p:cBhvr>
                                        <p:cTn id="17"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additive="base">
                                        <p:cTn id="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43000" y="1036502"/>
            <a:ext cx="6324600" cy="1421928"/>
          </a:xfrm>
          <a:prstGeom prst="rect">
            <a:avLst/>
          </a:prstGeom>
        </p:spPr>
        <p:txBody>
          <a:bodyPr wrap="square">
            <a:spAutoFit/>
          </a:bodyPr>
          <a:lstStyle/>
          <a:p>
            <a:pPr>
              <a:lnSpc>
                <a:spcPct val="120000"/>
              </a:lnSpc>
            </a:pPr>
            <a:r>
              <a:rPr lang="vi-VN" b="1" dirty="0">
                <a:latin typeface="Times New Roman"/>
                <a:ea typeface="Times New Roman"/>
                <a:cs typeface="Times New Roman"/>
              </a:rPr>
              <a:t>Hướng dẫn học sinh học ở nhà:</a:t>
            </a:r>
            <a:endParaRPr lang="en-US" sz="1400" dirty="0">
              <a:ea typeface="Calibri"/>
              <a:cs typeface="Times New Roman"/>
            </a:endParaRPr>
          </a:p>
          <a:p>
            <a:pPr>
              <a:lnSpc>
                <a:spcPct val="120000"/>
              </a:lnSpc>
            </a:pPr>
            <a:r>
              <a:rPr lang="vi-VN" dirty="0">
                <a:latin typeface="Times New Roman"/>
                <a:ea typeface="Times New Roman"/>
                <a:cs typeface="Times New Roman"/>
              </a:rPr>
              <a:t>- Học bài</a:t>
            </a:r>
            <a:endParaRPr lang="en-US" sz="1400" dirty="0">
              <a:ea typeface="Calibri"/>
              <a:cs typeface="Times New Roman"/>
            </a:endParaRPr>
          </a:p>
          <a:p>
            <a:pPr>
              <a:lnSpc>
                <a:spcPct val="120000"/>
              </a:lnSpc>
            </a:pPr>
            <a:r>
              <a:rPr lang="vi-VN" dirty="0">
                <a:latin typeface="Times New Roman"/>
                <a:ea typeface="Times New Roman"/>
                <a:cs typeface="Times New Roman"/>
              </a:rPr>
              <a:t>- Hoàn thiện các bài tập</a:t>
            </a:r>
            <a:endParaRPr lang="en-US" sz="1400" dirty="0">
              <a:ea typeface="Calibri"/>
              <a:cs typeface="Times New Roman"/>
            </a:endParaRPr>
          </a:p>
          <a:p>
            <a:pPr>
              <a:lnSpc>
                <a:spcPct val="120000"/>
              </a:lnSpc>
            </a:pPr>
            <a:r>
              <a:rPr lang="vi-VN" dirty="0">
                <a:latin typeface="Times New Roman"/>
                <a:ea typeface="Times New Roman"/>
                <a:cs typeface="Times New Roman"/>
              </a:rPr>
              <a:t>- Chuẩn bị nội dung buổi học sau:</a:t>
            </a:r>
            <a:r>
              <a:rPr lang="vi-VN" b="1" dirty="0">
                <a:latin typeface="Times New Roman"/>
                <a:ea typeface="Times New Roman"/>
                <a:cs typeface="Times New Roman"/>
              </a:rPr>
              <a:t> Ôn tập Thạch Sanh; Cây khế</a:t>
            </a:r>
            <a:endParaRPr lang="en-US" sz="1400" dirty="0">
              <a:ea typeface="Calibri"/>
              <a:cs typeface="Times New Roman"/>
            </a:endParaRPr>
          </a:p>
        </p:txBody>
      </p:sp>
    </p:spTree>
    <p:extLst>
      <p:ext uri="{BB962C8B-B14F-4D97-AF65-F5344CB8AC3E}">
        <p14:creationId xmlns:p14="http://schemas.microsoft.com/office/powerpoint/2010/main" val="213869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152400"/>
            <a:ext cx="8135287" cy="4606389"/>
          </a:xfrm>
          <a:prstGeom prst="rect">
            <a:avLst/>
          </a:prstGeom>
        </p:spPr>
        <p:txBody>
          <a:bodyPr wrap="square">
            <a:spAutoFit/>
          </a:bodyPr>
          <a:lstStyle/>
          <a:p>
            <a:pPr algn="just">
              <a:lnSpc>
                <a:spcPct val="120000"/>
              </a:lnSpc>
              <a:spcAft>
                <a:spcPts val="800"/>
              </a:spcAft>
            </a:pPr>
            <a:r>
              <a:rPr lang="en-US" sz="2000" b="1" dirty="0">
                <a:solidFill>
                  <a:prstClr val="black"/>
                </a:solidFill>
                <a:latin typeface="Times New Roman"/>
                <a:ea typeface="Calibri"/>
                <a:cs typeface="Times New Roman"/>
              </a:rPr>
              <a:t>III. </a:t>
            </a:r>
            <a:r>
              <a:rPr lang="en-US" sz="2000" b="1" dirty="0" err="1">
                <a:solidFill>
                  <a:prstClr val="black"/>
                </a:solidFill>
                <a:latin typeface="Times New Roman"/>
                <a:ea typeface="Calibri"/>
                <a:cs typeface="Times New Roman"/>
              </a:rPr>
              <a:t>Các</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phương</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pháp</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thuyết</a:t>
            </a:r>
            <a:r>
              <a:rPr lang="en-US" sz="2000" b="1" dirty="0">
                <a:solidFill>
                  <a:prstClr val="black"/>
                </a:solidFill>
                <a:latin typeface="Times New Roman"/>
                <a:ea typeface="Calibri"/>
                <a:cs typeface="Times New Roman"/>
              </a:rPr>
              <a:t> minh</a:t>
            </a:r>
            <a:endParaRPr lang="en-US" sz="1600" dirty="0">
              <a:solidFill>
                <a:prstClr val="black"/>
              </a:solidFill>
              <a:ea typeface="Calibri"/>
              <a:cs typeface="Times New Roman"/>
            </a:endParaRPr>
          </a:p>
          <a:p>
            <a:pPr indent="-6985" algn="just">
              <a:lnSpc>
                <a:spcPct val="120000"/>
              </a:lnSpc>
              <a:spcAft>
                <a:spcPts val="800"/>
              </a:spcAft>
              <a:tabLst>
                <a:tab pos="0" algn="l"/>
              </a:tabLst>
            </a:pPr>
            <a:r>
              <a:rPr lang="en-US" sz="2000" b="1" dirty="0" smtClean="0">
                <a:solidFill>
                  <a:prstClr val="black"/>
                </a:solidFill>
                <a:latin typeface="Times New Roman"/>
                <a:ea typeface="Calibri"/>
                <a:cs typeface="Times New Roman"/>
              </a:rPr>
              <a:t>1</a:t>
            </a:r>
            <a:r>
              <a:rPr lang="en-US" sz="2000" b="1" dirty="0">
                <a:solidFill>
                  <a:prstClr val="black"/>
                </a:solidFill>
                <a:latin typeface="Times New Roman"/>
                <a:ea typeface="Calibri"/>
                <a:cs typeface="Times New Roman"/>
              </a:rPr>
              <a:t>. </a:t>
            </a:r>
            <a:r>
              <a:rPr lang="en-US" sz="2000" b="1" dirty="0">
                <a:solidFill>
                  <a:prstClr val="black"/>
                </a:solidFill>
                <a:latin typeface="Times New Roman"/>
                <a:ea typeface="Calibri"/>
                <a:cs typeface="Times New Roman"/>
              </a:rPr>
              <a:t>PP </a:t>
            </a:r>
            <a:r>
              <a:rPr lang="en-US" sz="2000" b="1" dirty="0" err="1">
                <a:solidFill>
                  <a:prstClr val="black"/>
                </a:solidFill>
                <a:latin typeface="Times New Roman"/>
                <a:ea typeface="Calibri"/>
                <a:cs typeface="Times New Roman"/>
              </a:rPr>
              <a:t>nêu</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định</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nghĩa</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giải</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thích</a:t>
            </a:r>
            <a:r>
              <a:rPr lang="en-US" sz="2000" b="1" dirty="0">
                <a:solidFill>
                  <a:prstClr val="black"/>
                </a:solidFill>
                <a:latin typeface="Times New Roman"/>
                <a:ea typeface="Calibri"/>
                <a:cs typeface="Times New Roman"/>
              </a:rPr>
              <a:t>.</a:t>
            </a:r>
            <a:endParaRPr lang="en-US" sz="1600" dirty="0">
              <a:solidFill>
                <a:prstClr val="black"/>
              </a:solidFill>
              <a:ea typeface="Calibri"/>
              <a:cs typeface="Times New Roman"/>
            </a:endParaRPr>
          </a:p>
          <a:p>
            <a:pPr algn="just">
              <a:lnSpc>
                <a:spcPct val="120000"/>
              </a:lnSpc>
              <a:spcAft>
                <a:spcPts val="800"/>
              </a:spcAft>
            </a:pPr>
            <a:r>
              <a:rPr lang="en-US" sz="2000" dirty="0" err="1">
                <a:solidFill>
                  <a:prstClr val="black"/>
                </a:solidFill>
                <a:latin typeface="Times New Roman"/>
                <a:ea typeface="Calibri"/>
                <a:cs typeface="Times New Roman"/>
              </a:rPr>
              <a:t>Mô</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hình</a:t>
            </a:r>
            <a:r>
              <a:rPr lang="en-US" sz="2000" dirty="0">
                <a:solidFill>
                  <a:prstClr val="black"/>
                </a:solidFill>
                <a:latin typeface="Times New Roman"/>
                <a:ea typeface="Calibri"/>
                <a:cs typeface="Times New Roman"/>
              </a:rPr>
              <a:t> : A </a:t>
            </a:r>
            <a:r>
              <a:rPr lang="en-US" sz="2000" dirty="0" err="1">
                <a:solidFill>
                  <a:prstClr val="black"/>
                </a:solidFill>
                <a:latin typeface="Times New Roman"/>
                <a:ea typeface="Calibri"/>
                <a:cs typeface="Times New Roman"/>
              </a:rPr>
              <a:t>là</a:t>
            </a:r>
            <a:r>
              <a:rPr lang="en-US" sz="2000" dirty="0">
                <a:solidFill>
                  <a:prstClr val="black"/>
                </a:solidFill>
                <a:latin typeface="Times New Roman"/>
                <a:ea typeface="Calibri"/>
                <a:cs typeface="Times New Roman"/>
              </a:rPr>
              <a:t> B</a:t>
            </a:r>
            <a:endParaRPr lang="en-US" sz="1600" dirty="0">
              <a:solidFill>
                <a:prstClr val="black"/>
              </a:solidFill>
              <a:ea typeface="Calibri"/>
              <a:cs typeface="Times New Roman"/>
            </a:endParaRPr>
          </a:p>
          <a:p>
            <a:pPr algn="just">
              <a:lnSpc>
                <a:spcPct val="120000"/>
              </a:lnSpc>
              <a:spcAft>
                <a:spcPts val="800"/>
              </a:spcAft>
            </a:pPr>
            <a:r>
              <a:rPr lang="en-US" sz="2000" dirty="0">
                <a:solidFill>
                  <a:prstClr val="black"/>
                </a:solidFill>
                <a:latin typeface="Times New Roman"/>
                <a:ea typeface="Calibri"/>
                <a:cs typeface="Times New Roman"/>
              </a:rPr>
              <a:t>+ A : </a:t>
            </a:r>
            <a:r>
              <a:rPr lang="en-US" sz="2000" dirty="0" err="1">
                <a:solidFill>
                  <a:prstClr val="black"/>
                </a:solidFill>
                <a:latin typeface="Times New Roman"/>
                <a:ea typeface="Calibri"/>
                <a:cs typeface="Times New Roman"/>
              </a:rPr>
              <a:t>đối</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tượng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cần</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thuyết</a:t>
            </a:r>
            <a:r>
              <a:rPr lang="en-US" sz="2000" dirty="0">
                <a:solidFill>
                  <a:prstClr val="black"/>
                </a:solidFill>
                <a:latin typeface="Times New Roman"/>
                <a:ea typeface="Calibri"/>
                <a:cs typeface="Times New Roman"/>
              </a:rPr>
              <a:t> minh.</a:t>
            </a:r>
            <a:endParaRPr lang="en-US" sz="1600" dirty="0">
              <a:solidFill>
                <a:prstClr val="black"/>
              </a:solidFill>
              <a:ea typeface="Calibri"/>
              <a:cs typeface="Times New Roman"/>
            </a:endParaRPr>
          </a:p>
          <a:p>
            <a:pPr algn="just">
              <a:lnSpc>
                <a:spcPct val="120000"/>
              </a:lnSpc>
              <a:spcAft>
                <a:spcPts val="800"/>
              </a:spcAft>
            </a:pPr>
            <a:r>
              <a:rPr lang="en-US" sz="2000" dirty="0">
                <a:solidFill>
                  <a:prstClr val="black"/>
                </a:solidFill>
                <a:latin typeface="Times New Roman"/>
                <a:ea typeface="Calibri"/>
                <a:cs typeface="Times New Roman"/>
              </a:rPr>
              <a:t>+ B: tri </a:t>
            </a:r>
            <a:r>
              <a:rPr lang="en-US" sz="2000" dirty="0" err="1">
                <a:solidFill>
                  <a:prstClr val="black"/>
                </a:solidFill>
                <a:latin typeface="Times New Roman"/>
                <a:ea typeface="Calibri"/>
                <a:cs typeface="Times New Roman"/>
              </a:rPr>
              <a:t>thức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về</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đối</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tượng</a:t>
            </a:r>
            <a:r>
              <a:rPr lang="en-US" sz="2000" dirty="0">
                <a:solidFill>
                  <a:prstClr val="black"/>
                </a:solidFill>
                <a:latin typeface="Times New Roman"/>
                <a:ea typeface="Calibri"/>
                <a:cs typeface="Times New Roman"/>
              </a:rPr>
              <a:t>.</a:t>
            </a:r>
            <a:endParaRPr lang="en-US" sz="1600" dirty="0">
              <a:solidFill>
                <a:prstClr val="black"/>
              </a:solidFill>
              <a:ea typeface="Calibri"/>
              <a:cs typeface="Times New Roman"/>
            </a:endParaRPr>
          </a:p>
          <a:p>
            <a:pPr indent="-6985" algn="just">
              <a:lnSpc>
                <a:spcPct val="120000"/>
              </a:lnSpc>
              <a:spcAft>
                <a:spcPts val="800"/>
              </a:spcAft>
              <a:tabLst>
                <a:tab pos="0" algn="l"/>
              </a:tabLst>
            </a:pP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Là</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từ</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thường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được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dùng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trong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phương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pháp</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định</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nghĩa</a:t>
            </a:r>
            <a:endParaRPr lang="en-US" sz="1600" dirty="0">
              <a:solidFill>
                <a:prstClr val="black"/>
              </a:solidFill>
              <a:ea typeface="Calibri"/>
              <a:cs typeface="Times New Roman"/>
            </a:endParaRPr>
          </a:p>
          <a:p>
            <a:pPr indent="-6985" algn="just">
              <a:lnSpc>
                <a:spcPct val="120000"/>
              </a:lnSpc>
              <a:spcAft>
                <a:spcPts val="800"/>
              </a:spcAft>
              <a:tabLst>
                <a:tab pos="0" algn="l"/>
              </a:tabLst>
            </a:pPr>
            <a:r>
              <a:rPr lang="en-US" sz="2000" b="1" dirty="0">
                <a:solidFill>
                  <a:prstClr val="black"/>
                </a:solidFill>
                <a:latin typeface="Times New Roman"/>
                <a:ea typeface="Calibri"/>
                <a:cs typeface="Times New Roman"/>
              </a:rPr>
              <a:t>2. PP </a:t>
            </a:r>
            <a:r>
              <a:rPr lang="en-US" sz="2000" b="1" dirty="0" err="1">
                <a:solidFill>
                  <a:prstClr val="black"/>
                </a:solidFill>
                <a:latin typeface="Times New Roman"/>
                <a:ea typeface="Calibri"/>
                <a:cs typeface="Times New Roman"/>
              </a:rPr>
              <a:t>liệt</a:t>
            </a:r>
            <a:r>
              <a:rPr lang="en-US" sz="2000" b="1" dirty="0">
                <a:solidFill>
                  <a:prstClr val="black"/>
                </a:solidFill>
                <a:latin typeface="Times New Roman"/>
                <a:ea typeface="Calibri"/>
                <a:cs typeface="Times New Roman"/>
              </a:rPr>
              <a:t> </a:t>
            </a:r>
            <a:r>
              <a:rPr lang="en-US" sz="2000" b="1" dirty="0" err="1">
                <a:solidFill>
                  <a:prstClr val="black"/>
                </a:solidFill>
                <a:latin typeface="Times New Roman"/>
                <a:ea typeface="Calibri"/>
                <a:cs typeface="Times New Roman"/>
              </a:rPr>
              <a:t>kê</a:t>
            </a:r>
            <a:r>
              <a:rPr lang="en-US" sz="2000" b="1" dirty="0">
                <a:solidFill>
                  <a:prstClr val="black"/>
                </a:solidFill>
                <a:latin typeface="Times New Roman"/>
                <a:ea typeface="Calibri"/>
                <a:cs typeface="Times New Roman"/>
              </a:rPr>
              <a:t>.</a:t>
            </a:r>
            <a:endParaRPr lang="en-US" sz="1600" dirty="0">
              <a:solidFill>
                <a:prstClr val="black"/>
              </a:solidFill>
              <a:ea typeface="Calibri"/>
              <a:cs typeface="Times New Roman"/>
            </a:endParaRPr>
          </a:p>
          <a:p>
            <a:pPr algn="just">
              <a:lnSpc>
                <a:spcPct val="120000"/>
              </a:lnSpc>
              <a:spcAft>
                <a:spcPts val="800"/>
              </a:spcAft>
            </a:pPr>
            <a:r>
              <a:rPr lang="en-US" sz="2000" dirty="0">
                <a:solidFill>
                  <a:prstClr val="black"/>
                </a:solidFill>
                <a:latin typeface="Times New Roman"/>
                <a:ea typeface="Calibri"/>
                <a:cs typeface="Times New Roman"/>
              </a:rPr>
              <a:t>+ </a:t>
            </a:r>
            <a:r>
              <a:rPr lang="en-US" sz="2000" dirty="0" err="1" smtClean="0">
                <a:solidFill>
                  <a:prstClr val="black"/>
                </a:solidFill>
                <a:latin typeface="Times New Roman"/>
                <a:ea typeface="Calibri"/>
                <a:cs typeface="Times New Roman"/>
              </a:rPr>
              <a:t>kể</a:t>
            </a:r>
            <a:r>
              <a:rPr lang="en-US" sz="2000" dirty="0" smtClean="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ra</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lần</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lượt</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các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đặc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điểm</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tính</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chất</a:t>
            </a:r>
            <a:r>
              <a:rPr lang="en-US" sz="2000" dirty="0">
                <a:solidFill>
                  <a:prstClr val="black"/>
                </a:solidFill>
                <a:latin typeface="Times New Roman"/>
                <a:ea typeface="Calibri"/>
                <a:cs typeface="Times New Roman"/>
              </a:rPr>
              <a:t>…</a:t>
            </a:r>
            <a:r>
              <a:rPr lang="en-US" sz="2000" dirty="0" err="1">
                <a:solidFill>
                  <a:prstClr val="black"/>
                </a:solidFill>
                <a:latin typeface="Times New Roman"/>
                <a:ea typeface="Calibri"/>
                <a:cs typeface="Times New Roman"/>
              </a:rPr>
              <a:t>của</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sự</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vật</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theo</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một</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trình</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tự</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nào</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đó</a:t>
            </a:r>
            <a:r>
              <a:rPr lang="en-US" sz="2000" dirty="0">
                <a:solidFill>
                  <a:prstClr val="black"/>
                </a:solidFill>
                <a:latin typeface="Times New Roman"/>
                <a:ea typeface="Calibri"/>
                <a:cs typeface="Times New Roman"/>
              </a:rPr>
              <a:t>.</a:t>
            </a:r>
            <a:endParaRPr lang="en-US" sz="1600" dirty="0">
              <a:solidFill>
                <a:prstClr val="black"/>
              </a:solidFill>
              <a:ea typeface="Calibri"/>
              <a:cs typeface="Times New Roman"/>
            </a:endParaRPr>
          </a:p>
          <a:p>
            <a:pPr algn="just">
              <a:lnSpc>
                <a:spcPct val="120000"/>
              </a:lnSpc>
              <a:spcAft>
                <a:spcPts val="800"/>
              </a:spcAft>
            </a:pP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Vai</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trò</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Giúp</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người</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đọc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hiểu</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sâu</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sắc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toàn</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diện</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và</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có</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ấn</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tượng</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về</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nội</a:t>
            </a:r>
            <a:r>
              <a:rPr lang="en-US" sz="2000" dirty="0">
                <a:solidFill>
                  <a:prstClr val="black"/>
                </a:solidFill>
                <a:latin typeface="Times New Roman"/>
                <a:ea typeface="Calibri"/>
                <a:cs typeface="Times New Roman"/>
              </a:rPr>
              <a:t> dung </a:t>
            </a:r>
            <a:r>
              <a:rPr lang="en-US" sz="2000" dirty="0" err="1">
                <a:solidFill>
                  <a:prstClr val="black"/>
                </a:solidFill>
                <a:latin typeface="Times New Roman"/>
                <a:ea typeface="Calibri"/>
                <a:cs typeface="Times New Roman"/>
              </a:rPr>
              <a:t>được</a:t>
            </a:r>
            <a:r>
              <a:rPr lang="en-US" sz="2000" dirty="0">
                <a:solidFill>
                  <a:prstClr val="black"/>
                </a:solidFill>
                <a:latin typeface="Times New Roman"/>
                <a:ea typeface="Calibri"/>
                <a:cs typeface="Times New Roman"/>
              </a:rPr>
              <a:t> </a:t>
            </a:r>
            <a:r>
              <a:rPr lang="en-US" sz="2000" dirty="0" err="1">
                <a:solidFill>
                  <a:prstClr val="black"/>
                </a:solidFill>
                <a:latin typeface="Times New Roman"/>
                <a:ea typeface="Calibri"/>
                <a:cs typeface="Times New Roman"/>
              </a:rPr>
              <a:t>thuyết</a:t>
            </a:r>
            <a:r>
              <a:rPr lang="en-US" sz="2000" dirty="0">
                <a:solidFill>
                  <a:prstClr val="black"/>
                </a:solidFill>
                <a:latin typeface="Times New Roman"/>
                <a:ea typeface="Calibri"/>
                <a:cs typeface="Times New Roman"/>
              </a:rPr>
              <a:t> minh</a:t>
            </a:r>
            <a:r>
              <a:rPr lang="en-US" sz="2000" dirty="0" smtClean="0">
                <a:solidFill>
                  <a:prstClr val="black"/>
                </a:solidFill>
                <a:latin typeface="Times New Roman"/>
                <a:ea typeface="Calibri"/>
                <a:cs typeface="Times New Roman"/>
              </a:rPr>
              <a:t>.</a:t>
            </a:r>
            <a:endParaRPr lang="en-US" sz="1600" dirty="0">
              <a:solidFill>
                <a:prstClr val="black"/>
              </a:solidFill>
              <a:ea typeface="Calibri"/>
              <a:cs typeface="Times New Roman"/>
            </a:endParaRPr>
          </a:p>
        </p:txBody>
      </p:sp>
      <p:pic>
        <p:nvPicPr>
          <p:cNvPr id="7" name="Picture 6"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065753" y="235507"/>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473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1000"/>
                                        <p:tgtEl>
                                          <p:spTgt spid="2">
                                            <p:txEl>
                                              <p:pRg st="7" end="7"/>
                                            </p:txEl>
                                          </p:spTgt>
                                        </p:tgtEl>
                                      </p:cBhvr>
                                    </p:animEffect>
                                    <p:anim calcmode="lin" valueType="num">
                                      <p:cBhvr>
                                        <p:cTn id="3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1000"/>
                                        <p:tgtEl>
                                          <p:spTgt spid="2">
                                            <p:txEl>
                                              <p:pRg st="8" end="8"/>
                                            </p:txEl>
                                          </p:spTgt>
                                        </p:tgtEl>
                                      </p:cBhvr>
                                    </p:animEffect>
                                    <p:anim calcmode="lin" valueType="num">
                                      <p:cBhvr>
                                        <p:cTn id="4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9614" y="660898"/>
            <a:ext cx="8053386" cy="3605089"/>
          </a:xfrm>
          <a:prstGeom prst="rect">
            <a:avLst/>
          </a:prstGeom>
        </p:spPr>
        <p:txBody>
          <a:bodyPr wrap="square">
            <a:spAutoFit/>
          </a:bodyPr>
          <a:lstStyle/>
          <a:p>
            <a:pPr indent="-6985" algn="just">
              <a:lnSpc>
                <a:spcPct val="120000"/>
              </a:lnSpc>
              <a:spcAft>
                <a:spcPts val="800"/>
              </a:spcAft>
              <a:tabLst>
                <a:tab pos="0" algn="l"/>
              </a:tabLst>
            </a:pPr>
            <a:r>
              <a:rPr lang="en-US" sz="2400" b="1" dirty="0" smtClean="0">
                <a:solidFill>
                  <a:prstClr val="black"/>
                </a:solidFill>
                <a:latin typeface="Times New Roman"/>
                <a:ea typeface="Calibri"/>
                <a:cs typeface="Times New Roman"/>
              </a:rPr>
              <a:t>3</a:t>
            </a:r>
            <a:r>
              <a:rPr lang="en-US" sz="2400" b="1" dirty="0">
                <a:solidFill>
                  <a:prstClr val="black"/>
                </a:solidFill>
                <a:latin typeface="Times New Roman"/>
                <a:ea typeface="Calibri"/>
                <a:cs typeface="Times New Roman"/>
              </a:rPr>
              <a:t>. PP </a:t>
            </a:r>
            <a:r>
              <a:rPr lang="en-US" sz="2400" b="1" dirty="0" err="1">
                <a:solidFill>
                  <a:prstClr val="black"/>
                </a:solidFill>
                <a:latin typeface="Times New Roman"/>
                <a:ea typeface="Calibri"/>
                <a:cs typeface="Times New Roman"/>
              </a:rPr>
              <a:t>nêu</a:t>
            </a:r>
            <a:r>
              <a:rPr lang="en-US" sz="2400" b="1" dirty="0">
                <a:solidFill>
                  <a:prstClr val="black"/>
                </a:solidFill>
                <a:latin typeface="Times New Roman"/>
                <a:ea typeface="Calibri"/>
                <a:cs typeface="Times New Roman"/>
              </a:rPr>
              <a:t> ví dụ.</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smtClean="0">
                <a:solidFill>
                  <a:prstClr val="black"/>
                </a:solidFill>
                <a:latin typeface="Times New Roman"/>
                <a:ea typeface="Calibri"/>
                <a:cs typeface="Times New Roman"/>
              </a:rPr>
              <a:t>Dẫn</a:t>
            </a:r>
            <a:r>
              <a:rPr lang="en-US" sz="2400" dirty="0" smtClean="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ra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những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ví</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dụ</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cụ</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đọc</a:t>
            </a:r>
            <a:r>
              <a:rPr lang="en-US" sz="2400" dirty="0">
                <a:solidFill>
                  <a:prstClr val="black"/>
                </a:solidFill>
                <a:latin typeface="Times New Roman"/>
                <a:ea typeface="Calibri"/>
                <a:cs typeface="Times New Roman"/>
              </a:rPr>
              <a:t> tin </a:t>
            </a:r>
            <a:r>
              <a:rPr lang="en-US" sz="2400" dirty="0" err="1">
                <a:solidFill>
                  <a:prstClr val="black"/>
                </a:solidFill>
                <a:latin typeface="Times New Roman"/>
                <a:ea typeface="Calibri"/>
                <a:cs typeface="Times New Roman"/>
              </a:rPr>
              <a:t>vào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nội</a:t>
            </a:r>
            <a:r>
              <a:rPr lang="en-US" sz="2400" dirty="0">
                <a:solidFill>
                  <a:prstClr val="black"/>
                </a:solidFill>
                <a:latin typeface="Times New Roman"/>
                <a:ea typeface="Calibri"/>
                <a:cs typeface="Times New Roman"/>
              </a:rPr>
              <a:t> dung </a:t>
            </a:r>
            <a:r>
              <a:rPr lang="en-US" sz="2400" dirty="0" err="1">
                <a:solidFill>
                  <a:prstClr val="black"/>
                </a:solidFill>
                <a:latin typeface="Times New Roman"/>
                <a:ea typeface="Calibri"/>
                <a:cs typeface="Times New Roman"/>
              </a:rPr>
              <a:t>thuyết</a:t>
            </a:r>
            <a:r>
              <a:rPr lang="en-US" sz="2400" dirty="0">
                <a:solidFill>
                  <a:prstClr val="black"/>
                </a:solidFill>
                <a:latin typeface="Times New Roman"/>
                <a:ea typeface="Calibri"/>
                <a:cs typeface="Times New Roman"/>
              </a:rPr>
              <a:t> minh.</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Vai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trò</a:t>
            </a:r>
            <a:r>
              <a:rPr lang="en-US" sz="2400" dirty="0">
                <a:solidFill>
                  <a:prstClr val="black"/>
                </a:solidFill>
                <a:latin typeface="Times New Roman"/>
                <a:ea typeface="Calibri"/>
                <a:cs typeface="Times New Roman"/>
              </a:rPr>
              <a:t>: </a:t>
            </a:r>
            <a:r>
              <a:rPr lang="en-US" sz="2400" dirty="0" err="1" smtClean="0">
                <a:solidFill>
                  <a:prstClr val="black"/>
                </a:solidFill>
                <a:latin typeface="Times New Roman"/>
                <a:ea typeface="Calibri"/>
                <a:cs typeface="Times New Roman"/>
              </a:rPr>
              <a:t>thuyết</a:t>
            </a:r>
            <a:r>
              <a:rPr lang="en-US" sz="2400" dirty="0" smtClean="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phục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đọc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khiến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đọc</a:t>
            </a:r>
            <a:r>
              <a:rPr lang="en-US" sz="2400" dirty="0">
                <a:solidFill>
                  <a:prstClr val="black"/>
                </a:solidFill>
                <a:latin typeface="Times New Roman"/>
                <a:ea typeface="Calibri"/>
                <a:cs typeface="Times New Roman"/>
              </a:rPr>
              <a:t> tin.</a:t>
            </a:r>
            <a:endParaRPr lang="en-US" dirty="0">
              <a:solidFill>
                <a:prstClr val="black"/>
              </a:solidFill>
              <a:ea typeface="Calibri"/>
              <a:cs typeface="Times New Roman"/>
            </a:endParaRPr>
          </a:p>
          <a:p>
            <a:pPr indent="-6985" algn="just">
              <a:lnSpc>
                <a:spcPct val="120000"/>
              </a:lnSpc>
              <a:spcAft>
                <a:spcPts val="800"/>
              </a:spcAft>
              <a:tabLst>
                <a:tab pos="0" algn="l"/>
              </a:tabLst>
            </a:pPr>
            <a:r>
              <a:rPr lang="en-US" sz="2400" b="1" dirty="0">
                <a:solidFill>
                  <a:prstClr val="black"/>
                </a:solidFill>
                <a:latin typeface="Times New Roman"/>
                <a:ea typeface="Calibri"/>
                <a:cs typeface="Times New Roman"/>
              </a:rPr>
              <a:t>4. PP </a:t>
            </a:r>
            <a:r>
              <a:rPr lang="en-US" sz="2400" b="1" dirty="0" err="1">
                <a:solidFill>
                  <a:prstClr val="black"/>
                </a:solidFill>
                <a:latin typeface="Times New Roman"/>
                <a:ea typeface="Calibri"/>
                <a:cs typeface="Times New Roman"/>
              </a:rPr>
              <a:t>dùng</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sô</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liệu</a:t>
            </a:r>
            <a:r>
              <a:rPr lang="en-US" sz="2400" b="1" dirty="0">
                <a:solidFill>
                  <a:prstClr val="black"/>
                </a:solidFill>
                <a:latin typeface="Times New Roman"/>
                <a:ea typeface="Calibri"/>
                <a:cs typeface="Times New Roman"/>
              </a:rPr>
              <a:t>.</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smtClean="0">
                <a:solidFill>
                  <a:prstClr val="black"/>
                </a:solidFill>
                <a:latin typeface="Times New Roman"/>
                <a:ea typeface="Calibri"/>
                <a:cs typeface="Times New Roman"/>
              </a:rPr>
              <a:t>Dùng</a:t>
            </a:r>
            <a:r>
              <a:rPr lang="en-US" sz="2400" dirty="0" smtClean="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số</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liệu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chính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xác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để</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khẳng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định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độ</a:t>
            </a:r>
            <a:r>
              <a:rPr lang="en-US" sz="2400" dirty="0">
                <a:solidFill>
                  <a:prstClr val="black"/>
                </a:solidFill>
                <a:latin typeface="Times New Roman"/>
                <a:ea typeface="Calibri"/>
                <a:cs typeface="Times New Roman"/>
              </a:rPr>
              <a:t> tin </a:t>
            </a:r>
            <a:r>
              <a:rPr lang="en-US" sz="2400" dirty="0" err="1">
                <a:solidFill>
                  <a:prstClr val="black"/>
                </a:solidFill>
                <a:latin typeface="Times New Roman"/>
                <a:ea typeface="Calibri"/>
                <a:cs typeface="Times New Roman"/>
              </a:rPr>
              <a:t>cậy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cao</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của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các</a:t>
            </a:r>
            <a:r>
              <a:rPr lang="en-US" sz="2400" dirty="0">
                <a:solidFill>
                  <a:prstClr val="black"/>
                </a:solidFill>
                <a:latin typeface="Times New Roman"/>
                <a:ea typeface="Calibri"/>
                <a:cs typeface="Times New Roman"/>
              </a:rPr>
              <a:t> tri </a:t>
            </a:r>
            <a:r>
              <a:rPr lang="en-US" sz="2400" dirty="0" err="1">
                <a:solidFill>
                  <a:prstClr val="black"/>
                </a:solidFill>
                <a:latin typeface="Times New Roman"/>
                <a:ea typeface="Calibri"/>
                <a:cs typeface="Times New Roman"/>
              </a:rPr>
              <a:t>thức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được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cung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cấp</a:t>
            </a:r>
            <a:r>
              <a:rPr lang="en-US" sz="2400" dirty="0" smtClean="0">
                <a:solidFill>
                  <a:prstClr val="black"/>
                </a:solidFill>
                <a:latin typeface="Times New Roman"/>
                <a:ea typeface="Calibri"/>
                <a:cs typeface="Times New Roman"/>
              </a:rPr>
              <a:t>.</a:t>
            </a:r>
            <a:endParaRPr lang="en-US" dirty="0">
              <a:solidFill>
                <a:prstClr val="black"/>
              </a:solidFill>
              <a:ea typeface="Calibri"/>
              <a:cs typeface="Times New Roman"/>
            </a:endParaRPr>
          </a:p>
        </p:txBody>
      </p:sp>
      <p:pic>
        <p:nvPicPr>
          <p:cNvPr id="7" name="Picture 6"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065753" y="235507"/>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130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09614" y="660898"/>
            <a:ext cx="8053386" cy="4594078"/>
          </a:xfrm>
          <a:prstGeom prst="rect">
            <a:avLst/>
          </a:prstGeom>
        </p:spPr>
        <p:txBody>
          <a:bodyPr wrap="square">
            <a:spAutoFit/>
          </a:bodyPr>
          <a:lstStyle/>
          <a:p>
            <a:pPr indent="-6985" algn="just">
              <a:lnSpc>
                <a:spcPct val="120000"/>
              </a:lnSpc>
              <a:spcAft>
                <a:spcPts val="800"/>
              </a:spcAft>
              <a:tabLst>
                <a:tab pos="0" algn="l"/>
              </a:tabLst>
            </a:pPr>
            <a:r>
              <a:rPr lang="en-US" sz="2400" b="1" dirty="0" smtClean="0">
                <a:latin typeface="Times New Roman"/>
                <a:ea typeface="Calibri"/>
                <a:cs typeface="Times New Roman"/>
              </a:rPr>
              <a:t>5</a:t>
            </a:r>
            <a:r>
              <a:rPr lang="en-US" sz="2400" b="1" dirty="0">
                <a:latin typeface="Times New Roman"/>
                <a:ea typeface="Calibri"/>
                <a:cs typeface="Times New Roman"/>
              </a:rPr>
              <a:t>. PP so </a:t>
            </a:r>
            <a:r>
              <a:rPr lang="en-US" sz="2400" b="1" dirty="0" err="1">
                <a:latin typeface="Times New Roman"/>
                <a:ea typeface="Calibri"/>
                <a:cs typeface="Times New Roman"/>
              </a:rPr>
              <a:t>sánh</a:t>
            </a:r>
            <a:r>
              <a:rPr lang="en-US" sz="2400" b="1"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smtClean="0">
                <a:latin typeface="Times New Roman"/>
                <a:ea typeface="Calibri"/>
                <a:cs typeface="Times New Roman"/>
              </a:rPr>
              <a:t>đối</a:t>
            </a:r>
            <a:r>
              <a:rPr lang="en-US" sz="2400" dirty="0" smtClean="0">
                <a:latin typeface="Times New Roman"/>
                <a:ea typeface="Calibri"/>
                <a:cs typeface="Times New Roman"/>
              </a:rPr>
              <a:t> </a:t>
            </a:r>
            <a:r>
              <a:rPr lang="en-US" sz="2400" dirty="0" err="1">
                <a:latin typeface="Times New Roman"/>
                <a:ea typeface="Calibri"/>
                <a:cs typeface="Times New Roman"/>
              </a:rPr>
              <a:t>chiếu</a:t>
            </a:r>
            <a:r>
              <a:rPr lang="en-US" sz="2400" dirty="0">
                <a:latin typeface="Times New Roman"/>
                <a:ea typeface="Calibri"/>
                <a:cs typeface="Times New Roman"/>
              </a:rPr>
              <a:t> </a:t>
            </a:r>
            <a:r>
              <a:rPr lang="en-US" sz="2400" dirty="0" err="1">
                <a:latin typeface="Times New Roman"/>
                <a:ea typeface="Calibri"/>
                <a:cs typeface="Times New Roman"/>
              </a:rPr>
              <a:t>hai</a:t>
            </a:r>
            <a:r>
              <a:rPr lang="en-US" sz="2400" dirty="0">
                <a:latin typeface="Times New Roman"/>
                <a:ea typeface="Calibri"/>
                <a:cs typeface="Times New Roman"/>
              </a:rPr>
              <a:t>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r>
              <a:rPr lang="en-US" sz="2400" dirty="0" err="1">
                <a:latin typeface="Times New Roman"/>
                <a:ea typeface="Calibri"/>
                <a:cs typeface="Times New Roman"/>
              </a:rPr>
              <a:t>cùng</a:t>
            </a:r>
            <a:r>
              <a:rPr lang="en-US" sz="2400" dirty="0">
                <a:latin typeface="Times New Roman"/>
                <a:ea typeface="Calibri"/>
                <a:cs typeface="Times New Roman"/>
              </a:rPr>
              <a:t> </a:t>
            </a:r>
            <a:r>
              <a:rPr lang="en-US" sz="2400" dirty="0" err="1">
                <a:latin typeface="Times New Roman"/>
                <a:ea typeface="Calibri"/>
                <a:cs typeface="Times New Roman"/>
              </a:rPr>
              <a:t>loại</a:t>
            </a:r>
            <a:r>
              <a:rPr lang="en-US" sz="2400" dirty="0">
                <a:latin typeface="Times New Roman"/>
                <a:ea typeface="Calibri"/>
                <a:cs typeface="Times New Roman"/>
              </a:rPr>
              <a:t> </a:t>
            </a:r>
            <a:r>
              <a:rPr lang="en-US" sz="2400" dirty="0" err="1">
                <a:latin typeface="Times New Roman"/>
                <a:ea typeface="Calibri"/>
                <a:cs typeface="Times New Roman"/>
              </a:rPr>
              <a:t>nhằm</a:t>
            </a:r>
            <a:r>
              <a:rPr lang="en-US" sz="2400" dirty="0">
                <a:latin typeface="Times New Roman"/>
                <a:ea typeface="Calibri"/>
                <a:cs typeface="Times New Roman"/>
              </a:rPr>
              <a:t> </a:t>
            </a:r>
            <a:r>
              <a:rPr lang="en-US" sz="2400" dirty="0" err="1">
                <a:latin typeface="Times New Roman"/>
                <a:ea typeface="Calibri"/>
                <a:cs typeface="Times New Roman"/>
              </a:rPr>
              <a:t>làm</a:t>
            </a:r>
            <a:r>
              <a:rPr lang="en-US" sz="2400" dirty="0">
                <a:latin typeface="Times New Roman"/>
                <a:ea typeface="Calibri"/>
                <a:cs typeface="Times New Roman"/>
              </a:rPr>
              <a:t> </a:t>
            </a:r>
            <a:r>
              <a:rPr lang="en-US" sz="2400" dirty="0" err="1">
                <a:latin typeface="Times New Roman"/>
                <a:ea typeface="Calibri"/>
                <a:cs typeface="Times New Roman"/>
              </a:rPr>
              <a:t>nổi</a:t>
            </a:r>
            <a:r>
              <a:rPr lang="en-US" sz="2400" dirty="0">
                <a:latin typeface="Times New Roman"/>
                <a:ea typeface="Calibri"/>
                <a:cs typeface="Times New Roman"/>
              </a:rPr>
              <a:t> </a:t>
            </a:r>
            <a:r>
              <a:rPr lang="en-US" sz="2400" dirty="0" err="1">
                <a:latin typeface="Times New Roman"/>
                <a:ea typeface="Calibri"/>
                <a:cs typeface="Times New Roman"/>
              </a:rPr>
              <a:t>bật</a:t>
            </a:r>
            <a:r>
              <a:rPr lang="en-US" sz="2400" dirty="0">
                <a:latin typeface="Times New Roman"/>
                <a:ea typeface="Calibri"/>
                <a:cs typeface="Times New Roman"/>
              </a:rPr>
              <a:t> </a:t>
            </a: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đặc</a:t>
            </a:r>
            <a:r>
              <a:rPr lang="en-US" sz="2400" dirty="0">
                <a:latin typeface="Times New Roman"/>
                <a:ea typeface="Calibri"/>
                <a:cs typeface="Times New Roman"/>
              </a:rPr>
              <a:t> </a:t>
            </a:r>
            <a:r>
              <a:rPr lang="en-US" sz="2400" dirty="0" err="1">
                <a:latin typeface="Times New Roman"/>
                <a:ea typeface="Calibri"/>
                <a:cs typeface="Times New Roman"/>
              </a:rPr>
              <a:t>điểm</a:t>
            </a:r>
            <a:r>
              <a:rPr lang="en-US" sz="2400" dirty="0">
                <a:latin typeface="Times New Roman"/>
                <a:ea typeface="Calibri"/>
                <a:cs typeface="Times New Roman"/>
              </a:rPr>
              <a:t>, </a:t>
            </a:r>
            <a:r>
              <a:rPr lang="en-US" sz="2400" dirty="0" err="1">
                <a:latin typeface="Times New Roman"/>
                <a:ea typeface="Calibri"/>
                <a:cs typeface="Times New Roman"/>
              </a:rPr>
              <a:t>tính</a:t>
            </a:r>
            <a:r>
              <a:rPr lang="en-US" sz="2400" dirty="0">
                <a:latin typeface="Times New Roman"/>
                <a:ea typeface="Calibri"/>
                <a:cs typeface="Times New Roman"/>
              </a:rPr>
              <a:t> </a:t>
            </a:r>
            <a:r>
              <a:rPr lang="en-US" sz="2400" dirty="0" err="1">
                <a:latin typeface="Times New Roman"/>
                <a:ea typeface="Calibri"/>
                <a:cs typeface="Times New Roman"/>
              </a:rPr>
              <a:t>chất</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r>
              <a:rPr lang="en-US" sz="2400" dirty="0" err="1">
                <a:latin typeface="Times New Roman"/>
                <a:ea typeface="Calibri"/>
                <a:cs typeface="Times New Roman"/>
              </a:rPr>
              <a:t>cần</a:t>
            </a:r>
            <a:r>
              <a:rPr lang="en-US" sz="2400" dirty="0">
                <a:latin typeface="Times New Roman"/>
                <a:ea typeface="Calibri"/>
                <a:cs typeface="Times New Roman"/>
              </a:rPr>
              <a:t> </a:t>
            </a:r>
            <a:r>
              <a:rPr lang="en-US" sz="2400" dirty="0" err="1">
                <a:latin typeface="Times New Roman"/>
                <a:ea typeface="Calibri"/>
                <a:cs typeface="Times New Roman"/>
              </a:rPr>
              <a:t>thuyết</a:t>
            </a:r>
            <a:r>
              <a:rPr lang="en-US" sz="2400" dirty="0">
                <a:latin typeface="Times New Roman"/>
                <a:ea typeface="Calibri"/>
                <a:cs typeface="Times New Roman"/>
              </a:rPr>
              <a:t> minh.</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Vai</a:t>
            </a:r>
            <a:r>
              <a:rPr lang="en-US" sz="2400" dirty="0">
                <a:latin typeface="Times New Roman"/>
                <a:ea typeface="Calibri"/>
                <a:cs typeface="Times New Roman"/>
              </a:rPr>
              <a:t> </a:t>
            </a:r>
            <a:r>
              <a:rPr lang="en-US" sz="2400" dirty="0" err="1">
                <a:latin typeface="Times New Roman"/>
                <a:ea typeface="Calibri"/>
                <a:cs typeface="Times New Roman"/>
              </a:rPr>
              <a:t>trò</a:t>
            </a:r>
            <a:r>
              <a:rPr lang="en-US" sz="2400" dirty="0">
                <a:latin typeface="Times New Roman"/>
                <a:ea typeface="Calibri"/>
                <a:cs typeface="Times New Roman"/>
              </a:rPr>
              <a:t>: </a:t>
            </a:r>
            <a:r>
              <a:rPr lang="en-US" sz="2400" dirty="0" err="1">
                <a:latin typeface="Times New Roman"/>
                <a:ea typeface="Calibri"/>
                <a:cs typeface="Times New Roman"/>
              </a:rPr>
              <a:t>làm</a:t>
            </a:r>
            <a:r>
              <a:rPr lang="en-US" sz="2400" dirty="0">
                <a:latin typeface="Times New Roman"/>
                <a:ea typeface="Calibri"/>
                <a:cs typeface="Times New Roman"/>
              </a:rPr>
              <a:t> </a:t>
            </a:r>
            <a:r>
              <a:rPr lang="en-US" sz="2400" dirty="0" err="1">
                <a:latin typeface="Times New Roman"/>
                <a:ea typeface="Calibri"/>
                <a:cs typeface="Times New Roman"/>
              </a:rPr>
              <a:t>nổi</a:t>
            </a:r>
            <a:r>
              <a:rPr lang="en-US" sz="2400" dirty="0">
                <a:latin typeface="Times New Roman"/>
                <a:ea typeface="Calibri"/>
                <a:cs typeface="Times New Roman"/>
              </a:rPr>
              <a:t> </a:t>
            </a:r>
            <a:r>
              <a:rPr lang="en-US" sz="2400" dirty="0" err="1">
                <a:latin typeface="Times New Roman"/>
                <a:ea typeface="Calibri"/>
                <a:cs typeface="Times New Roman"/>
              </a:rPr>
              <a:t>bật</a:t>
            </a:r>
            <a:r>
              <a:rPr lang="en-US" sz="2400" dirty="0">
                <a:latin typeface="Times New Roman"/>
                <a:ea typeface="Calibri"/>
                <a:cs typeface="Times New Roman"/>
              </a:rPr>
              <a:t> </a:t>
            </a:r>
            <a:r>
              <a:rPr lang="en-US" sz="2400" dirty="0" err="1">
                <a:latin typeface="Times New Roman"/>
                <a:ea typeface="Calibri"/>
                <a:cs typeface="Times New Roman"/>
              </a:rPr>
              <a:t>đặc</a:t>
            </a:r>
            <a:r>
              <a:rPr lang="en-US" sz="2400" dirty="0">
                <a:latin typeface="Times New Roman"/>
                <a:ea typeface="Calibri"/>
                <a:cs typeface="Times New Roman"/>
              </a:rPr>
              <a:t> </a:t>
            </a:r>
            <a:r>
              <a:rPr lang="en-US" sz="2400" dirty="0" err="1">
                <a:latin typeface="Times New Roman"/>
                <a:ea typeface="Calibri"/>
                <a:cs typeface="Times New Roman"/>
              </a:rPr>
              <a:t>điểm</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endParaRPr lang="en-US" sz="2400" dirty="0" smtClean="0">
              <a:latin typeface="Times New Roman"/>
              <a:ea typeface="Calibri"/>
              <a:cs typeface="Times New Roman"/>
            </a:endParaRPr>
          </a:p>
          <a:p>
            <a:pPr algn="just">
              <a:lnSpc>
                <a:spcPct val="120000"/>
              </a:lnSpc>
              <a:spcAft>
                <a:spcPts val="800"/>
              </a:spcAft>
            </a:pPr>
            <a:r>
              <a:rPr lang="en-US" sz="2400" b="1" dirty="0" smtClean="0">
                <a:latin typeface="Times New Roman"/>
                <a:ea typeface="Calibri"/>
                <a:cs typeface="Times New Roman"/>
              </a:rPr>
              <a:t>6</a:t>
            </a:r>
            <a:r>
              <a:rPr lang="en-US" sz="2400" b="1" dirty="0">
                <a:latin typeface="Times New Roman"/>
                <a:ea typeface="Calibri"/>
                <a:cs typeface="Times New Roman"/>
              </a:rPr>
              <a:t>. PP </a:t>
            </a:r>
            <a:r>
              <a:rPr lang="en-US" sz="2400" b="1" dirty="0" err="1">
                <a:latin typeface="Times New Roman"/>
                <a:ea typeface="Calibri"/>
                <a:cs typeface="Times New Roman"/>
              </a:rPr>
              <a:t>phân</a:t>
            </a:r>
            <a:r>
              <a:rPr lang="en-US" sz="2400" b="1" dirty="0">
                <a:latin typeface="Times New Roman"/>
                <a:ea typeface="Calibri"/>
                <a:cs typeface="Times New Roman"/>
              </a:rPr>
              <a:t> </a:t>
            </a:r>
            <a:r>
              <a:rPr lang="en-US" sz="2400" b="1" dirty="0" err="1">
                <a:latin typeface="Times New Roman"/>
                <a:ea typeface="Calibri"/>
                <a:cs typeface="Times New Roman"/>
              </a:rPr>
              <a:t>loại</a:t>
            </a:r>
            <a:r>
              <a:rPr lang="en-US" sz="2400" b="1" dirty="0">
                <a:latin typeface="Times New Roman"/>
                <a:ea typeface="Calibri"/>
                <a:cs typeface="Times New Roman"/>
              </a:rPr>
              <a:t>, </a:t>
            </a:r>
            <a:r>
              <a:rPr lang="en-US" sz="2400" b="1" dirty="0" err="1">
                <a:latin typeface="Times New Roman"/>
                <a:ea typeface="Calibri"/>
                <a:cs typeface="Times New Roman"/>
              </a:rPr>
              <a:t>phân</a:t>
            </a:r>
            <a:r>
              <a:rPr lang="en-US" sz="2400" b="1" dirty="0">
                <a:latin typeface="Times New Roman"/>
                <a:ea typeface="Calibri"/>
                <a:cs typeface="Times New Roman"/>
              </a:rPr>
              <a:t> </a:t>
            </a:r>
            <a:r>
              <a:rPr lang="en-US" sz="2400" b="1" dirty="0" err="1">
                <a:latin typeface="Times New Roman"/>
                <a:ea typeface="Calibri"/>
                <a:cs typeface="Times New Roman"/>
              </a:rPr>
              <a:t>tích</a:t>
            </a:r>
            <a:r>
              <a:rPr lang="en-US" sz="2400" b="1"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smtClean="0">
                <a:latin typeface="Times New Roman"/>
                <a:ea typeface="Calibri"/>
                <a:cs typeface="Times New Roman"/>
              </a:rPr>
              <a:t>là</a:t>
            </a:r>
            <a:r>
              <a:rPr lang="en-US" sz="2400" dirty="0" smtClean="0">
                <a:latin typeface="Times New Roman"/>
                <a:ea typeface="Calibri"/>
                <a:cs typeface="Times New Roman"/>
              </a:rPr>
              <a:t> </a:t>
            </a:r>
            <a:r>
              <a:rPr lang="en-US" sz="2400" dirty="0">
                <a:latin typeface="Times New Roman"/>
                <a:ea typeface="Calibri"/>
                <a:cs typeface="Times New Roman"/>
              </a:rPr>
              <a:t>chia </a:t>
            </a:r>
            <a:r>
              <a:rPr lang="en-US" sz="2400" dirty="0" err="1">
                <a:latin typeface="Times New Roman"/>
                <a:ea typeface="Calibri"/>
                <a:cs typeface="Times New Roman"/>
              </a:rPr>
              <a:t>nhỏ</a:t>
            </a:r>
            <a:r>
              <a:rPr lang="en-US" sz="2400" dirty="0">
                <a:latin typeface="Times New Roman"/>
                <a:ea typeface="Calibri"/>
                <a:cs typeface="Times New Roman"/>
              </a:rPr>
              <a:t>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r>
              <a:rPr lang="en-US" sz="2400" dirty="0" err="1">
                <a:latin typeface="Times New Roman"/>
                <a:ea typeface="Calibri"/>
                <a:cs typeface="Times New Roman"/>
              </a:rPr>
              <a:t>ra</a:t>
            </a:r>
            <a:r>
              <a:rPr lang="en-US" sz="2400" dirty="0">
                <a:latin typeface="Times New Roman"/>
                <a:ea typeface="Calibri"/>
                <a:cs typeface="Times New Roman"/>
              </a:rPr>
              <a:t> </a:t>
            </a:r>
            <a:r>
              <a:rPr lang="en-US" sz="2400" dirty="0" err="1">
                <a:latin typeface="Times New Roman"/>
                <a:ea typeface="Calibri"/>
                <a:cs typeface="Times New Roman"/>
              </a:rPr>
              <a:t>để</a:t>
            </a:r>
            <a:r>
              <a:rPr lang="en-US" sz="2400" dirty="0">
                <a:latin typeface="Times New Roman"/>
                <a:ea typeface="Calibri"/>
                <a:cs typeface="Times New Roman"/>
              </a:rPr>
              <a:t> </a:t>
            </a:r>
            <a:r>
              <a:rPr lang="en-US" sz="2400" dirty="0" err="1">
                <a:latin typeface="Times New Roman"/>
                <a:ea typeface="Calibri"/>
                <a:cs typeface="Times New Roman"/>
              </a:rPr>
              <a:t>xem</a:t>
            </a:r>
            <a:r>
              <a:rPr lang="en-US" sz="2400" dirty="0">
                <a:latin typeface="Times New Roman"/>
                <a:ea typeface="Calibri"/>
                <a:cs typeface="Times New Roman"/>
              </a:rPr>
              <a:t> </a:t>
            </a:r>
            <a:r>
              <a:rPr lang="en-US" sz="2400" dirty="0" err="1">
                <a:latin typeface="Times New Roman"/>
                <a:ea typeface="Calibri"/>
                <a:cs typeface="Times New Roman"/>
              </a:rPr>
              <a:t>xét</a:t>
            </a:r>
            <a:r>
              <a:rPr lang="en-US" sz="2400" dirty="0">
                <a:latin typeface="Times New Roman"/>
                <a:ea typeface="Calibri"/>
                <a:cs typeface="Times New Roman"/>
              </a:rPr>
              <a:t>, </a:t>
            </a:r>
            <a:r>
              <a:rPr lang="en-US" sz="2400" dirty="0" err="1">
                <a:latin typeface="Times New Roman"/>
                <a:ea typeface="Calibri"/>
                <a:cs typeface="Times New Roman"/>
              </a:rPr>
              <a:t>còn</a:t>
            </a:r>
            <a:r>
              <a:rPr lang="en-US" sz="2400" dirty="0">
                <a:latin typeface="Times New Roman"/>
                <a:ea typeface="Calibri"/>
                <a:cs typeface="Times New Roman"/>
              </a:rPr>
              <a:t> </a:t>
            </a:r>
            <a:r>
              <a:rPr lang="en-US" sz="2400" dirty="0" err="1">
                <a:latin typeface="Times New Roman"/>
                <a:ea typeface="Calibri"/>
                <a:cs typeface="Times New Roman"/>
              </a:rPr>
              <a:t>phân</a:t>
            </a:r>
            <a:r>
              <a:rPr lang="en-US" sz="2400" dirty="0">
                <a:latin typeface="Times New Roman"/>
                <a:ea typeface="Calibri"/>
                <a:cs typeface="Times New Roman"/>
              </a:rPr>
              <a:t> </a:t>
            </a:r>
            <a:r>
              <a:rPr lang="en-US" sz="2400" dirty="0" err="1">
                <a:latin typeface="Times New Roman"/>
                <a:ea typeface="Calibri"/>
                <a:cs typeface="Times New Roman"/>
              </a:rPr>
              <a:t>loại</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chia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r>
              <a:rPr lang="en-US" sz="2400" dirty="0" err="1">
                <a:latin typeface="Times New Roman"/>
                <a:ea typeface="Calibri"/>
                <a:cs typeface="Times New Roman"/>
              </a:rPr>
              <a:t>vốn</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a:t>
            </a:r>
            <a:r>
              <a:rPr lang="en-US" sz="2400" dirty="0" err="1">
                <a:latin typeface="Times New Roman"/>
                <a:ea typeface="Calibri"/>
                <a:cs typeface="Times New Roman"/>
              </a:rPr>
              <a:t>nhiếu</a:t>
            </a:r>
            <a:r>
              <a:rPr lang="en-US" sz="2400" dirty="0">
                <a:latin typeface="Times New Roman"/>
                <a:ea typeface="Calibri"/>
                <a:cs typeface="Times New Roman"/>
              </a:rPr>
              <a:t> </a:t>
            </a:r>
            <a:r>
              <a:rPr lang="en-US" sz="2400" dirty="0" err="1">
                <a:latin typeface="Times New Roman"/>
                <a:ea typeface="Calibri"/>
                <a:cs typeface="Times New Roman"/>
              </a:rPr>
              <a:t>cá</a:t>
            </a:r>
            <a:r>
              <a:rPr lang="en-US" sz="2400" dirty="0">
                <a:latin typeface="Times New Roman"/>
                <a:ea typeface="Calibri"/>
                <a:cs typeface="Times New Roman"/>
              </a:rPr>
              <a:t> </a:t>
            </a:r>
            <a:r>
              <a:rPr lang="en-US" sz="2400" dirty="0" err="1">
                <a:latin typeface="Times New Roman"/>
                <a:ea typeface="Calibri"/>
                <a:cs typeface="Times New Roman"/>
              </a:rPr>
              <a:t>thể</a:t>
            </a:r>
            <a:r>
              <a:rPr lang="en-US" sz="2400" dirty="0">
                <a:latin typeface="Times New Roman"/>
                <a:ea typeface="Calibri"/>
                <a:cs typeface="Times New Roman"/>
              </a:rPr>
              <a:t> </a:t>
            </a:r>
            <a:r>
              <a:rPr lang="en-US" sz="2400" dirty="0" err="1">
                <a:latin typeface="Times New Roman"/>
                <a:ea typeface="Calibri"/>
                <a:cs typeface="Times New Roman"/>
              </a:rPr>
              <a:t>thành</a:t>
            </a:r>
            <a:r>
              <a:rPr lang="en-US" sz="2400" dirty="0">
                <a:latin typeface="Times New Roman"/>
                <a:ea typeface="Calibri"/>
                <a:cs typeface="Times New Roman"/>
              </a:rPr>
              <a:t> </a:t>
            </a:r>
            <a:r>
              <a:rPr lang="en-US" sz="2400" dirty="0" err="1">
                <a:latin typeface="Times New Roman"/>
                <a:ea typeface="Calibri"/>
                <a:cs typeface="Times New Roman"/>
              </a:rPr>
              <a:t>từng</a:t>
            </a:r>
            <a:r>
              <a:rPr lang="en-US" sz="2400" dirty="0">
                <a:latin typeface="Times New Roman"/>
                <a:ea typeface="Calibri"/>
                <a:cs typeface="Times New Roman"/>
              </a:rPr>
              <a:t> </a:t>
            </a:r>
            <a:r>
              <a:rPr lang="en-US" sz="2400" dirty="0" err="1">
                <a:latin typeface="Times New Roman"/>
                <a:ea typeface="Calibri"/>
                <a:cs typeface="Times New Roman"/>
              </a:rPr>
              <a:t>loại</a:t>
            </a:r>
            <a:r>
              <a:rPr lang="en-US" sz="2400" dirty="0">
                <a:latin typeface="Times New Roman"/>
                <a:ea typeface="Calibri"/>
                <a:cs typeface="Times New Roman"/>
              </a:rPr>
              <a:t> </a:t>
            </a:r>
            <a:r>
              <a:rPr lang="en-US" sz="2400" dirty="0" err="1">
                <a:latin typeface="Times New Roman"/>
                <a:ea typeface="Calibri"/>
                <a:cs typeface="Times New Roman"/>
              </a:rPr>
              <a:t>theo</a:t>
            </a:r>
            <a:r>
              <a:rPr lang="en-US" sz="2400" dirty="0">
                <a:latin typeface="Times New Roman"/>
                <a:ea typeface="Calibri"/>
                <a:cs typeface="Times New Roman"/>
              </a:rPr>
              <a:t> </a:t>
            </a:r>
            <a:r>
              <a:rPr lang="en-US" sz="2400" dirty="0" err="1">
                <a:latin typeface="Times New Roman"/>
                <a:ea typeface="Calibri"/>
                <a:cs typeface="Times New Roman"/>
              </a:rPr>
              <a:t>tiêu</a:t>
            </a:r>
            <a:r>
              <a:rPr lang="en-US" sz="2400" dirty="0">
                <a:latin typeface="Times New Roman"/>
                <a:ea typeface="Calibri"/>
                <a:cs typeface="Times New Roman"/>
              </a:rPr>
              <a:t> </a:t>
            </a:r>
            <a:r>
              <a:rPr lang="en-US" sz="2400" dirty="0" err="1">
                <a:latin typeface="Times New Roman"/>
                <a:ea typeface="Calibri"/>
                <a:cs typeface="Times New Roman"/>
              </a:rPr>
              <a:t>chí</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Tác</a:t>
            </a:r>
            <a:r>
              <a:rPr lang="en-US" sz="2400" dirty="0">
                <a:latin typeface="Times New Roman"/>
                <a:ea typeface="Calibri"/>
                <a:cs typeface="Times New Roman"/>
              </a:rPr>
              <a:t> </a:t>
            </a:r>
            <a:r>
              <a:rPr lang="en-US" sz="2400" dirty="0" err="1">
                <a:latin typeface="Times New Roman"/>
                <a:ea typeface="Calibri"/>
                <a:cs typeface="Times New Roman"/>
              </a:rPr>
              <a:t>dụng</a:t>
            </a:r>
            <a:r>
              <a:rPr lang="en-US" sz="2400" dirty="0">
                <a:latin typeface="Times New Roman"/>
                <a:ea typeface="Calibri"/>
                <a:cs typeface="Times New Roman"/>
              </a:rPr>
              <a:t>: </a:t>
            </a:r>
            <a:r>
              <a:rPr lang="en-US" sz="2400" dirty="0" err="1">
                <a:latin typeface="Times New Roman"/>
                <a:ea typeface="Calibri"/>
                <a:cs typeface="Times New Roman"/>
              </a:rPr>
              <a:t>Giúp</a:t>
            </a:r>
            <a:r>
              <a:rPr lang="en-US" sz="2400" dirty="0">
                <a:latin typeface="Times New Roman"/>
                <a:ea typeface="Calibri"/>
                <a:cs typeface="Times New Roman"/>
              </a:rPr>
              <a:t> </a:t>
            </a:r>
            <a:r>
              <a:rPr lang="en-US" sz="2400" dirty="0" err="1">
                <a:latin typeface="Times New Roman"/>
                <a:ea typeface="Calibri"/>
                <a:cs typeface="Times New Roman"/>
              </a:rPr>
              <a:t>cho</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đọc</a:t>
            </a:r>
            <a:r>
              <a:rPr lang="en-US" sz="2400" dirty="0">
                <a:latin typeface="Times New Roman"/>
                <a:ea typeface="Calibri"/>
                <a:cs typeface="Times New Roman"/>
              </a:rPr>
              <a:t> </a:t>
            </a:r>
            <a:r>
              <a:rPr lang="en-US" sz="2400" dirty="0" err="1">
                <a:latin typeface="Times New Roman"/>
                <a:ea typeface="Calibri"/>
                <a:cs typeface="Times New Roman"/>
              </a:rPr>
              <a:t>hiểu</a:t>
            </a:r>
            <a:r>
              <a:rPr lang="en-US" sz="2400" dirty="0">
                <a:latin typeface="Times New Roman"/>
                <a:ea typeface="Calibri"/>
                <a:cs typeface="Times New Roman"/>
              </a:rPr>
              <a:t> </a:t>
            </a:r>
            <a:r>
              <a:rPr lang="en-US" sz="2400" dirty="0" err="1" smtClean="0">
                <a:latin typeface="Times New Roman"/>
                <a:ea typeface="Calibri"/>
                <a:cs typeface="Times New Roman"/>
              </a:rPr>
              <a:t>từng</a:t>
            </a:r>
            <a:r>
              <a:rPr lang="en-US" sz="2400" dirty="0" smtClean="0">
                <a:latin typeface="Times New Roman"/>
                <a:ea typeface="Calibri"/>
                <a:cs typeface="Times New Roman"/>
              </a:rPr>
              <a:t> </a:t>
            </a:r>
            <a:r>
              <a:rPr lang="en-US" sz="2400" dirty="0" err="1">
                <a:latin typeface="Times New Roman"/>
                <a:ea typeface="Calibri"/>
                <a:cs typeface="Times New Roman"/>
              </a:rPr>
              <a:t>mặt</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đối</a:t>
            </a:r>
            <a:r>
              <a:rPr lang="en-US" sz="2400" dirty="0">
                <a:latin typeface="Times New Roman"/>
                <a:ea typeface="Calibri"/>
                <a:cs typeface="Times New Roman"/>
              </a:rPr>
              <a:t> </a:t>
            </a:r>
            <a:r>
              <a:rPr lang="en-US" sz="2400" dirty="0" err="1">
                <a:latin typeface="Times New Roman"/>
                <a:ea typeface="Calibri"/>
                <a:cs typeface="Times New Roman"/>
              </a:rPr>
              <a:t>tượng</a:t>
            </a:r>
            <a:r>
              <a:rPr lang="en-US" sz="2400" dirty="0">
                <a:latin typeface="Times New Roman"/>
                <a:ea typeface="Calibri"/>
                <a:cs typeface="Times New Roman"/>
              </a:rPr>
              <a:t> </a:t>
            </a:r>
            <a:r>
              <a:rPr lang="en-US" sz="2400" dirty="0" err="1" smtClean="0">
                <a:latin typeface="Times New Roman"/>
                <a:ea typeface="Calibri"/>
                <a:cs typeface="Times New Roman"/>
              </a:rPr>
              <a:t>có</a:t>
            </a:r>
            <a:r>
              <a:rPr lang="en-US" sz="2400" dirty="0" smtClean="0">
                <a:latin typeface="Times New Roman"/>
                <a:ea typeface="Calibri"/>
                <a:cs typeface="Times New Roman"/>
              </a:rPr>
              <a:t> </a:t>
            </a:r>
            <a:r>
              <a:rPr lang="en-US" sz="2400" dirty="0" err="1">
                <a:latin typeface="Times New Roman"/>
                <a:ea typeface="Calibri"/>
                <a:cs typeface="Times New Roman"/>
              </a:rPr>
              <a:t>hệ</a:t>
            </a:r>
            <a:r>
              <a:rPr lang="en-US" sz="2400" dirty="0">
                <a:latin typeface="Times New Roman"/>
                <a:ea typeface="Calibri"/>
                <a:cs typeface="Times New Roman"/>
              </a:rPr>
              <a:t> </a:t>
            </a:r>
            <a:r>
              <a:rPr lang="en-US" sz="2400" dirty="0" err="1">
                <a:latin typeface="Times New Roman"/>
                <a:ea typeface="Calibri"/>
                <a:cs typeface="Times New Roman"/>
              </a:rPr>
              <a:t>thống</a:t>
            </a:r>
            <a:r>
              <a:rPr lang="en-US" sz="2400" dirty="0">
                <a:latin typeface="Times New Roman"/>
                <a:ea typeface="Calibri"/>
                <a:cs typeface="Times New Roman"/>
              </a:rPr>
              <a:t>, </a:t>
            </a:r>
            <a:r>
              <a:rPr lang="en-US" sz="2400" dirty="0" err="1" smtClean="0">
                <a:latin typeface="Times New Roman"/>
                <a:ea typeface="Calibri"/>
                <a:cs typeface="Times New Roman"/>
              </a:rPr>
              <a:t>đầy</a:t>
            </a:r>
            <a:r>
              <a:rPr lang="en-US" sz="2400" dirty="0" smtClean="0">
                <a:latin typeface="Times New Roman"/>
                <a:ea typeface="Calibri"/>
                <a:cs typeface="Times New Roman"/>
              </a:rPr>
              <a:t> </a:t>
            </a:r>
            <a:r>
              <a:rPr lang="en-US" sz="2400" dirty="0" err="1">
                <a:latin typeface="Times New Roman"/>
                <a:ea typeface="Calibri"/>
                <a:cs typeface="Times New Roman"/>
              </a:rPr>
              <a:t>đủ</a:t>
            </a:r>
            <a:r>
              <a:rPr lang="en-US" sz="2400" dirty="0">
                <a:latin typeface="Times New Roman"/>
                <a:ea typeface="Calibri"/>
                <a:cs typeface="Times New Roman"/>
              </a:rPr>
              <a:t>, </a:t>
            </a:r>
            <a:r>
              <a:rPr lang="en-US" sz="2400" dirty="0" err="1">
                <a:latin typeface="Times New Roman"/>
                <a:ea typeface="Calibri"/>
                <a:cs typeface="Times New Roman"/>
              </a:rPr>
              <a:t>toàn</a:t>
            </a:r>
            <a:r>
              <a:rPr lang="en-US" sz="2400" dirty="0">
                <a:latin typeface="Times New Roman"/>
                <a:ea typeface="Calibri"/>
                <a:cs typeface="Times New Roman"/>
              </a:rPr>
              <a:t> </a:t>
            </a:r>
            <a:r>
              <a:rPr lang="en-US" sz="2400" dirty="0" err="1">
                <a:latin typeface="Times New Roman"/>
                <a:ea typeface="Calibri"/>
                <a:cs typeface="Times New Roman"/>
              </a:rPr>
              <a:t>diện</a:t>
            </a:r>
            <a:r>
              <a:rPr lang="en-US" sz="2400" dirty="0">
                <a:latin typeface="Times New Roman"/>
                <a:ea typeface="Calibri"/>
                <a:cs typeface="Times New Roman"/>
              </a:rPr>
              <a:t>.</a:t>
            </a:r>
            <a:endParaRPr lang="en-US" dirty="0">
              <a:ea typeface="Calibri"/>
              <a:cs typeface="Times New Roman"/>
            </a:endParaRPr>
          </a:p>
        </p:txBody>
      </p:sp>
      <p:pic>
        <p:nvPicPr>
          <p:cNvPr id="8" name="Picture 7"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065753" y="235507"/>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112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39244" y="346663"/>
            <a:ext cx="7529443" cy="4254819"/>
          </a:xfrm>
          <a:prstGeom prst="rect">
            <a:avLst/>
          </a:prstGeom>
        </p:spPr>
        <p:txBody>
          <a:bodyPr wrap="square">
            <a:spAutoFit/>
          </a:bodyPr>
          <a:lstStyle/>
          <a:p>
            <a:pPr algn="just">
              <a:lnSpc>
                <a:spcPct val="120000"/>
              </a:lnSpc>
              <a:spcAft>
                <a:spcPts val="800"/>
              </a:spcAft>
              <a:tabLst>
                <a:tab pos="-90170" algn="l"/>
              </a:tabLst>
            </a:pPr>
            <a:r>
              <a:rPr lang="en-US" sz="2400" b="1" dirty="0">
                <a:latin typeface="Times New Roman"/>
                <a:ea typeface="Calibri"/>
                <a:cs typeface="Times New Roman"/>
              </a:rPr>
              <a:t>V. </a:t>
            </a:r>
            <a:r>
              <a:rPr lang="en-US" sz="2400" b="1" dirty="0" err="1">
                <a:latin typeface="Times New Roman"/>
                <a:ea typeface="Calibri"/>
                <a:cs typeface="Times New Roman"/>
              </a:rPr>
              <a:t>Thực</a:t>
            </a:r>
            <a:r>
              <a:rPr lang="en-US" sz="2400" b="1" dirty="0">
                <a:latin typeface="Times New Roman"/>
                <a:ea typeface="Calibri"/>
                <a:cs typeface="Times New Roman"/>
              </a:rPr>
              <a:t> </a:t>
            </a:r>
            <a:r>
              <a:rPr lang="en-US" sz="2400" b="1" dirty="0" err="1">
                <a:latin typeface="Times New Roman"/>
                <a:ea typeface="Calibri"/>
                <a:cs typeface="Times New Roman"/>
              </a:rPr>
              <a:t>hành</a:t>
            </a:r>
            <a:r>
              <a:rPr lang="en-US" sz="2400" b="1" dirty="0">
                <a:latin typeface="Times New Roman"/>
                <a:ea typeface="Calibri"/>
                <a:cs typeface="Times New Roman"/>
              </a:rPr>
              <a:t> </a:t>
            </a:r>
            <a:r>
              <a:rPr lang="en-US" sz="2400" b="1" dirty="0" err="1">
                <a:latin typeface="Times New Roman"/>
                <a:ea typeface="Calibri"/>
                <a:cs typeface="Times New Roman"/>
              </a:rPr>
              <a:t>viết</a:t>
            </a:r>
            <a:r>
              <a:rPr lang="en-US" sz="2400" b="1" dirty="0">
                <a:latin typeface="Times New Roman"/>
                <a:ea typeface="Calibri"/>
                <a:cs typeface="Times New Roman"/>
              </a:rPr>
              <a:t> </a:t>
            </a:r>
            <a:r>
              <a:rPr lang="en-US" sz="2400" b="1" dirty="0" err="1">
                <a:latin typeface="Times New Roman"/>
                <a:ea typeface="Calibri"/>
                <a:cs typeface="Times New Roman"/>
              </a:rPr>
              <a:t>theo</a:t>
            </a:r>
            <a:r>
              <a:rPr lang="en-US" sz="2400" b="1" dirty="0">
                <a:latin typeface="Times New Roman"/>
                <a:ea typeface="Calibri"/>
                <a:cs typeface="Times New Roman"/>
              </a:rPr>
              <a:t> </a:t>
            </a:r>
            <a:r>
              <a:rPr lang="en-US" sz="2400" b="1" dirty="0" err="1">
                <a:latin typeface="Times New Roman"/>
                <a:ea typeface="Calibri"/>
                <a:cs typeface="Times New Roman"/>
              </a:rPr>
              <a:t>các</a:t>
            </a:r>
            <a:r>
              <a:rPr lang="en-US" sz="2400" b="1" dirty="0">
                <a:latin typeface="Times New Roman"/>
                <a:ea typeface="Calibri"/>
                <a:cs typeface="Times New Roman"/>
              </a:rPr>
              <a:t> </a:t>
            </a:r>
            <a:r>
              <a:rPr lang="en-US" sz="2400" b="1" dirty="0" err="1">
                <a:latin typeface="Times New Roman"/>
                <a:ea typeface="Calibri"/>
                <a:cs typeface="Times New Roman"/>
              </a:rPr>
              <a:t>bước</a:t>
            </a:r>
            <a:endParaRPr lang="en-US" sz="2400" dirty="0">
              <a:ea typeface="Calibri"/>
              <a:cs typeface="Times New Roman"/>
            </a:endParaRPr>
          </a:p>
          <a:p>
            <a:pPr algn="just">
              <a:lnSpc>
                <a:spcPct val="120000"/>
              </a:lnSpc>
            </a:pPr>
            <a:r>
              <a:rPr lang="vi-VN" sz="2400" b="1" dirty="0">
                <a:solidFill>
                  <a:srgbClr val="000000"/>
                </a:solidFill>
                <a:latin typeface="Times New Roman"/>
                <a:ea typeface="Times New Roman"/>
                <a:cs typeface="Times New Roman"/>
              </a:rPr>
              <a:t>1. Trước khi viết</a:t>
            </a:r>
            <a:endParaRPr lang="en-US" sz="2400" dirty="0">
              <a:latin typeface="VNI-Garam"/>
              <a:ea typeface="Times New Roman"/>
              <a:cs typeface="Times New Roman"/>
            </a:endParaRPr>
          </a:p>
          <a:p>
            <a:pPr algn="just">
              <a:lnSpc>
                <a:spcPct val="120000"/>
              </a:lnSpc>
            </a:pPr>
            <a:r>
              <a:rPr lang="vi-VN" sz="2400" b="1" dirty="0">
                <a:solidFill>
                  <a:srgbClr val="000000"/>
                </a:solidFill>
                <a:latin typeface="Times New Roman"/>
                <a:ea typeface="Times New Roman"/>
                <a:cs typeface="Times New Roman"/>
              </a:rPr>
              <a:t>a) Lựa chọn đề tài</a:t>
            </a:r>
            <a:endParaRPr lang="en-US" sz="2400" dirty="0">
              <a:latin typeface="VNI-Garam"/>
              <a:ea typeface="Times New Roman"/>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 Hãy nhớ lại một sự kiện ( một sinh hoạt văn hóa) mà em trực tiếp tham gia hoặc tìm hiểu, quan sát được qua các phương tiện thông tin.</a:t>
            </a:r>
            <a:endParaRPr lang="en-US" sz="2400" dirty="0">
              <a:ea typeface="Calibri"/>
              <a:cs typeface="Times New Roman"/>
            </a:endParaRPr>
          </a:p>
          <a:p>
            <a:pPr algn="just">
              <a:lnSpc>
                <a:spcPct val="120000"/>
              </a:lnSpc>
              <a:spcAft>
                <a:spcPts val="800"/>
              </a:spcAft>
            </a:pPr>
            <a:r>
              <a:rPr lang="vi-VN" sz="2400" dirty="0">
                <a:solidFill>
                  <a:srgbClr val="000000"/>
                </a:solidFill>
                <a:latin typeface="Times New Roman"/>
                <a:ea typeface="Calibri"/>
                <a:cs typeface="Times New Roman"/>
              </a:rPr>
              <a:t>+ Có thể chọn một số đề tài sau: Hội chợ sách, hội chợ xuân ở thành phố, làng quê của em, lễ hội dân gian, hội khỏe phù đổng ở trường hoặc địa phương em.</a:t>
            </a:r>
            <a:endParaRPr lang="en-US" sz="2400" dirty="0">
              <a:ea typeface="Calibri"/>
              <a:cs typeface="Times New Roman"/>
            </a:endParaRPr>
          </a:p>
        </p:txBody>
      </p:sp>
      <p:pic>
        <p:nvPicPr>
          <p:cNvPr id="7" name="Picture 6"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065753" y="235507"/>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0380" y="4876800"/>
            <a:ext cx="2619375" cy="17430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
          <p:cNvSpPr>
            <a:spLocks noChangeArrowheads="1"/>
          </p:cNvSpPr>
          <p:nvPr/>
        </p:nvSpPr>
        <p:spPr bwMode="auto">
          <a:xfrm>
            <a:off x="1139245" y="4645967"/>
            <a:ext cx="41547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dirty="0" smtClean="0">
                <a:ln>
                  <a:noFill/>
                </a:ln>
                <a:solidFill>
                  <a:srgbClr val="000000"/>
                </a:solidFill>
                <a:effectLst/>
                <a:latin typeface="+mj-lt"/>
                <a:ea typeface="Times New Roman" pitchFamily="18" charset="0"/>
                <a:cs typeface="Times New Roman" pitchFamily="18" charset="0"/>
              </a:rPr>
              <a:t>b) Tìm ý</a:t>
            </a:r>
            <a:endParaRPr kumimoji="0" lang="en-US" sz="2400" b="0" i="0" u="none" strike="noStrike" cap="none" normalizeH="0" baseline="0" dirty="0" smtClean="0">
              <a:ln>
                <a:noFill/>
              </a:ln>
              <a:solidFill>
                <a:schemeClr val="tx1"/>
              </a:solidFill>
              <a:effectLst/>
              <a:latin typeface="+mj-lt"/>
              <a:cs typeface="Arial" pitchFamily="34" charset="0"/>
            </a:endParaRPr>
          </a:p>
        </p:txBody>
      </p:sp>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anim calcmode="lin" valueType="num">
                                      <p:cBhvr>
                                        <p:cTn id="1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anim calcmode="lin" valueType="num">
                                      <p:cBhvr>
                                        <p:cTn id="1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ircle(in)">
                                      <p:cBhvr>
                                        <p:cTn id="23" dur="2000"/>
                                        <p:tgtEl>
                                          <p:spTgt spid="2">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circle(in)">
                                      <p:cBhvr>
                                        <p:cTn id="26" dur="20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
                                            <p:txEl>
                                              <p:pRg st="1" end="1"/>
                                            </p:txEl>
                                          </p:spTgt>
                                        </p:tgtEl>
                                      </p:cBhvr>
                                    </p:animEffect>
                                    <p:set>
                                      <p:cBhvr>
                                        <p:cTn id="34" dur="1" fill="hold">
                                          <p:stCondLst>
                                            <p:cond delay="499"/>
                                          </p:stCondLst>
                                        </p:cTn>
                                        <p:tgtEl>
                                          <p:spTgt spid="2">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
                                            <p:txEl>
                                              <p:pRg st="2" end="2"/>
                                            </p:txEl>
                                          </p:spTgt>
                                        </p:tgtEl>
                                      </p:cBhvr>
                                    </p:animEffect>
                                    <p:set>
                                      <p:cBhvr>
                                        <p:cTn id="37" dur="1" fill="hold">
                                          <p:stCondLst>
                                            <p:cond delay="499"/>
                                          </p:stCondLst>
                                        </p:cTn>
                                        <p:tgtEl>
                                          <p:spTgt spid="2">
                                            <p:txEl>
                                              <p:pRg st="2" end="2"/>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
                                            <p:txEl>
                                              <p:pRg st="3" end="3"/>
                                            </p:txEl>
                                          </p:spTgt>
                                        </p:tgtEl>
                                      </p:cBhvr>
                                    </p:animEffect>
                                    <p:set>
                                      <p:cBhvr>
                                        <p:cTn id="40" dur="1" fill="hold">
                                          <p:stCondLst>
                                            <p:cond delay="499"/>
                                          </p:stCondLst>
                                        </p:cTn>
                                        <p:tgtEl>
                                          <p:spTgt spid="2">
                                            <p:txEl>
                                              <p:pRg st="3" end="3"/>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
                                            <p:txEl>
                                              <p:pRg st="4" end="4"/>
                                            </p:txEl>
                                          </p:spTgt>
                                        </p:tgtEl>
                                      </p:cBhvr>
                                    </p:animEffect>
                                    <p:set>
                                      <p:cBhvr>
                                        <p:cTn id="43"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build="allAtOnce"/>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561813508"/>
              </p:ext>
            </p:extLst>
          </p:nvPr>
        </p:nvGraphicFramePr>
        <p:xfrm>
          <a:off x="685800" y="990600"/>
          <a:ext cx="7385195" cy="2560320"/>
        </p:xfrm>
        <a:graphic>
          <a:graphicData uri="http://schemas.openxmlformats.org/drawingml/2006/table">
            <a:tbl>
              <a:tblPr firstRow="1" firstCol="1" bandRow="1"/>
              <a:tblGrid>
                <a:gridCol w="7385195"/>
              </a:tblGrid>
              <a:tr h="250190">
                <a:tc>
                  <a:txBody>
                    <a:bodyPr/>
                    <a:lstStyle/>
                    <a:p>
                      <a:pPr marL="0" marR="0" algn="just">
                        <a:lnSpc>
                          <a:spcPct val="120000"/>
                        </a:lnSpc>
                        <a:spcBef>
                          <a:spcPts val="0"/>
                        </a:spcBef>
                        <a:spcAft>
                          <a:spcPts val="0"/>
                        </a:spcAft>
                      </a:pPr>
                      <a:r>
                        <a:rPr lang="vi-VN" sz="2000" dirty="0">
                          <a:solidFill>
                            <a:srgbClr val="000000"/>
                          </a:solidFill>
                          <a:effectLst/>
                          <a:latin typeface="Times New Roman"/>
                          <a:ea typeface="Times New Roman"/>
                          <a:cs typeface="Times New Roman"/>
                        </a:rPr>
                        <a:t>Sự kiện gì?</a:t>
                      </a:r>
                      <a:endParaRPr lang="en-US" sz="2000" dirty="0">
                        <a:effectLst/>
                        <a:latin typeface="VNI-Garam"/>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770">
                <a:tc>
                  <a:txBody>
                    <a:bodyPr/>
                    <a:lstStyle/>
                    <a:p>
                      <a:pPr marL="0" marR="0" algn="just">
                        <a:lnSpc>
                          <a:spcPct val="120000"/>
                        </a:lnSpc>
                        <a:spcBef>
                          <a:spcPts val="0"/>
                        </a:spcBef>
                        <a:spcAft>
                          <a:spcPts val="0"/>
                        </a:spcAft>
                      </a:pPr>
                      <a:r>
                        <a:rPr lang="vi-VN" sz="2000">
                          <a:solidFill>
                            <a:srgbClr val="000000"/>
                          </a:solidFill>
                          <a:effectLst/>
                          <a:latin typeface="Times New Roman"/>
                          <a:ea typeface="Times New Roman"/>
                          <a:cs typeface="Times New Roman"/>
                        </a:rPr>
                        <a:t>Mục đích của việc tổ chức sự kiện là gì ?</a:t>
                      </a:r>
                      <a:endParaRPr lang="en-US" sz="2000">
                        <a:effectLst/>
                        <a:latin typeface="VNI-Garam"/>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20000"/>
                        </a:lnSpc>
                        <a:spcBef>
                          <a:spcPts val="0"/>
                        </a:spcBef>
                        <a:spcAft>
                          <a:spcPts val="0"/>
                        </a:spcAft>
                      </a:pPr>
                      <a:r>
                        <a:rPr lang="vi-VN" sz="2000" dirty="0">
                          <a:solidFill>
                            <a:srgbClr val="000000"/>
                          </a:solidFill>
                          <a:effectLst/>
                          <a:latin typeface="Times New Roman"/>
                          <a:ea typeface="Times New Roman"/>
                          <a:cs typeface="Times New Roman"/>
                        </a:rPr>
                        <a:t>Sự kiện xảy ra khi nào? ở đâu?</a:t>
                      </a:r>
                      <a:endParaRPr lang="en-US" sz="2000" dirty="0">
                        <a:effectLst/>
                        <a:latin typeface="VNI-Garam"/>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20000"/>
                        </a:lnSpc>
                        <a:spcBef>
                          <a:spcPts val="0"/>
                        </a:spcBef>
                        <a:spcAft>
                          <a:spcPts val="0"/>
                        </a:spcAft>
                      </a:pPr>
                      <a:r>
                        <a:rPr lang="vi-VN" sz="2000">
                          <a:solidFill>
                            <a:srgbClr val="000000"/>
                          </a:solidFill>
                          <a:effectLst/>
                          <a:latin typeface="Times New Roman"/>
                          <a:ea typeface="Times New Roman"/>
                          <a:cs typeface="Times New Roman"/>
                        </a:rPr>
                        <a:t>Những ai đã tham gia sự kiện? Họ đã nói và làm gì?</a:t>
                      </a:r>
                      <a:endParaRPr lang="en-US" sz="2000">
                        <a:effectLst/>
                        <a:latin typeface="VNI-Garam"/>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20000"/>
                        </a:lnSpc>
                        <a:spcBef>
                          <a:spcPts val="0"/>
                        </a:spcBef>
                        <a:spcAft>
                          <a:spcPts val="0"/>
                        </a:spcAft>
                      </a:pPr>
                      <a:r>
                        <a:rPr lang="vi-VN" sz="2000">
                          <a:solidFill>
                            <a:srgbClr val="000000"/>
                          </a:solidFill>
                          <a:effectLst/>
                          <a:latin typeface="Times New Roman"/>
                          <a:ea typeface="Times New Roman"/>
                          <a:cs typeface="Times New Roman"/>
                        </a:rPr>
                        <a:t>Sự kiện diễn ra theo trình tự thế nào?</a:t>
                      </a:r>
                      <a:endParaRPr lang="en-US" sz="2000">
                        <a:effectLst/>
                        <a:latin typeface="VNI-Garam"/>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lnSpc>
                          <a:spcPct val="120000"/>
                        </a:lnSpc>
                        <a:spcBef>
                          <a:spcPts val="0"/>
                        </a:spcBef>
                        <a:spcAft>
                          <a:spcPts val="0"/>
                        </a:spcAft>
                      </a:pPr>
                      <a:r>
                        <a:rPr lang="vi-VN" sz="2000" dirty="0">
                          <a:solidFill>
                            <a:srgbClr val="000000"/>
                          </a:solidFill>
                          <a:effectLst/>
                          <a:latin typeface="Times New Roman"/>
                          <a:ea typeface="Times New Roman"/>
                          <a:cs typeface="Times New Roman"/>
                        </a:rPr>
                        <a:t>Ấn tượng, cảm nghĩ của em hoặc của những người tham gia vể sự kiện là gì?</a:t>
                      </a:r>
                      <a:endParaRPr lang="en-US" sz="2000" dirty="0">
                        <a:effectLst/>
                        <a:latin typeface="VNI-Garam"/>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13738" y="692294"/>
            <a:ext cx="7854949" cy="4485267"/>
          </a:xfrm>
          <a:prstGeom prst="rect">
            <a:avLst/>
          </a:prstGeom>
        </p:spPr>
        <p:txBody>
          <a:bodyPr wrap="square">
            <a:spAutoFit/>
          </a:bodyPr>
          <a:lstStyle/>
          <a:p>
            <a:pPr algn="just">
              <a:lnSpc>
                <a:spcPct val="120000"/>
              </a:lnSpc>
            </a:pPr>
            <a:r>
              <a:rPr lang="vi-VN" sz="2400" b="1" dirty="0">
                <a:solidFill>
                  <a:srgbClr val="000000"/>
                </a:solidFill>
                <a:latin typeface="Times New Roman"/>
                <a:ea typeface="Times New Roman"/>
                <a:cs typeface="Times New Roman"/>
              </a:rPr>
              <a:t>c) Lập dàn ý</a:t>
            </a:r>
            <a:endParaRPr lang="en-US" sz="2400" dirty="0">
              <a:latin typeface="VNI-Garam"/>
              <a:ea typeface="Times New Roman"/>
              <a:cs typeface="Times New Roman"/>
            </a:endParaRPr>
          </a:p>
          <a:p>
            <a:pPr algn="just">
              <a:lnSpc>
                <a:spcPct val="120000"/>
              </a:lnSpc>
            </a:pPr>
            <a:r>
              <a:rPr lang="vi-VN" sz="2400" dirty="0">
                <a:solidFill>
                  <a:srgbClr val="000000"/>
                </a:solidFill>
                <a:latin typeface="Times New Roman"/>
                <a:ea typeface="Times New Roman"/>
                <a:cs typeface="Times New Roman"/>
              </a:rPr>
              <a:t>- </a:t>
            </a:r>
            <a:r>
              <a:rPr lang="vi-VN" sz="2400" i="1" u="sng" dirty="0">
                <a:solidFill>
                  <a:srgbClr val="000000"/>
                </a:solidFill>
                <a:latin typeface="Times New Roman"/>
                <a:ea typeface="Times New Roman"/>
                <a:cs typeface="Times New Roman"/>
              </a:rPr>
              <a:t>Mở bài</a:t>
            </a:r>
            <a:r>
              <a:rPr lang="vi-VN" sz="2400" dirty="0">
                <a:solidFill>
                  <a:srgbClr val="000000"/>
                </a:solidFill>
                <a:latin typeface="Times New Roman"/>
                <a:ea typeface="Times New Roman"/>
                <a:cs typeface="Times New Roman"/>
              </a:rPr>
              <a:t>: Giới thiệu sự kiện (Không gian, thời gian, mục đích tổ chức sự kiện).</a:t>
            </a:r>
            <a:endParaRPr lang="en-US" sz="2400" dirty="0">
              <a:latin typeface="VNI-Garam"/>
              <a:ea typeface="Times New Roman"/>
              <a:cs typeface="Times New Roman"/>
            </a:endParaRPr>
          </a:p>
          <a:p>
            <a:pPr algn="just">
              <a:lnSpc>
                <a:spcPct val="120000"/>
              </a:lnSpc>
            </a:pPr>
            <a:r>
              <a:rPr lang="vi-VN" sz="2400" dirty="0">
                <a:solidFill>
                  <a:srgbClr val="000000"/>
                </a:solidFill>
                <a:latin typeface="Times New Roman"/>
                <a:ea typeface="Times New Roman"/>
                <a:cs typeface="Times New Roman"/>
              </a:rPr>
              <a:t>- </a:t>
            </a:r>
            <a:r>
              <a:rPr lang="vi-VN" sz="2400" i="1" u="sng" dirty="0">
                <a:solidFill>
                  <a:srgbClr val="000000"/>
                </a:solidFill>
                <a:latin typeface="Times New Roman"/>
                <a:ea typeface="Times New Roman"/>
                <a:cs typeface="Times New Roman"/>
              </a:rPr>
              <a:t>Thân bài</a:t>
            </a:r>
            <a:r>
              <a:rPr lang="vi-VN" sz="2400" dirty="0">
                <a:solidFill>
                  <a:srgbClr val="000000"/>
                </a:solidFill>
                <a:latin typeface="Times New Roman"/>
                <a:ea typeface="Times New Roman"/>
                <a:cs typeface="Times New Roman"/>
              </a:rPr>
              <a:t>:  Tóm tắt diễn biến của sự kiện theo trình tự thời gian</a:t>
            </a:r>
            <a:endParaRPr lang="en-US" sz="2400" dirty="0">
              <a:latin typeface="VNI-Garam"/>
              <a:ea typeface="Times New Roman"/>
              <a:cs typeface="Times New Roman"/>
            </a:endParaRPr>
          </a:p>
          <a:p>
            <a:pPr algn="just">
              <a:lnSpc>
                <a:spcPct val="120000"/>
              </a:lnSpc>
            </a:pPr>
            <a:r>
              <a:rPr lang="vi-VN" sz="2400" dirty="0">
                <a:solidFill>
                  <a:srgbClr val="000000"/>
                </a:solidFill>
                <a:latin typeface="Times New Roman"/>
                <a:ea typeface="Times New Roman"/>
                <a:cs typeface="Times New Roman"/>
              </a:rPr>
              <a:t>+ Những nhân vật tham gia sự kiện.</a:t>
            </a:r>
            <a:endParaRPr lang="en-US" sz="2400" dirty="0">
              <a:latin typeface="VNI-Garam"/>
              <a:ea typeface="Times New Roman"/>
              <a:cs typeface="Times New Roman"/>
            </a:endParaRPr>
          </a:p>
          <a:p>
            <a:pPr algn="just">
              <a:lnSpc>
                <a:spcPct val="120000"/>
              </a:lnSpc>
            </a:pPr>
            <a:r>
              <a:rPr lang="vi-VN" sz="2400" dirty="0">
                <a:solidFill>
                  <a:srgbClr val="000000"/>
                </a:solidFill>
                <a:latin typeface="Times New Roman"/>
                <a:ea typeface="Times New Roman"/>
                <a:cs typeface="Times New Roman"/>
              </a:rPr>
              <a:t>+ Các hoạt động chính trong sự kiện ; đặc điểm, diễn biến của từng hoạt động.</a:t>
            </a:r>
            <a:endParaRPr lang="en-US" sz="2400" dirty="0">
              <a:latin typeface="VNI-Garam"/>
              <a:ea typeface="Times New Roman"/>
              <a:cs typeface="Times New Roman"/>
            </a:endParaRPr>
          </a:p>
          <a:p>
            <a:pPr algn="just">
              <a:lnSpc>
                <a:spcPct val="120000"/>
              </a:lnSpc>
            </a:pPr>
            <a:r>
              <a:rPr lang="vi-VN" sz="2400" dirty="0">
                <a:solidFill>
                  <a:srgbClr val="000000"/>
                </a:solidFill>
                <a:latin typeface="Times New Roman"/>
                <a:ea typeface="Times New Roman"/>
                <a:cs typeface="Times New Roman"/>
              </a:rPr>
              <a:t>+ Hoạt động để lại ấn tượng sâu sắc nhất </a:t>
            </a:r>
            <a:endParaRPr lang="en-US" sz="2400" dirty="0">
              <a:latin typeface="VNI-Garam"/>
              <a:ea typeface="Times New Roman"/>
              <a:cs typeface="Times New Roman"/>
            </a:endParaRPr>
          </a:p>
          <a:p>
            <a:pPr algn="just">
              <a:lnSpc>
                <a:spcPct val="120000"/>
              </a:lnSpc>
            </a:pPr>
            <a:r>
              <a:rPr lang="vi-VN" sz="2400" dirty="0">
                <a:solidFill>
                  <a:srgbClr val="000000"/>
                </a:solidFill>
                <a:latin typeface="Times New Roman"/>
                <a:ea typeface="Times New Roman"/>
                <a:cs typeface="Times New Roman"/>
              </a:rPr>
              <a:t>- </a:t>
            </a:r>
            <a:r>
              <a:rPr lang="vi-VN" sz="2400" i="1" u="sng" dirty="0">
                <a:solidFill>
                  <a:srgbClr val="000000"/>
                </a:solidFill>
                <a:latin typeface="Times New Roman"/>
                <a:ea typeface="Times New Roman"/>
                <a:cs typeface="Times New Roman"/>
              </a:rPr>
              <a:t>Kết bài</a:t>
            </a:r>
            <a:r>
              <a:rPr lang="vi-VN" sz="2400" dirty="0">
                <a:solidFill>
                  <a:srgbClr val="000000"/>
                </a:solidFill>
                <a:latin typeface="Times New Roman"/>
                <a:ea typeface="Times New Roman"/>
                <a:cs typeface="Times New Roman"/>
              </a:rPr>
              <a:t>:  Nêu ý nghĩa của sự kiện và cảm nghĩ của người viết</a:t>
            </a:r>
            <a:endParaRPr lang="en-US" sz="2400" dirty="0">
              <a:effectLst/>
              <a:latin typeface="VNI-Garam"/>
              <a:ea typeface="Times New Roman"/>
              <a:cs typeface="Times New Roman"/>
            </a:endParaRPr>
          </a:p>
        </p:txBody>
      </p:sp>
      <p:pic>
        <p:nvPicPr>
          <p:cNvPr id="7" name="Picture 6" descr="Picture1">
            <a:extLst>
              <a:ext uri="{FF2B5EF4-FFF2-40B4-BE49-F238E27FC236}">
                <a16:creationId xmlns="" xmlns:a16="http://schemas.microsoft.com/office/drawing/2014/main" xmlns:lc="http://schemas.openxmlformats.org/drawingml/2006/lockedCanva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065753" y="235507"/>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01" y="1524003"/>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395"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58"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95400" y="286177"/>
            <a:ext cx="4572000" cy="1553246"/>
          </a:xfrm>
          <a:prstGeom prst="rect">
            <a:avLst/>
          </a:prstGeom>
        </p:spPr>
        <p:txBody>
          <a:bodyPr>
            <a:spAutoFit/>
          </a:bodyPr>
          <a:lstStyle/>
          <a:p>
            <a:pPr marL="342900" marR="0" lvl="0" indent="-342900" algn="just" fontAlgn="base">
              <a:lnSpc>
                <a:spcPct val="120000"/>
              </a:lnSpc>
              <a:spcBef>
                <a:spcPts val="0"/>
              </a:spcBef>
              <a:spcAft>
                <a:spcPts val="800"/>
              </a:spcAft>
              <a:buSzPts val="1000"/>
              <a:buFont typeface="Symbol"/>
              <a:buChar char=""/>
              <a:tabLst>
                <a:tab pos="457200" algn="l"/>
              </a:tabLst>
            </a:pPr>
            <a:r>
              <a:rPr lang="en-US" sz="2400" b="1" dirty="0" smtClean="0">
                <a:latin typeface="Times New Roman"/>
                <a:ea typeface="Calibri"/>
                <a:cs typeface="Times New Roman"/>
              </a:rPr>
              <a:t>2. </a:t>
            </a:r>
            <a:r>
              <a:rPr lang="en-US" sz="2400" b="1" dirty="0" err="1" smtClean="0">
                <a:latin typeface="Times New Roman"/>
                <a:ea typeface="Calibri"/>
                <a:cs typeface="Times New Roman"/>
              </a:rPr>
              <a:t>Viết</a:t>
            </a:r>
            <a:r>
              <a:rPr lang="en-US" sz="2400" b="1" dirty="0" smtClean="0">
                <a:latin typeface="Times New Roman"/>
                <a:ea typeface="Calibri"/>
                <a:cs typeface="Times New Roman"/>
              </a:rPr>
              <a:t> </a:t>
            </a:r>
            <a:r>
              <a:rPr lang="en-US" sz="2400" b="1" dirty="0" err="1" smtClean="0">
                <a:latin typeface="Times New Roman"/>
                <a:ea typeface="Calibri"/>
                <a:cs typeface="Times New Roman"/>
              </a:rPr>
              <a:t>bài</a:t>
            </a:r>
            <a:endParaRPr lang="en-US" sz="2400" dirty="0" smtClean="0">
              <a:ea typeface="Calibri"/>
              <a:cs typeface="Times New Roman"/>
            </a:endParaRPr>
          </a:p>
          <a:p>
            <a:pPr marL="342900" marR="0" lvl="0" indent="-342900" algn="just" fontAlgn="base">
              <a:lnSpc>
                <a:spcPct val="120000"/>
              </a:lnSpc>
              <a:spcBef>
                <a:spcPts val="0"/>
              </a:spcBef>
              <a:spcAft>
                <a:spcPts val="800"/>
              </a:spcAft>
              <a:buSzPts val="1000"/>
              <a:buFont typeface="Symbol"/>
              <a:buChar char=""/>
              <a:tabLst>
                <a:tab pos="457200" algn="l"/>
              </a:tabLst>
            </a:pPr>
            <a:r>
              <a:rPr lang="en-US" sz="2400" b="1" dirty="0" smtClean="0">
                <a:latin typeface="Times New Roman"/>
                <a:ea typeface="Calibri"/>
                <a:cs typeface="Times New Roman"/>
              </a:rPr>
              <a:t>3. </a:t>
            </a:r>
            <a:r>
              <a:rPr lang="en-US" sz="2400" b="1" dirty="0" err="1" smtClean="0">
                <a:latin typeface="Times New Roman"/>
                <a:ea typeface="Calibri"/>
                <a:cs typeface="Times New Roman"/>
              </a:rPr>
              <a:t>Chỉnh</a:t>
            </a:r>
            <a:r>
              <a:rPr lang="en-US" sz="2400" b="1" dirty="0" smtClean="0">
                <a:latin typeface="Times New Roman"/>
                <a:ea typeface="Calibri"/>
                <a:cs typeface="Times New Roman"/>
              </a:rPr>
              <a:t> </a:t>
            </a:r>
            <a:r>
              <a:rPr lang="en-US" sz="2400" b="1" dirty="0" err="1" smtClean="0">
                <a:latin typeface="Times New Roman"/>
                <a:ea typeface="Calibri"/>
                <a:cs typeface="Times New Roman"/>
              </a:rPr>
              <a:t>sửa</a:t>
            </a:r>
            <a:r>
              <a:rPr lang="en-US" sz="2400" b="1" dirty="0" smtClean="0">
                <a:latin typeface="Times New Roman"/>
                <a:ea typeface="Calibri"/>
                <a:cs typeface="Times New Roman"/>
              </a:rPr>
              <a:t> </a:t>
            </a:r>
            <a:r>
              <a:rPr lang="en-US" sz="2400" b="1" dirty="0" err="1" smtClean="0">
                <a:latin typeface="Times New Roman"/>
                <a:ea typeface="Calibri"/>
                <a:cs typeface="Times New Roman"/>
              </a:rPr>
              <a:t>bài</a:t>
            </a:r>
            <a:r>
              <a:rPr lang="en-US" sz="2400" b="1" dirty="0" smtClean="0">
                <a:latin typeface="Times New Roman"/>
                <a:ea typeface="Calibri"/>
                <a:cs typeface="Times New Roman"/>
              </a:rPr>
              <a:t> </a:t>
            </a:r>
            <a:r>
              <a:rPr lang="en-US" sz="2400" b="1" dirty="0" err="1" smtClean="0">
                <a:latin typeface="Times New Roman"/>
                <a:ea typeface="Calibri"/>
                <a:cs typeface="Times New Roman"/>
              </a:rPr>
              <a:t>viết</a:t>
            </a:r>
            <a:endParaRPr lang="en-US" sz="2400" dirty="0" smtClean="0">
              <a:ea typeface="Calibri"/>
              <a:cs typeface="Times New Roman"/>
            </a:endParaRPr>
          </a:p>
          <a:p>
            <a:r>
              <a:rPr lang="en-US" sz="2400" b="1" dirty="0" err="1" smtClean="0">
                <a:latin typeface="Times New Roman"/>
                <a:ea typeface="Calibri"/>
              </a:rPr>
              <a:t>VI.Luyện</a:t>
            </a:r>
            <a:r>
              <a:rPr lang="en-US" sz="2400" b="1" dirty="0" smtClean="0">
                <a:latin typeface="Times New Roman"/>
                <a:ea typeface="Calibri"/>
              </a:rPr>
              <a:t> </a:t>
            </a:r>
            <a:r>
              <a:rPr lang="en-US" sz="2400" b="1" dirty="0" err="1" smtClean="0">
                <a:latin typeface="Times New Roman"/>
                <a:ea typeface="Calibri"/>
              </a:rPr>
              <a:t>tập</a:t>
            </a:r>
            <a:endParaRPr lang="en-US" sz="2400" dirty="0"/>
          </a:p>
        </p:txBody>
      </p:sp>
      <p:sp>
        <p:nvSpPr>
          <p:cNvPr id="3" name="Rectangle 2"/>
          <p:cNvSpPr/>
          <p:nvPr/>
        </p:nvSpPr>
        <p:spPr>
          <a:xfrm>
            <a:off x="666029" y="1843581"/>
            <a:ext cx="7047205" cy="947247"/>
          </a:xfrm>
          <a:prstGeom prst="rect">
            <a:avLst/>
          </a:prstGeom>
        </p:spPr>
        <p:txBody>
          <a:bodyPr wrap="square">
            <a:spAutoFit/>
          </a:bodyPr>
          <a:lstStyle/>
          <a:p>
            <a:pPr algn="just">
              <a:lnSpc>
                <a:spcPct val="120000"/>
              </a:lnSpc>
              <a:spcAft>
                <a:spcPts val="800"/>
              </a:spcAft>
            </a:pPr>
            <a:r>
              <a:rPr lang="en-US" sz="2400" dirty="0" err="1">
                <a:solidFill>
                  <a:srgbClr val="000000"/>
                </a:solidFill>
                <a:latin typeface="Times New Roman"/>
                <a:ea typeface="Calibri"/>
                <a:cs typeface="Times New Roman"/>
              </a:rPr>
              <a:t>Đề</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bài</a:t>
            </a:r>
            <a:r>
              <a:rPr lang="en-US" sz="2400" dirty="0">
                <a:solidFill>
                  <a:srgbClr val="000000"/>
                </a:solidFill>
                <a:latin typeface="Times New Roman"/>
                <a:ea typeface="Calibri"/>
                <a:cs typeface="Times New Roman"/>
              </a:rPr>
              <a:t> 1: </a:t>
            </a:r>
            <a:r>
              <a:rPr lang="en-US" sz="2400" dirty="0" err="1">
                <a:solidFill>
                  <a:srgbClr val="000000"/>
                </a:solidFill>
                <a:latin typeface="Times New Roman"/>
                <a:ea typeface="Calibri"/>
                <a:cs typeface="Times New Roman"/>
              </a:rPr>
              <a:t>Em</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hãy</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thuyết</a:t>
            </a:r>
            <a:r>
              <a:rPr lang="en-US" sz="2400" dirty="0">
                <a:solidFill>
                  <a:srgbClr val="000000"/>
                </a:solidFill>
                <a:latin typeface="Times New Roman"/>
                <a:ea typeface="Calibri"/>
                <a:cs typeface="Times New Roman"/>
              </a:rPr>
              <a:t> minh </a:t>
            </a:r>
            <a:r>
              <a:rPr lang="en-US" sz="2400" dirty="0" err="1">
                <a:solidFill>
                  <a:srgbClr val="000000"/>
                </a:solidFill>
                <a:latin typeface="Times New Roman"/>
                <a:ea typeface="Calibri"/>
                <a:cs typeface="Times New Roman"/>
              </a:rPr>
              <a:t>về</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một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lễ</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hội</a:t>
            </a:r>
            <a:r>
              <a:rPr lang="en-US" sz="2400" dirty="0">
                <a:solidFill>
                  <a:srgbClr val="000000"/>
                </a:solidFill>
                <a:latin typeface="Times New Roman"/>
                <a:ea typeface="Calibri"/>
                <a:cs typeface="Times New Roman"/>
              </a:rPr>
              <a:t>/</a:t>
            </a:r>
            <a:r>
              <a:rPr lang="en-US" sz="2400" dirty="0" err="1">
                <a:solidFill>
                  <a:srgbClr val="000000"/>
                </a:solidFill>
                <a:latin typeface="Times New Roman"/>
                <a:ea typeface="Calibri"/>
                <a:cs typeface="Times New Roman"/>
              </a:rPr>
              <a:t>một</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sự</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kiện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văn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hóa</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để</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lại</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trong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em</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nhiều</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ấn</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tượng</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đẹp</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đẽ</a:t>
            </a:r>
            <a:r>
              <a:rPr lang="en-US" sz="2400" dirty="0">
                <a:solidFill>
                  <a:srgbClr val="000000"/>
                </a:solidFill>
                <a:latin typeface="Times New Roman"/>
                <a:ea typeface="Calibri"/>
                <a:cs typeface="Times New Roman"/>
              </a:rPr>
              <a:t> </a:t>
            </a:r>
            <a:r>
              <a:rPr lang="en-US" sz="2400" dirty="0" err="1">
                <a:solidFill>
                  <a:srgbClr val="000000"/>
                </a:solidFill>
                <a:latin typeface="Times New Roman"/>
                <a:ea typeface="Calibri"/>
                <a:cs typeface="Times New Roman"/>
              </a:rPr>
              <a:t>nhất</a:t>
            </a:r>
            <a:r>
              <a:rPr lang="en-US" sz="2400" dirty="0">
                <a:solidFill>
                  <a:srgbClr val="000000"/>
                </a:solidFill>
                <a:latin typeface="Times New Roman"/>
                <a:ea typeface="Calibri"/>
                <a:cs typeface="Times New Roman"/>
              </a:rPr>
              <a:t>.</a:t>
            </a:r>
            <a:endParaRPr lang="en-US" sz="2400" dirty="0">
              <a:ea typeface="Calibri"/>
              <a:cs typeface="Times New Roman"/>
            </a:endParaRPr>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042477"/>
            <a:ext cx="2809875" cy="16287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3733800"/>
            <a:ext cx="2619375" cy="174307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3691" y="3124200"/>
            <a:ext cx="2952750" cy="154305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8116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1752</Words>
  <PresentationFormat>On-screen Show (4:3)</PresentationFormat>
  <Paragraphs>131</Paragraphs>
  <Slides>20</Slides>
  <Notes>17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2023-08-08T14:05:48Z</dcterms:modified>
</cp:coreProperties>
</file>