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80" r:id="rId2"/>
    <p:sldId id="274" r:id="rId3"/>
    <p:sldId id="279" r:id="rId4"/>
    <p:sldId id="275" r:id="rId5"/>
    <p:sldId id="276" r:id="rId6"/>
    <p:sldId id="277" r:id="rId7"/>
    <p:sldId id="278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ourglass 30 seconds" id="{4B676263-40F7-42F5-80D7-DFD15D3801F5}">
          <p14:sldIdLst>
            <p14:sldId id="280"/>
          </p14:sldIdLst>
        </p14:section>
        <p14:section name="hourglass 1 minute" id="{A3688D49-1E73-42D0-A994-044347BFC226}">
          <p14:sldIdLst>
            <p14:sldId id="274"/>
          </p14:sldIdLst>
        </p14:section>
        <p14:section name="hourglass 2 minutes" id="{72B171EE-DB9C-488E-BA61-6DB2BA188FB4}">
          <p14:sldIdLst>
            <p14:sldId id="279"/>
          </p14:sldIdLst>
        </p14:section>
        <p14:section name="hourglass 5 minutes" id="{A15B39C0-095E-475A-B1D6-6BCB5458104B}">
          <p14:sldIdLst>
            <p14:sldId id="275"/>
          </p14:sldIdLst>
        </p14:section>
        <p14:section name="hourglass 10 minutes" id="{3D6C5DD5-240E-49C6-9173-73E0116FE08B}">
          <p14:sldIdLst>
            <p14:sldId id="276"/>
          </p14:sldIdLst>
        </p14:section>
        <p14:section name="hourglass 20 minutes" id="{F4197064-804C-4618-B493-A54012A178B7}">
          <p14:sldIdLst>
            <p14:sldId id="277"/>
          </p14:sldIdLst>
        </p14:section>
        <p14:section name="hourglass 30 minutes" id="{9629C67B-FFE5-41E5-93AC-EBC0320EA883}">
          <p14:sldIdLst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0A4"/>
    <a:srgbClr val="FDCA9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3" y="58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-17227"/>
            <a:ext cx="12221028" cy="7054380"/>
            <a:chOff x="-29028" y="0"/>
            <a:chExt cx="12221028" cy="705438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9721"/>
            <a:stretch/>
          </p:blipFill>
          <p:spPr>
            <a:xfrm>
              <a:off x="-29028" y="0"/>
              <a:ext cx="12221028" cy="7054380"/>
            </a:xfrm>
            <a:prstGeom prst="rect">
              <a:avLst/>
            </a:prstGeom>
          </p:spPr>
        </p:pic>
        <p:grpSp>
          <p:nvGrpSpPr>
            <p:cNvPr id="9" name="Group 8"/>
            <p:cNvGrpSpPr/>
            <p:nvPr/>
          </p:nvGrpSpPr>
          <p:grpSpPr>
            <a:xfrm>
              <a:off x="7045160" y="3839994"/>
              <a:ext cx="3270049" cy="647652"/>
              <a:chOff x="7045160" y="3839994"/>
              <a:chExt cx="3270049" cy="647652"/>
            </a:xfrm>
          </p:grpSpPr>
          <p:sp>
            <p:nvSpPr>
              <p:cNvPr id="10" name="Rounded Rectangle 9"/>
              <p:cNvSpPr/>
              <p:nvPr/>
            </p:nvSpPr>
            <p:spPr>
              <a:xfrm rot="21089594">
                <a:off x="7045160" y="3851771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 rot="1079854">
                <a:off x="8681648" y="3924583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 rot="20999673">
                <a:off x="10177227" y="3839994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 rot="1030604">
                <a:off x="10162266" y="4434662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4" name="Oval 13"/>
          <p:cNvSpPr/>
          <p:nvPr userDrawn="1"/>
        </p:nvSpPr>
        <p:spPr>
          <a:xfrm>
            <a:off x="8959117" y="2854089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 userDrawn="1"/>
        </p:nvSpPr>
        <p:spPr>
          <a:xfrm>
            <a:off x="9760291" y="235162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Isosceles Triangle 15"/>
          <p:cNvSpPr/>
          <p:nvPr userDrawn="1"/>
        </p:nvSpPr>
        <p:spPr>
          <a:xfrm>
            <a:off x="8414089" y="2180988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arallelogram 16"/>
          <p:cNvSpPr/>
          <p:nvPr userDrawn="1"/>
        </p:nvSpPr>
        <p:spPr>
          <a:xfrm>
            <a:off x="7542769" y="2200691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Heart 17"/>
          <p:cNvSpPr/>
          <p:nvPr userDrawn="1"/>
        </p:nvSpPr>
        <p:spPr>
          <a:xfrm>
            <a:off x="10561465" y="2133345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43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67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735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135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61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r="36869"/>
          <a:stretch/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1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12268200" cy="6887497"/>
            <a:chOff x="0" y="-29497"/>
            <a:chExt cx="12268200" cy="68874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6570" t="16308"/>
            <a:stretch/>
          </p:blipFill>
          <p:spPr>
            <a:xfrm>
              <a:off x="0" y="-29497"/>
              <a:ext cx="12268200" cy="6887497"/>
            </a:xfrm>
            <a:prstGeom prst="rect">
              <a:avLst/>
            </a:prstGeom>
          </p:spPr>
        </p:pic>
        <p:sp>
          <p:nvSpPr>
            <p:cNvPr id="9" name="Rounded Rectangle 8"/>
            <p:cNvSpPr/>
            <p:nvPr/>
          </p:nvSpPr>
          <p:spPr>
            <a:xfrm rot="4396381">
              <a:off x="8532461" y="4718058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ounded Rectangle 9"/>
            <p:cNvSpPr/>
            <p:nvPr/>
          </p:nvSpPr>
          <p:spPr>
            <a:xfrm rot="4396381">
              <a:off x="10296967" y="4718059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Oval 10"/>
          <p:cNvSpPr/>
          <p:nvPr userDrawn="1"/>
        </p:nvSpPr>
        <p:spPr>
          <a:xfrm>
            <a:off x="9573760" y="2632843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>
            <a:off x="9894319" y="173383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Isosceles Triangle 12"/>
          <p:cNvSpPr/>
          <p:nvPr userDrawn="1"/>
        </p:nvSpPr>
        <p:spPr>
          <a:xfrm>
            <a:off x="8866641" y="1741460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Parallelogram 13"/>
          <p:cNvSpPr/>
          <p:nvPr userDrawn="1"/>
        </p:nvSpPr>
        <p:spPr>
          <a:xfrm>
            <a:off x="8628376" y="2797942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Heart 14"/>
          <p:cNvSpPr/>
          <p:nvPr userDrawn="1"/>
        </p:nvSpPr>
        <p:spPr>
          <a:xfrm>
            <a:off x="10720899" y="2283592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6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70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1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0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5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38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23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43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C81F7623-547B-4F1C-9848-0AFBE55E686D}"/>
              </a:ext>
            </a:extLst>
          </p:cNvPr>
          <p:cNvSpPr txBox="1"/>
          <p:nvPr/>
        </p:nvSpPr>
        <p:spPr>
          <a:xfrm>
            <a:off x="7694190" y="185859"/>
            <a:ext cx="3337773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seconds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015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3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627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97F8153-8496-4443-A258-B4728722B5C5}"/>
              </a:ext>
            </a:extLst>
          </p:cNvPr>
          <p:cNvSpPr txBox="1"/>
          <p:nvPr/>
        </p:nvSpPr>
        <p:spPr>
          <a:xfrm>
            <a:off x="7934640" y="185859"/>
            <a:ext cx="28568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009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12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1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2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4F00925-F877-46BA-AA80-B12B939C79F4}"/>
              </a:ext>
            </a:extLst>
          </p:cNvPr>
          <p:cNvSpPr txBox="1"/>
          <p:nvPr/>
        </p:nvSpPr>
        <p:spPr>
          <a:xfrm>
            <a:off x="7934640" y="185859"/>
            <a:ext cx="28568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176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3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0D9DA596-CEF9-4478-B73F-879EEA931B0B}"/>
              </a:ext>
            </a:extLst>
          </p:cNvPr>
          <p:cNvSpPr txBox="1"/>
          <p:nvPr/>
        </p:nvSpPr>
        <p:spPr>
          <a:xfrm>
            <a:off x="7763119" y="185859"/>
            <a:ext cx="31999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762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14721794-C63F-434B-AC98-E45C5614B3BE}"/>
              </a:ext>
            </a:extLst>
          </p:cNvPr>
          <p:cNvSpPr txBox="1"/>
          <p:nvPr/>
        </p:nvSpPr>
        <p:spPr>
          <a:xfrm>
            <a:off x="7763119" y="185859"/>
            <a:ext cx="31999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530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12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1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2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184188AA-E7B8-4D5B-90F6-F2F3F701C992}"/>
              </a:ext>
            </a:extLst>
          </p:cNvPr>
          <p:cNvSpPr txBox="1"/>
          <p:nvPr/>
        </p:nvSpPr>
        <p:spPr>
          <a:xfrm>
            <a:off x="7763119" y="185859"/>
            <a:ext cx="31999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851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18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7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8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hT4qWUsE"/>
  <p:tag name="ARTICULATE_SLIDE_COUNT" val="1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ourglass.potx" id="{820BC192-032F-4D2E-8CBE-6B86AC3BA891}" vid="{ED01FC07-4CA7-4AC7-944B-AE335C346F8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Timers (Hourglass)</Template>
  <TotalTime>0</TotalTime>
  <Words>70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2017-11-28T15:01:58Z</dcterms:created>
  <dcterms:modified xsi:type="dcterms:W3CDTF">2017-11-28T15:02:44Z</dcterms:modified>
</cp:coreProperties>
</file>